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395" r:id="rId2"/>
    <p:sldId id="393" r:id="rId3"/>
    <p:sldId id="394" r:id="rId4"/>
    <p:sldId id="399" r:id="rId5"/>
    <p:sldId id="402" r:id="rId6"/>
    <p:sldId id="409" r:id="rId7"/>
    <p:sldId id="408" r:id="rId8"/>
    <p:sldId id="407" r:id="rId9"/>
    <p:sldId id="405" r:id="rId10"/>
    <p:sldId id="404" r:id="rId11"/>
    <p:sldId id="398" r:id="rId12"/>
    <p:sldId id="411" r:id="rId13"/>
    <p:sldId id="412" r:id="rId14"/>
    <p:sldId id="400" r:id="rId15"/>
    <p:sldId id="413" r:id="rId16"/>
    <p:sldId id="397" r:id="rId17"/>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42"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9A084-3E73-4ACB-A95B-31EC23161F9B}"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GB"/>
        </a:p>
      </dgm:t>
    </dgm:pt>
    <dgm:pt modelId="{F0F83346-A4A9-40C2-BB1A-BFAD93FF2217}">
      <dgm:prSet phldrT="[Text]" phldr="1"/>
      <dgm:spPr/>
      <dgm:t>
        <a:bodyPr/>
        <a:lstStyle/>
        <a:p>
          <a:endParaRPr lang="en-GB" dirty="0"/>
        </a:p>
      </dgm:t>
    </dgm:pt>
    <dgm:pt modelId="{B0485AC5-1441-4510-B9A3-786E852C0DAC}" type="parTrans" cxnId="{B7C7CED4-7984-4EFF-9EC0-1863243BE286}">
      <dgm:prSet/>
      <dgm:spPr/>
      <dgm:t>
        <a:bodyPr/>
        <a:lstStyle/>
        <a:p>
          <a:endParaRPr lang="en-GB"/>
        </a:p>
      </dgm:t>
    </dgm:pt>
    <dgm:pt modelId="{CBF0747D-6949-4B5B-A8FA-854B443C4467}" type="sibTrans" cxnId="{B7C7CED4-7984-4EFF-9EC0-1863243BE286}">
      <dgm:prSet/>
      <dgm:spPr/>
      <dgm:t>
        <a:bodyPr/>
        <a:lstStyle/>
        <a:p>
          <a:endParaRPr lang="en-GB"/>
        </a:p>
      </dgm:t>
    </dgm:pt>
    <dgm:pt modelId="{6903D799-D1B8-426C-8A32-5A7BC0F03791}" type="asst">
      <dgm:prSet phldrT="[Text]" phldr="1"/>
      <dgm:spPr/>
      <dgm:t>
        <a:bodyPr/>
        <a:lstStyle/>
        <a:p>
          <a:endParaRPr lang="en-GB"/>
        </a:p>
      </dgm:t>
    </dgm:pt>
    <dgm:pt modelId="{A9BF4F14-98AF-4263-889E-A9022AA3B693}" type="parTrans" cxnId="{EAB5D841-C352-40B6-ABAA-B2A4EB582922}">
      <dgm:prSet/>
      <dgm:spPr/>
      <dgm:t>
        <a:bodyPr/>
        <a:lstStyle/>
        <a:p>
          <a:endParaRPr lang="en-GB"/>
        </a:p>
      </dgm:t>
    </dgm:pt>
    <dgm:pt modelId="{1899A31B-B8D8-4332-86EF-E34641B1CFA4}" type="sibTrans" cxnId="{EAB5D841-C352-40B6-ABAA-B2A4EB582922}">
      <dgm:prSet/>
      <dgm:spPr/>
      <dgm:t>
        <a:bodyPr/>
        <a:lstStyle/>
        <a:p>
          <a:endParaRPr lang="en-GB"/>
        </a:p>
      </dgm:t>
    </dgm:pt>
    <dgm:pt modelId="{6C3A8724-A482-4135-BC27-C671547CA9D8}">
      <dgm:prSet phldrT="[Text]" phldr="1"/>
      <dgm:spPr/>
      <dgm:t>
        <a:bodyPr/>
        <a:lstStyle/>
        <a:p>
          <a:endParaRPr lang="en-GB" dirty="0"/>
        </a:p>
      </dgm:t>
    </dgm:pt>
    <dgm:pt modelId="{1FCF09DB-888B-4B72-B001-36CFBB9D3D34}" type="parTrans" cxnId="{5E9CE140-34C0-4662-9265-CAC57E88DC59}">
      <dgm:prSet/>
      <dgm:spPr/>
      <dgm:t>
        <a:bodyPr/>
        <a:lstStyle/>
        <a:p>
          <a:endParaRPr lang="en-GB"/>
        </a:p>
      </dgm:t>
    </dgm:pt>
    <dgm:pt modelId="{EB050C93-FDCF-4C64-B7C8-4BE4CCF94A54}" type="sibTrans" cxnId="{5E9CE140-34C0-4662-9265-CAC57E88DC59}">
      <dgm:prSet/>
      <dgm:spPr/>
      <dgm:t>
        <a:bodyPr/>
        <a:lstStyle/>
        <a:p>
          <a:endParaRPr lang="en-GB"/>
        </a:p>
      </dgm:t>
    </dgm:pt>
    <dgm:pt modelId="{6CC983AE-DA89-4F23-8756-F081A30918CF}">
      <dgm:prSet phldrT="[Text]" phldr="1"/>
      <dgm:spPr/>
      <dgm:t>
        <a:bodyPr/>
        <a:lstStyle/>
        <a:p>
          <a:endParaRPr lang="en-GB" dirty="0"/>
        </a:p>
      </dgm:t>
    </dgm:pt>
    <dgm:pt modelId="{8A30C1CA-8BC7-4F52-A86C-1372B3FD0525}" type="parTrans" cxnId="{16E6D6A2-C74B-4A0B-95AB-85C49CE2BDD4}">
      <dgm:prSet/>
      <dgm:spPr/>
      <dgm:t>
        <a:bodyPr/>
        <a:lstStyle/>
        <a:p>
          <a:endParaRPr lang="en-GB"/>
        </a:p>
      </dgm:t>
    </dgm:pt>
    <dgm:pt modelId="{D6AF8CCA-76D1-4B53-B4E8-505A225A9DF4}" type="sibTrans" cxnId="{16E6D6A2-C74B-4A0B-95AB-85C49CE2BDD4}">
      <dgm:prSet/>
      <dgm:spPr/>
      <dgm:t>
        <a:bodyPr/>
        <a:lstStyle/>
        <a:p>
          <a:endParaRPr lang="en-GB"/>
        </a:p>
      </dgm:t>
    </dgm:pt>
    <dgm:pt modelId="{B5F8ABDC-C090-460D-859A-B43AC12575B9}">
      <dgm:prSet phldrT="[Text]" phldr="1"/>
      <dgm:spPr/>
      <dgm:t>
        <a:bodyPr/>
        <a:lstStyle/>
        <a:p>
          <a:endParaRPr lang="en-GB" dirty="0"/>
        </a:p>
      </dgm:t>
    </dgm:pt>
    <dgm:pt modelId="{2F9C883B-1F05-4481-8FFF-4AB33B5E731C}" type="parTrans" cxnId="{14F285A1-9638-457C-B8F9-1C946F0D5A48}">
      <dgm:prSet/>
      <dgm:spPr/>
      <dgm:t>
        <a:bodyPr/>
        <a:lstStyle/>
        <a:p>
          <a:endParaRPr lang="en-GB"/>
        </a:p>
      </dgm:t>
    </dgm:pt>
    <dgm:pt modelId="{7C025432-F446-46E5-B87C-3BC10D6985BA}" type="sibTrans" cxnId="{14F285A1-9638-457C-B8F9-1C946F0D5A48}">
      <dgm:prSet/>
      <dgm:spPr/>
      <dgm:t>
        <a:bodyPr/>
        <a:lstStyle/>
        <a:p>
          <a:endParaRPr lang="en-GB"/>
        </a:p>
      </dgm:t>
    </dgm:pt>
    <dgm:pt modelId="{B9FBE464-9048-4202-88DC-C805E4E59D00}" type="asst">
      <dgm:prSet/>
      <dgm:spPr/>
      <dgm:t>
        <a:bodyPr/>
        <a:lstStyle/>
        <a:p>
          <a:endParaRPr lang="en-GB"/>
        </a:p>
      </dgm:t>
    </dgm:pt>
    <dgm:pt modelId="{0B96C848-A69E-4E86-8ED9-E3138D3C77ED}" type="parTrans" cxnId="{F37E7F42-7B14-445A-A0DB-472FEBA930B7}">
      <dgm:prSet/>
      <dgm:spPr/>
      <dgm:t>
        <a:bodyPr/>
        <a:lstStyle/>
        <a:p>
          <a:endParaRPr lang="en-GB"/>
        </a:p>
      </dgm:t>
    </dgm:pt>
    <dgm:pt modelId="{24C4BD49-EFB6-4142-9915-7D506AD242B2}" type="sibTrans" cxnId="{F37E7F42-7B14-445A-A0DB-472FEBA930B7}">
      <dgm:prSet/>
      <dgm:spPr/>
      <dgm:t>
        <a:bodyPr/>
        <a:lstStyle/>
        <a:p>
          <a:endParaRPr lang="en-GB"/>
        </a:p>
      </dgm:t>
    </dgm:pt>
    <dgm:pt modelId="{4CCE097B-7812-464E-A6A0-6AB14F4A0644}" type="asst">
      <dgm:prSet/>
      <dgm:spPr/>
      <dgm:t>
        <a:bodyPr/>
        <a:lstStyle/>
        <a:p>
          <a:endParaRPr lang="en-GB"/>
        </a:p>
      </dgm:t>
    </dgm:pt>
    <dgm:pt modelId="{B67CD6B7-506C-4C4E-9AE5-E5E7F5A36854}" type="parTrans" cxnId="{AEC259C2-40F0-4305-B07D-C6B2C09F6AA5}">
      <dgm:prSet/>
      <dgm:spPr/>
      <dgm:t>
        <a:bodyPr/>
        <a:lstStyle/>
        <a:p>
          <a:endParaRPr lang="en-GB"/>
        </a:p>
      </dgm:t>
    </dgm:pt>
    <dgm:pt modelId="{09452AF4-1570-4E73-807E-8C294DC58723}" type="sibTrans" cxnId="{AEC259C2-40F0-4305-B07D-C6B2C09F6AA5}">
      <dgm:prSet/>
      <dgm:spPr/>
      <dgm:t>
        <a:bodyPr/>
        <a:lstStyle/>
        <a:p>
          <a:endParaRPr lang="en-GB"/>
        </a:p>
      </dgm:t>
    </dgm:pt>
    <dgm:pt modelId="{D26BD1F6-9682-4B30-8E7F-8431AEF3A175}" type="asst">
      <dgm:prSet/>
      <dgm:spPr/>
      <dgm:t>
        <a:bodyPr/>
        <a:lstStyle/>
        <a:p>
          <a:endParaRPr lang="en-GB"/>
        </a:p>
      </dgm:t>
    </dgm:pt>
    <dgm:pt modelId="{096C683B-67C2-4CA2-9513-80B64642917A}" type="parTrans" cxnId="{275EB489-1A59-4421-9BCD-5DF3EA8C2D54}">
      <dgm:prSet/>
      <dgm:spPr/>
      <dgm:t>
        <a:bodyPr/>
        <a:lstStyle/>
        <a:p>
          <a:endParaRPr lang="en-GB"/>
        </a:p>
      </dgm:t>
    </dgm:pt>
    <dgm:pt modelId="{7D98E85A-23C8-4551-9776-6B25AA56E323}" type="sibTrans" cxnId="{275EB489-1A59-4421-9BCD-5DF3EA8C2D54}">
      <dgm:prSet/>
      <dgm:spPr/>
      <dgm:t>
        <a:bodyPr/>
        <a:lstStyle/>
        <a:p>
          <a:endParaRPr lang="en-GB"/>
        </a:p>
      </dgm:t>
    </dgm:pt>
    <dgm:pt modelId="{AC74ACA6-021A-470B-941B-CE74BE349945}" type="asst">
      <dgm:prSet/>
      <dgm:spPr/>
      <dgm:t>
        <a:bodyPr/>
        <a:lstStyle/>
        <a:p>
          <a:endParaRPr lang="en-GB"/>
        </a:p>
      </dgm:t>
    </dgm:pt>
    <dgm:pt modelId="{FCDD976B-C505-4C3B-A13F-A5BE4B019336}" type="parTrans" cxnId="{7AD9B8BC-FEFC-46EE-9E8F-907CD82439F1}">
      <dgm:prSet/>
      <dgm:spPr/>
      <dgm:t>
        <a:bodyPr/>
        <a:lstStyle/>
        <a:p>
          <a:endParaRPr lang="en-GB"/>
        </a:p>
      </dgm:t>
    </dgm:pt>
    <dgm:pt modelId="{E803FB92-000F-44CA-884E-2B0AD63633A9}" type="sibTrans" cxnId="{7AD9B8BC-FEFC-46EE-9E8F-907CD82439F1}">
      <dgm:prSet/>
      <dgm:spPr/>
      <dgm:t>
        <a:bodyPr/>
        <a:lstStyle/>
        <a:p>
          <a:endParaRPr lang="en-GB"/>
        </a:p>
      </dgm:t>
    </dgm:pt>
    <dgm:pt modelId="{41E2DE46-5CC6-480E-9EBF-A6C639F5BA25}" type="asst">
      <dgm:prSet/>
      <dgm:spPr/>
      <dgm:t>
        <a:bodyPr/>
        <a:lstStyle/>
        <a:p>
          <a:endParaRPr lang="en-GB"/>
        </a:p>
      </dgm:t>
    </dgm:pt>
    <dgm:pt modelId="{82F2EEF9-F187-47B4-9102-8506BB686A95}" type="parTrans" cxnId="{C9DFD5B9-5956-42D5-9186-78B0B68F8AFB}">
      <dgm:prSet/>
      <dgm:spPr/>
      <dgm:t>
        <a:bodyPr/>
        <a:lstStyle/>
        <a:p>
          <a:endParaRPr lang="en-GB"/>
        </a:p>
      </dgm:t>
    </dgm:pt>
    <dgm:pt modelId="{DE508887-BB2F-40E9-B638-67E8C500C504}" type="sibTrans" cxnId="{C9DFD5B9-5956-42D5-9186-78B0B68F8AFB}">
      <dgm:prSet/>
      <dgm:spPr/>
      <dgm:t>
        <a:bodyPr/>
        <a:lstStyle/>
        <a:p>
          <a:endParaRPr lang="en-GB"/>
        </a:p>
      </dgm:t>
    </dgm:pt>
    <dgm:pt modelId="{CD2719DC-E7FF-474C-8839-68D7D19E2B53}" type="asst">
      <dgm:prSet/>
      <dgm:spPr/>
      <dgm:t>
        <a:bodyPr/>
        <a:lstStyle/>
        <a:p>
          <a:endParaRPr lang="en-GB"/>
        </a:p>
      </dgm:t>
    </dgm:pt>
    <dgm:pt modelId="{EB44BE11-68D1-4908-9F01-2A56F9C83384}" type="parTrans" cxnId="{31777048-7478-4427-BC35-845CBBDB1EB3}">
      <dgm:prSet/>
      <dgm:spPr/>
      <dgm:t>
        <a:bodyPr/>
        <a:lstStyle/>
        <a:p>
          <a:endParaRPr lang="en-GB"/>
        </a:p>
      </dgm:t>
    </dgm:pt>
    <dgm:pt modelId="{1BBEE300-E84E-44AD-8B33-4F30AE8A4878}" type="sibTrans" cxnId="{31777048-7478-4427-BC35-845CBBDB1EB3}">
      <dgm:prSet/>
      <dgm:spPr/>
      <dgm:t>
        <a:bodyPr/>
        <a:lstStyle/>
        <a:p>
          <a:endParaRPr lang="en-GB"/>
        </a:p>
      </dgm:t>
    </dgm:pt>
    <dgm:pt modelId="{4B7DCC5A-E82E-4558-9B77-A0628A9832B3}" type="asst">
      <dgm:prSet/>
      <dgm:spPr/>
      <dgm:t>
        <a:bodyPr/>
        <a:lstStyle/>
        <a:p>
          <a:endParaRPr lang="en-GB"/>
        </a:p>
      </dgm:t>
    </dgm:pt>
    <dgm:pt modelId="{846B0DFB-C807-4D15-A918-14B80C50A265}" type="parTrans" cxnId="{4278F92B-1C2F-42C1-945E-648A0E1922C1}">
      <dgm:prSet/>
      <dgm:spPr/>
      <dgm:t>
        <a:bodyPr/>
        <a:lstStyle/>
        <a:p>
          <a:endParaRPr lang="en-GB"/>
        </a:p>
      </dgm:t>
    </dgm:pt>
    <dgm:pt modelId="{FE37C4F2-EF4C-4CE1-B6F3-D965AB0E80B5}" type="sibTrans" cxnId="{4278F92B-1C2F-42C1-945E-648A0E1922C1}">
      <dgm:prSet/>
      <dgm:spPr/>
      <dgm:t>
        <a:bodyPr/>
        <a:lstStyle/>
        <a:p>
          <a:endParaRPr lang="en-GB"/>
        </a:p>
      </dgm:t>
    </dgm:pt>
    <dgm:pt modelId="{E9F19304-78CA-47E8-BB05-28D10124A073}">
      <dgm:prSet/>
      <dgm:spPr/>
      <dgm:t>
        <a:bodyPr/>
        <a:lstStyle/>
        <a:p>
          <a:endParaRPr lang="en-GB"/>
        </a:p>
      </dgm:t>
    </dgm:pt>
    <dgm:pt modelId="{D009B9C5-FEAD-495E-8406-4AE050D6DC82}" type="parTrans" cxnId="{DAA8F529-B2AD-4EE8-89DF-171456D3D38C}">
      <dgm:prSet/>
      <dgm:spPr/>
      <dgm:t>
        <a:bodyPr/>
        <a:lstStyle/>
        <a:p>
          <a:endParaRPr lang="en-GB"/>
        </a:p>
      </dgm:t>
    </dgm:pt>
    <dgm:pt modelId="{DF65840B-0BF1-42D6-B7E0-7C7C084FE81C}" type="sibTrans" cxnId="{DAA8F529-B2AD-4EE8-89DF-171456D3D38C}">
      <dgm:prSet/>
      <dgm:spPr/>
      <dgm:t>
        <a:bodyPr/>
        <a:lstStyle/>
        <a:p>
          <a:endParaRPr lang="en-GB"/>
        </a:p>
      </dgm:t>
    </dgm:pt>
    <dgm:pt modelId="{EE7241AA-A95C-4458-A63F-22F7BD42F1E7}">
      <dgm:prSet/>
      <dgm:spPr/>
      <dgm:t>
        <a:bodyPr/>
        <a:lstStyle/>
        <a:p>
          <a:endParaRPr lang="en-GB"/>
        </a:p>
      </dgm:t>
    </dgm:pt>
    <dgm:pt modelId="{C316C75D-62C4-46FB-A96C-4F5CD7E71E72}" type="parTrans" cxnId="{AA3C9935-0689-465F-9B56-73A5E4830B10}">
      <dgm:prSet/>
      <dgm:spPr/>
      <dgm:t>
        <a:bodyPr/>
        <a:lstStyle/>
        <a:p>
          <a:endParaRPr lang="en-GB"/>
        </a:p>
      </dgm:t>
    </dgm:pt>
    <dgm:pt modelId="{AF6DDED0-D47E-4680-B5EE-47FCFF5DD6C3}" type="sibTrans" cxnId="{AA3C9935-0689-465F-9B56-73A5E4830B10}">
      <dgm:prSet/>
      <dgm:spPr/>
      <dgm:t>
        <a:bodyPr/>
        <a:lstStyle/>
        <a:p>
          <a:endParaRPr lang="en-GB"/>
        </a:p>
      </dgm:t>
    </dgm:pt>
    <dgm:pt modelId="{54803F39-1A8A-4A7A-9C8D-89B01C014225}">
      <dgm:prSet/>
      <dgm:spPr/>
      <dgm:t>
        <a:bodyPr/>
        <a:lstStyle/>
        <a:p>
          <a:endParaRPr lang="en-GB"/>
        </a:p>
      </dgm:t>
    </dgm:pt>
    <dgm:pt modelId="{BB646B48-80F3-4B5F-861B-C09A2C07E818}" type="parTrans" cxnId="{DFC44235-C1FB-4C66-87FB-962485E11818}">
      <dgm:prSet/>
      <dgm:spPr/>
      <dgm:t>
        <a:bodyPr/>
        <a:lstStyle/>
        <a:p>
          <a:endParaRPr lang="en-GB"/>
        </a:p>
      </dgm:t>
    </dgm:pt>
    <dgm:pt modelId="{A23D001F-7621-486D-9709-7A971F801CE9}" type="sibTrans" cxnId="{DFC44235-C1FB-4C66-87FB-962485E11818}">
      <dgm:prSet/>
      <dgm:spPr/>
      <dgm:t>
        <a:bodyPr/>
        <a:lstStyle/>
        <a:p>
          <a:endParaRPr lang="en-GB"/>
        </a:p>
      </dgm:t>
    </dgm:pt>
    <dgm:pt modelId="{174B17BD-326F-4BAA-AC64-8AB152FB9D7E}">
      <dgm:prSet/>
      <dgm:spPr/>
      <dgm:t>
        <a:bodyPr/>
        <a:lstStyle/>
        <a:p>
          <a:endParaRPr lang="en-GB"/>
        </a:p>
      </dgm:t>
    </dgm:pt>
    <dgm:pt modelId="{F652B8D1-2361-4DCD-B7B2-968CABABA7B9}" type="parTrans" cxnId="{4F2E8F3B-BCDB-496D-A970-011558CD7EA3}">
      <dgm:prSet/>
      <dgm:spPr/>
      <dgm:t>
        <a:bodyPr/>
        <a:lstStyle/>
        <a:p>
          <a:endParaRPr lang="en-GB"/>
        </a:p>
      </dgm:t>
    </dgm:pt>
    <dgm:pt modelId="{205D82AD-0A08-4E6F-ADBC-9D108B74D18A}" type="sibTrans" cxnId="{4F2E8F3B-BCDB-496D-A970-011558CD7EA3}">
      <dgm:prSet/>
      <dgm:spPr/>
      <dgm:t>
        <a:bodyPr/>
        <a:lstStyle/>
        <a:p>
          <a:endParaRPr lang="en-GB"/>
        </a:p>
      </dgm:t>
    </dgm:pt>
    <dgm:pt modelId="{48BFCC5F-BBB4-4B24-82EC-F01347D8B638}">
      <dgm:prSet/>
      <dgm:spPr/>
      <dgm:t>
        <a:bodyPr/>
        <a:lstStyle/>
        <a:p>
          <a:endParaRPr lang="en-GB"/>
        </a:p>
      </dgm:t>
    </dgm:pt>
    <dgm:pt modelId="{9306EBA9-FDC2-4938-B562-28091F8D7B60}" type="parTrans" cxnId="{1E64C6CE-A306-4F16-A949-34D65D8A51FD}">
      <dgm:prSet/>
      <dgm:spPr/>
      <dgm:t>
        <a:bodyPr/>
        <a:lstStyle/>
        <a:p>
          <a:endParaRPr lang="en-GB"/>
        </a:p>
      </dgm:t>
    </dgm:pt>
    <dgm:pt modelId="{BBB33333-85EB-4DF9-A243-0CC81E058998}" type="sibTrans" cxnId="{1E64C6CE-A306-4F16-A949-34D65D8A51FD}">
      <dgm:prSet/>
      <dgm:spPr/>
      <dgm:t>
        <a:bodyPr/>
        <a:lstStyle/>
        <a:p>
          <a:endParaRPr lang="en-GB"/>
        </a:p>
      </dgm:t>
    </dgm:pt>
    <dgm:pt modelId="{4D5D5728-BF1F-43BD-9AA0-AAD9CF222BB8}">
      <dgm:prSet/>
      <dgm:spPr/>
      <dgm:t>
        <a:bodyPr/>
        <a:lstStyle/>
        <a:p>
          <a:endParaRPr lang="en-GB"/>
        </a:p>
      </dgm:t>
    </dgm:pt>
    <dgm:pt modelId="{0EE2603B-D306-450C-B8D1-FFBB1D2E168F}" type="parTrans" cxnId="{E91B930E-51C2-4323-A33B-2E7BB91D76B2}">
      <dgm:prSet/>
      <dgm:spPr/>
      <dgm:t>
        <a:bodyPr/>
        <a:lstStyle/>
        <a:p>
          <a:endParaRPr lang="en-GB"/>
        </a:p>
      </dgm:t>
    </dgm:pt>
    <dgm:pt modelId="{0C353279-B730-444E-998E-DAA5ACF5253F}" type="sibTrans" cxnId="{E91B930E-51C2-4323-A33B-2E7BB91D76B2}">
      <dgm:prSet/>
      <dgm:spPr/>
      <dgm:t>
        <a:bodyPr/>
        <a:lstStyle/>
        <a:p>
          <a:endParaRPr lang="en-GB"/>
        </a:p>
      </dgm:t>
    </dgm:pt>
    <dgm:pt modelId="{A77A39B2-A42D-41C8-8994-C1407D9FE1A2}">
      <dgm:prSet/>
      <dgm:spPr/>
      <dgm:t>
        <a:bodyPr/>
        <a:lstStyle/>
        <a:p>
          <a:endParaRPr lang="en-GB"/>
        </a:p>
      </dgm:t>
    </dgm:pt>
    <dgm:pt modelId="{124F4C5F-8D9A-4176-B513-1CD3E262CBCC}" type="parTrans" cxnId="{31A891AB-B079-4133-B2A1-06F4B5DAEBC7}">
      <dgm:prSet/>
      <dgm:spPr/>
      <dgm:t>
        <a:bodyPr/>
        <a:lstStyle/>
        <a:p>
          <a:endParaRPr lang="en-GB"/>
        </a:p>
      </dgm:t>
    </dgm:pt>
    <dgm:pt modelId="{85565B7E-0347-418F-9022-A6C079A39D03}" type="sibTrans" cxnId="{31A891AB-B079-4133-B2A1-06F4B5DAEBC7}">
      <dgm:prSet/>
      <dgm:spPr/>
      <dgm:t>
        <a:bodyPr/>
        <a:lstStyle/>
        <a:p>
          <a:endParaRPr lang="en-GB"/>
        </a:p>
      </dgm:t>
    </dgm:pt>
    <dgm:pt modelId="{8939A19B-1F96-4DCB-A639-57F4211DD2DF}">
      <dgm:prSet/>
      <dgm:spPr/>
      <dgm:t>
        <a:bodyPr/>
        <a:lstStyle/>
        <a:p>
          <a:endParaRPr lang="en-GB"/>
        </a:p>
      </dgm:t>
    </dgm:pt>
    <dgm:pt modelId="{08C89931-3904-428D-BA45-695878A70FB6}" type="parTrans" cxnId="{FAF663DC-DEFF-475C-B3BD-C952505DC4B6}">
      <dgm:prSet/>
      <dgm:spPr/>
      <dgm:t>
        <a:bodyPr/>
        <a:lstStyle/>
        <a:p>
          <a:endParaRPr lang="en-GB"/>
        </a:p>
      </dgm:t>
    </dgm:pt>
    <dgm:pt modelId="{56930CB4-4819-41EF-8EB5-62C23E5DBD9E}" type="sibTrans" cxnId="{FAF663DC-DEFF-475C-B3BD-C952505DC4B6}">
      <dgm:prSet/>
      <dgm:spPr/>
      <dgm:t>
        <a:bodyPr/>
        <a:lstStyle/>
        <a:p>
          <a:endParaRPr lang="en-GB"/>
        </a:p>
      </dgm:t>
    </dgm:pt>
    <dgm:pt modelId="{99E398CA-A931-4EF7-B648-2304188DD31B}">
      <dgm:prSet/>
      <dgm:spPr/>
      <dgm:t>
        <a:bodyPr/>
        <a:lstStyle/>
        <a:p>
          <a:endParaRPr lang="en-GB"/>
        </a:p>
      </dgm:t>
    </dgm:pt>
    <dgm:pt modelId="{FD7EA4AE-EDE7-46D8-916A-E565E5D130A2}" type="parTrans" cxnId="{FE5CA95C-8558-421F-AD5C-7CA626559A56}">
      <dgm:prSet/>
      <dgm:spPr/>
      <dgm:t>
        <a:bodyPr/>
        <a:lstStyle/>
        <a:p>
          <a:endParaRPr lang="en-GB"/>
        </a:p>
      </dgm:t>
    </dgm:pt>
    <dgm:pt modelId="{C48B7D4C-0AB6-4377-8AE0-FCF06BBE5EE1}" type="sibTrans" cxnId="{FE5CA95C-8558-421F-AD5C-7CA626559A56}">
      <dgm:prSet/>
      <dgm:spPr/>
      <dgm:t>
        <a:bodyPr/>
        <a:lstStyle/>
        <a:p>
          <a:endParaRPr lang="en-GB"/>
        </a:p>
      </dgm:t>
    </dgm:pt>
    <dgm:pt modelId="{97832375-898A-4BE6-8275-683ACD09CAFC}">
      <dgm:prSet/>
      <dgm:spPr/>
      <dgm:t>
        <a:bodyPr/>
        <a:lstStyle/>
        <a:p>
          <a:endParaRPr lang="en-GB"/>
        </a:p>
      </dgm:t>
    </dgm:pt>
    <dgm:pt modelId="{EBA73F1A-3C3B-499D-912D-1577F18FC2E7}" type="parTrans" cxnId="{7B3E8D49-91AD-4991-A47D-27F0E4D6DD44}">
      <dgm:prSet/>
      <dgm:spPr/>
      <dgm:t>
        <a:bodyPr/>
        <a:lstStyle/>
        <a:p>
          <a:endParaRPr lang="en-GB"/>
        </a:p>
      </dgm:t>
    </dgm:pt>
    <dgm:pt modelId="{6F952464-1532-48A9-B357-58A82EEBF6DE}" type="sibTrans" cxnId="{7B3E8D49-91AD-4991-A47D-27F0E4D6DD44}">
      <dgm:prSet/>
      <dgm:spPr/>
      <dgm:t>
        <a:bodyPr/>
        <a:lstStyle/>
        <a:p>
          <a:endParaRPr lang="en-GB"/>
        </a:p>
      </dgm:t>
    </dgm:pt>
    <dgm:pt modelId="{07A6AE1D-875C-404E-BD55-910A1A36EAA1}">
      <dgm:prSet/>
      <dgm:spPr/>
      <dgm:t>
        <a:bodyPr/>
        <a:lstStyle/>
        <a:p>
          <a:endParaRPr lang="en-GB"/>
        </a:p>
      </dgm:t>
    </dgm:pt>
    <dgm:pt modelId="{565557CB-ACEA-4C14-A077-FA0BDBAC4B46}" type="parTrans" cxnId="{DFC5483C-8494-4D4C-9860-70604B51236F}">
      <dgm:prSet/>
      <dgm:spPr/>
      <dgm:t>
        <a:bodyPr/>
        <a:lstStyle/>
        <a:p>
          <a:endParaRPr lang="en-GB"/>
        </a:p>
      </dgm:t>
    </dgm:pt>
    <dgm:pt modelId="{02A68CD2-A5A7-49B3-A3D2-B65F7AC177B6}" type="sibTrans" cxnId="{DFC5483C-8494-4D4C-9860-70604B51236F}">
      <dgm:prSet/>
      <dgm:spPr/>
      <dgm:t>
        <a:bodyPr/>
        <a:lstStyle/>
        <a:p>
          <a:endParaRPr lang="en-GB"/>
        </a:p>
      </dgm:t>
    </dgm:pt>
    <dgm:pt modelId="{38C99064-8918-4455-9E75-71A99725350E}">
      <dgm:prSet/>
      <dgm:spPr/>
      <dgm:t>
        <a:bodyPr/>
        <a:lstStyle/>
        <a:p>
          <a:endParaRPr lang="en-GB"/>
        </a:p>
      </dgm:t>
    </dgm:pt>
    <dgm:pt modelId="{7E058FD7-5E10-40B9-BE26-79FF8E01A3BA}" type="parTrans" cxnId="{EF583003-DE65-4872-8026-E187F5833C1B}">
      <dgm:prSet/>
      <dgm:spPr/>
      <dgm:t>
        <a:bodyPr/>
        <a:lstStyle/>
        <a:p>
          <a:endParaRPr lang="en-GB"/>
        </a:p>
      </dgm:t>
    </dgm:pt>
    <dgm:pt modelId="{A006A108-03A9-42E0-8CA2-EECA21F8C1A3}" type="sibTrans" cxnId="{EF583003-DE65-4872-8026-E187F5833C1B}">
      <dgm:prSet/>
      <dgm:spPr/>
      <dgm:t>
        <a:bodyPr/>
        <a:lstStyle/>
        <a:p>
          <a:endParaRPr lang="en-GB"/>
        </a:p>
      </dgm:t>
    </dgm:pt>
    <dgm:pt modelId="{5A4388F9-2842-4F4F-962C-3AF15A03106F}">
      <dgm:prSet/>
      <dgm:spPr/>
      <dgm:t>
        <a:bodyPr/>
        <a:lstStyle/>
        <a:p>
          <a:endParaRPr lang="en-GB"/>
        </a:p>
      </dgm:t>
    </dgm:pt>
    <dgm:pt modelId="{1CFADF69-9724-45CC-AA83-B4422646CA3B}" type="parTrans" cxnId="{00CD32EA-BC9D-45E0-A92A-0603C510874F}">
      <dgm:prSet/>
      <dgm:spPr/>
      <dgm:t>
        <a:bodyPr/>
        <a:lstStyle/>
        <a:p>
          <a:endParaRPr lang="en-GB"/>
        </a:p>
      </dgm:t>
    </dgm:pt>
    <dgm:pt modelId="{41132D5F-BCA0-40B8-A672-595608006DBA}" type="sibTrans" cxnId="{00CD32EA-BC9D-45E0-A92A-0603C510874F}">
      <dgm:prSet/>
      <dgm:spPr/>
      <dgm:t>
        <a:bodyPr/>
        <a:lstStyle/>
        <a:p>
          <a:endParaRPr lang="en-GB"/>
        </a:p>
      </dgm:t>
    </dgm:pt>
    <dgm:pt modelId="{69216781-6E18-4E76-8652-AA2E5A2779A8}">
      <dgm:prSet/>
      <dgm:spPr/>
      <dgm:t>
        <a:bodyPr/>
        <a:lstStyle/>
        <a:p>
          <a:endParaRPr lang="en-GB"/>
        </a:p>
      </dgm:t>
    </dgm:pt>
    <dgm:pt modelId="{A65B1AF9-AC9A-46A8-8BAD-2EB179C6AE1F}" type="parTrans" cxnId="{BF4C8F64-C3B6-434A-8F0F-DA76A413FBCF}">
      <dgm:prSet/>
      <dgm:spPr/>
      <dgm:t>
        <a:bodyPr/>
        <a:lstStyle/>
        <a:p>
          <a:endParaRPr lang="en-GB"/>
        </a:p>
      </dgm:t>
    </dgm:pt>
    <dgm:pt modelId="{6E9CF3CE-DD8A-45B6-8784-A9FB0C817F63}" type="sibTrans" cxnId="{BF4C8F64-C3B6-434A-8F0F-DA76A413FBCF}">
      <dgm:prSet/>
      <dgm:spPr/>
      <dgm:t>
        <a:bodyPr/>
        <a:lstStyle/>
        <a:p>
          <a:endParaRPr lang="en-GB"/>
        </a:p>
      </dgm:t>
    </dgm:pt>
    <dgm:pt modelId="{4616EC0D-B437-4B5F-8E14-9666C7047357}">
      <dgm:prSet/>
      <dgm:spPr/>
      <dgm:t>
        <a:bodyPr/>
        <a:lstStyle/>
        <a:p>
          <a:endParaRPr lang="en-GB"/>
        </a:p>
      </dgm:t>
    </dgm:pt>
    <dgm:pt modelId="{5830B14B-2796-43AC-92E1-EDF3ED580E31}" type="parTrans" cxnId="{F81CE3E9-A278-4CF9-9A1F-818AE0417A35}">
      <dgm:prSet/>
      <dgm:spPr/>
      <dgm:t>
        <a:bodyPr/>
        <a:lstStyle/>
        <a:p>
          <a:endParaRPr lang="en-GB"/>
        </a:p>
      </dgm:t>
    </dgm:pt>
    <dgm:pt modelId="{D3CDD3B6-A774-4066-ADE4-17D0EFFC798F}" type="sibTrans" cxnId="{F81CE3E9-A278-4CF9-9A1F-818AE0417A35}">
      <dgm:prSet/>
      <dgm:spPr/>
      <dgm:t>
        <a:bodyPr/>
        <a:lstStyle/>
        <a:p>
          <a:endParaRPr lang="en-GB"/>
        </a:p>
      </dgm:t>
    </dgm:pt>
    <dgm:pt modelId="{5BEC174E-C649-488A-823E-102740642854}">
      <dgm:prSet/>
      <dgm:spPr/>
      <dgm:t>
        <a:bodyPr/>
        <a:lstStyle/>
        <a:p>
          <a:endParaRPr lang="en-GB"/>
        </a:p>
      </dgm:t>
    </dgm:pt>
    <dgm:pt modelId="{4D16EB6C-C298-45EF-B03E-F8067BE23FF3}" type="parTrans" cxnId="{EA63B1D5-6475-442C-9F8A-17AF0C46C79F}">
      <dgm:prSet/>
      <dgm:spPr/>
      <dgm:t>
        <a:bodyPr/>
        <a:lstStyle/>
        <a:p>
          <a:endParaRPr lang="en-GB"/>
        </a:p>
      </dgm:t>
    </dgm:pt>
    <dgm:pt modelId="{A0030490-CC2B-4B46-A4CC-21613AB1F47A}" type="sibTrans" cxnId="{EA63B1D5-6475-442C-9F8A-17AF0C46C79F}">
      <dgm:prSet/>
      <dgm:spPr/>
      <dgm:t>
        <a:bodyPr/>
        <a:lstStyle/>
        <a:p>
          <a:endParaRPr lang="en-GB"/>
        </a:p>
      </dgm:t>
    </dgm:pt>
    <dgm:pt modelId="{DF41777A-444A-46BA-921D-18FC786FC740}">
      <dgm:prSet/>
      <dgm:spPr/>
      <dgm:t>
        <a:bodyPr/>
        <a:lstStyle/>
        <a:p>
          <a:endParaRPr lang="en-GB"/>
        </a:p>
      </dgm:t>
    </dgm:pt>
    <dgm:pt modelId="{9629AC21-86C6-44DB-974C-88A372B789C6}" type="parTrans" cxnId="{2C066DD0-E9A9-4784-88E6-528A42990D18}">
      <dgm:prSet/>
      <dgm:spPr/>
      <dgm:t>
        <a:bodyPr/>
        <a:lstStyle/>
        <a:p>
          <a:endParaRPr lang="en-GB"/>
        </a:p>
      </dgm:t>
    </dgm:pt>
    <dgm:pt modelId="{07648EDE-38EE-4B82-B2B6-3D04BDB48A25}" type="sibTrans" cxnId="{2C066DD0-E9A9-4784-88E6-528A42990D18}">
      <dgm:prSet/>
      <dgm:spPr/>
      <dgm:t>
        <a:bodyPr/>
        <a:lstStyle/>
        <a:p>
          <a:endParaRPr lang="en-GB"/>
        </a:p>
      </dgm:t>
    </dgm:pt>
    <dgm:pt modelId="{7A88FFE9-A9F7-4695-81F0-3D945E589DD9}">
      <dgm:prSet/>
      <dgm:spPr/>
      <dgm:t>
        <a:bodyPr/>
        <a:lstStyle/>
        <a:p>
          <a:endParaRPr lang="en-GB"/>
        </a:p>
      </dgm:t>
    </dgm:pt>
    <dgm:pt modelId="{DF21AF6B-B9A1-4B09-B0EE-541E4871A1E0}" type="parTrans" cxnId="{27744A36-FC7B-4641-9D66-9EFF8788A68D}">
      <dgm:prSet/>
      <dgm:spPr/>
      <dgm:t>
        <a:bodyPr/>
        <a:lstStyle/>
        <a:p>
          <a:endParaRPr lang="en-GB"/>
        </a:p>
      </dgm:t>
    </dgm:pt>
    <dgm:pt modelId="{61E6A70E-CCEA-477C-B7CC-B891FE120E22}" type="sibTrans" cxnId="{27744A36-FC7B-4641-9D66-9EFF8788A68D}">
      <dgm:prSet/>
      <dgm:spPr/>
      <dgm:t>
        <a:bodyPr/>
        <a:lstStyle/>
        <a:p>
          <a:endParaRPr lang="en-GB"/>
        </a:p>
      </dgm:t>
    </dgm:pt>
    <dgm:pt modelId="{6326A112-64FB-42CE-90EC-912A61D16A9D}" type="asst">
      <dgm:prSet/>
      <dgm:spPr/>
      <dgm:t>
        <a:bodyPr/>
        <a:lstStyle/>
        <a:p>
          <a:endParaRPr lang="en-GB"/>
        </a:p>
      </dgm:t>
    </dgm:pt>
    <dgm:pt modelId="{3A8F7E73-0817-4C96-8F00-0D2B86E4252D}" type="parTrans" cxnId="{1F060E26-A2B3-4BC9-B22B-B464C014F061}">
      <dgm:prSet/>
      <dgm:spPr/>
      <dgm:t>
        <a:bodyPr/>
        <a:lstStyle/>
        <a:p>
          <a:endParaRPr lang="en-GB"/>
        </a:p>
      </dgm:t>
    </dgm:pt>
    <dgm:pt modelId="{4D77D385-D5A3-4949-803A-326A25627FEC}" type="sibTrans" cxnId="{1F060E26-A2B3-4BC9-B22B-B464C014F061}">
      <dgm:prSet/>
      <dgm:spPr/>
      <dgm:t>
        <a:bodyPr/>
        <a:lstStyle/>
        <a:p>
          <a:endParaRPr lang="en-GB"/>
        </a:p>
      </dgm:t>
    </dgm:pt>
    <dgm:pt modelId="{1373BAEE-DE74-455B-A427-A7A04ECD6E74}" type="asst">
      <dgm:prSet/>
      <dgm:spPr/>
      <dgm:t>
        <a:bodyPr/>
        <a:lstStyle/>
        <a:p>
          <a:endParaRPr lang="en-GB"/>
        </a:p>
      </dgm:t>
    </dgm:pt>
    <dgm:pt modelId="{63533E5F-9388-4ABA-B7FC-2348DCF4A34E}" type="parTrans" cxnId="{423624B6-02FE-4EF6-B867-8BF58DFFFA2E}">
      <dgm:prSet/>
      <dgm:spPr/>
      <dgm:t>
        <a:bodyPr/>
        <a:lstStyle/>
        <a:p>
          <a:endParaRPr lang="en-GB"/>
        </a:p>
      </dgm:t>
    </dgm:pt>
    <dgm:pt modelId="{A87AE42B-DDB8-4C75-A670-DFA27AC9EB01}" type="sibTrans" cxnId="{423624B6-02FE-4EF6-B867-8BF58DFFFA2E}">
      <dgm:prSet/>
      <dgm:spPr/>
      <dgm:t>
        <a:bodyPr/>
        <a:lstStyle/>
        <a:p>
          <a:endParaRPr lang="en-GB"/>
        </a:p>
      </dgm:t>
    </dgm:pt>
    <dgm:pt modelId="{EA05BE34-FFB4-482E-9B81-3AB6851EB168}" type="pres">
      <dgm:prSet presAssocID="{B0E9A084-3E73-4ACB-A95B-31EC23161F9B}" presName="hierChild1" presStyleCnt="0">
        <dgm:presLayoutVars>
          <dgm:orgChart val="1"/>
          <dgm:chPref val="1"/>
          <dgm:dir/>
          <dgm:animOne val="branch"/>
          <dgm:animLvl val="lvl"/>
          <dgm:resizeHandles/>
        </dgm:presLayoutVars>
      </dgm:prSet>
      <dgm:spPr/>
      <dgm:t>
        <a:bodyPr/>
        <a:lstStyle/>
        <a:p>
          <a:endParaRPr lang="en-GB"/>
        </a:p>
      </dgm:t>
    </dgm:pt>
    <dgm:pt modelId="{FEC03A61-D252-40E6-A62D-ABDA98A0B9BE}" type="pres">
      <dgm:prSet presAssocID="{F0F83346-A4A9-40C2-BB1A-BFAD93FF2217}" presName="hierRoot1" presStyleCnt="0">
        <dgm:presLayoutVars>
          <dgm:hierBranch val="init"/>
        </dgm:presLayoutVars>
      </dgm:prSet>
      <dgm:spPr/>
    </dgm:pt>
    <dgm:pt modelId="{93CBA442-503D-49AD-A1B9-4365F4692121}" type="pres">
      <dgm:prSet presAssocID="{F0F83346-A4A9-40C2-BB1A-BFAD93FF2217}" presName="rootComposite1" presStyleCnt="0"/>
      <dgm:spPr/>
    </dgm:pt>
    <dgm:pt modelId="{287ACF06-9162-4C92-9CF8-0C7C8CE5DCDF}" type="pres">
      <dgm:prSet presAssocID="{F0F83346-A4A9-40C2-BB1A-BFAD93FF2217}" presName="rootText1" presStyleLbl="node0" presStyleIdx="0" presStyleCnt="1">
        <dgm:presLayoutVars>
          <dgm:chPref val="3"/>
        </dgm:presLayoutVars>
      </dgm:prSet>
      <dgm:spPr/>
      <dgm:t>
        <a:bodyPr/>
        <a:lstStyle/>
        <a:p>
          <a:endParaRPr lang="en-GB"/>
        </a:p>
      </dgm:t>
    </dgm:pt>
    <dgm:pt modelId="{0BCEB300-60C8-48CB-AC89-219FB39A483E}" type="pres">
      <dgm:prSet presAssocID="{F0F83346-A4A9-40C2-BB1A-BFAD93FF2217}" presName="rootConnector1" presStyleLbl="node1" presStyleIdx="0" presStyleCnt="0"/>
      <dgm:spPr/>
      <dgm:t>
        <a:bodyPr/>
        <a:lstStyle/>
        <a:p>
          <a:endParaRPr lang="en-GB"/>
        </a:p>
      </dgm:t>
    </dgm:pt>
    <dgm:pt modelId="{03C94B81-962B-48E4-B2DC-F9E3AAF32952}" type="pres">
      <dgm:prSet presAssocID="{F0F83346-A4A9-40C2-BB1A-BFAD93FF2217}" presName="hierChild2" presStyleCnt="0"/>
      <dgm:spPr/>
    </dgm:pt>
    <dgm:pt modelId="{77440792-BC43-425B-B49A-D45D4B5317E7}" type="pres">
      <dgm:prSet presAssocID="{1FCF09DB-888B-4B72-B001-36CFBB9D3D34}" presName="Name37" presStyleLbl="parChTrans1D2" presStyleIdx="0" presStyleCnt="7"/>
      <dgm:spPr/>
      <dgm:t>
        <a:bodyPr/>
        <a:lstStyle/>
        <a:p>
          <a:endParaRPr lang="en-GB"/>
        </a:p>
      </dgm:t>
    </dgm:pt>
    <dgm:pt modelId="{4DFFDD2A-2A22-4767-8F87-9FFDBDCB8465}" type="pres">
      <dgm:prSet presAssocID="{6C3A8724-A482-4135-BC27-C671547CA9D8}" presName="hierRoot2" presStyleCnt="0">
        <dgm:presLayoutVars>
          <dgm:hierBranch val="init"/>
        </dgm:presLayoutVars>
      </dgm:prSet>
      <dgm:spPr/>
    </dgm:pt>
    <dgm:pt modelId="{33965D6F-D2C2-4F5C-A2D0-F5E1C03EF25F}" type="pres">
      <dgm:prSet presAssocID="{6C3A8724-A482-4135-BC27-C671547CA9D8}" presName="rootComposite" presStyleCnt="0"/>
      <dgm:spPr/>
    </dgm:pt>
    <dgm:pt modelId="{44341783-FB0F-4F2E-94D3-03B1A19BE1C4}" type="pres">
      <dgm:prSet presAssocID="{6C3A8724-A482-4135-BC27-C671547CA9D8}" presName="rootText" presStyleLbl="node2" presStyleIdx="0" presStyleCnt="3">
        <dgm:presLayoutVars>
          <dgm:chPref val="3"/>
        </dgm:presLayoutVars>
      </dgm:prSet>
      <dgm:spPr/>
      <dgm:t>
        <a:bodyPr/>
        <a:lstStyle/>
        <a:p>
          <a:endParaRPr lang="en-GB"/>
        </a:p>
      </dgm:t>
    </dgm:pt>
    <dgm:pt modelId="{FC2D4C2A-465E-42BF-AE70-1DB76C12CE12}" type="pres">
      <dgm:prSet presAssocID="{6C3A8724-A482-4135-BC27-C671547CA9D8}" presName="rootConnector" presStyleLbl="node2" presStyleIdx="0" presStyleCnt="3"/>
      <dgm:spPr/>
      <dgm:t>
        <a:bodyPr/>
        <a:lstStyle/>
        <a:p>
          <a:endParaRPr lang="en-GB"/>
        </a:p>
      </dgm:t>
    </dgm:pt>
    <dgm:pt modelId="{A6322AA1-B3F6-4B1C-99B9-26D6A87DC294}" type="pres">
      <dgm:prSet presAssocID="{6C3A8724-A482-4135-BC27-C671547CA9D8}" presName="hierChild4" presStyleCnt="0"/>
      <dgm:spPr/>
    </dgm:pt>
    <dgm:pt modelId="{71E18CFF-5EC2-41B2-AD3F-C79451A2AFFD}" type="pres">
      <dgm:prSet presAssocID="{6C3A8724-A482-4135-BC27-C671547CA9D8}" presName="hierChild5" presStyleCnt="0"/>
      <dgm:spPr/>
    </dgm:pt>
    <dgm:pt modelId="{E47E3EDB-14B2-4173-88CD-DE25C1DBD069}" type="pres">
      <dgm:prSet presAssocID="{EB44BE11-68D1-4908-9F01-2A56F9C83384}" presName="Name111" presStyleLbl="parChTrans1D3" presStyleIdx="0" presStyleCnt="6"/>
      <dgm:spPr/>
      <dgm:t>
        <a:bodyPr/>
        <a:lstStyle/>
        <a:p>
          <a:endParaRPr lang="en-GB"/>
        </a:p>
      </dgm:t>
    </dgm:pt>
    <dgm:pt modelId="{C706B512-91D9-49F1-899B-67A90059F602}" type="pres">
      <dgm:prSet presAssocID="{CD2719DC-E7FF-474C-8839-68D7D19E2B53}" presName="hierRoot3" presStyleCnt="0">
        <dgm:presLayoutVars>
          <dgm:hierBranch val="init"/>
        </dgm:presLayoutVars>
      </dgm:prSet>
      <dgm:spPr/>
    </dgm:pt>
    <dgm:pt modelId="{7FB85F77-7C55-492B-BBE2-6C17E1AB3F77}" type="pres">
      <dgm:prSet presAssocID="{CD2719DC-E7FF-474C-8839-68D7D19E2B53}" presName="rootComposite3" presStyleCnt="0"/>
      <dgm:spPr/>
    </dgm:pt>
    <dgm:pt modelId="{8525AB28-0276-46A7-8104-66C831207D8D}" type="pres">
      <dgm:prSet presAssocID="{CD2719DC-E7FF-474C-8839-68D7D19E2B53}" presName="rootText3" presStyleLbl="asst2" presStyleIdx="0" presStyleCnt="6">
        <dgm:presLayoutVars>
          <dgm:chPref val="3"/>
        </dgm:presLayoutVars>
      </dgm:prSet>
      <dgm:spPr/>
      <dgm:t>
        <a:bodyPr/>
        <a:lstStyle/>
        <a:p>
          <a:endParaRPr lang="en-GB"/>
        </a:p>
      </dgm:t>
    </dgm:pt>
    <dgm:pt modelId="{90537401-18A5-4E6F-A938-B65E237B008C}" type="pres">
      <dgm:prSet presAssocID="{CD2719DC-E7FF-474C-8839-68D7D19E2B53}" presName="rootConnector3" presStyleLbl="asst2" presStyleIdx="0" presStyleCnt="6"/>
      <dgm:spPr/>
      <dgm:t>
        <a:bodyPr/>
        <a:lstStyle/>
        <a:p>
          <a:endParaRPr lang="en-GB"/>
        </a:p>
      </dgm:t>
    </dgm:pt>
    <dgm:pt modelId="{BB2AEEBF-E446-4BE7-AED9-827834F28CF2}" type="pres">
      <dgm:prSet presAssocID="{CD2719DC-E7FF-474C-8839-68D7D19E2B53}" presName="hierChild6" presStyleCnt="0"/>
      <dgm:spPr/>
    </dgm:pt>
    <dgm:pt modelId="{0A355CF3-963D-453D-B36E-97A7140B2B84}" type="pres">
      <dgm:prSet presAssocID="{4D16EB6C-C298-45EF-B03E-F8067BE23FF3}" presName="Name37" presStyleLbl="parChTrans1D4" presStyleIdx="0" presStyleCnt="18"/>
      <dgm:spPr/>
      <dgm:t>
        <a:bodyPr/>
        <a:lstStyle/>
        <a:p>
          <a:endParaRPr lang="en-GB"/>
        </a:p>
      </dgm:t>
    </dgm:pt>
    <dgm:pt modelId="{9F0BD6FC-D682-44B9-A34C-F1D3FF4C47FE}" type="pres">
      <dgm:prSet presAssocID="{5BEC174E-C649-488A-823E-102740642854}" presName="hierRoot2" presStyleCnt="0">
        <dgm:presLayoutVars>
          <dgm:hierBranch val="init"/>
        </dgm:presLayoutVars>
      </dgm:prSet>
      <dgm:spPr/>
    </dgm:pt>
    <dgm:pt modelId="{A0E018C9-49D9-4627-B4FA-3819ED0378AF}" type="pres">
      <dgm:prSet presAssocID="{5BEC174E-C649-488A-823E-102740642854}" presName="rootComposite" presStyleCnt="0"/>
      <dgm:spPr/>
    </dgm:pt>
    <dgm:pt modelId="{7AC14D18-F381-4737-AC6E-B350EB0AF86B}" type="pres">
      <dgm:prSet presAssocID="{5BEC174E-C649-488A-823E-102740642854}" presName="rootText" presStyleLbl="node4" presStyleIdx="0" presStyleCnt="18">
        <dgm:presLayoutVars>
          <dgm:chPref val="3"/>
        </dgm:presLayoutVars>
      </dgm:prSet>
      <dgm:spPr/>
      <dgm:t>
        <a:bodyPr/>
        <a:lstStyle/>
        <a:p>
          <a:endParaRPr lang="en-GB"/>
        </a:p>
      </dgm:t>
    </dgm:pt>
    <dgm:pt modelId="{7464569D-0D1B-48DE-991F-033238F8386E}" type="pres">
      <dgm:prSet presAssocID="{5BEC174E-C649-488A-823E-102740642854}" presName="rootConnector" presStyleLbl="node4" presStyleIdx="0" presStyleCnt="18"/>
      <dgm:spPr/>
      <dgm:t>
        <a:bodyPr/>
        <a:lstStyle/>
        <a:p>
          <a:endParaRPr lang="en-GB"/>
        </a:p>
      </dgm:t>
    </dgm:pt>
    <dgm:pt modelId="{D5ECC765-952B-467B-AF08-A7475F296E25}" type="pres">
      <dgm:prSet presAssocID="{5BEC174E-C649-488A-823E-102740642854}" presName="hierChild4" presStyleCnt="0"/>
      <dgm:spPr/>
    </dgm:pt>
    <dgm:pt modelId="{94ABA783-FD61-4EDC-B23C-8A85AEFF8D1E}" type="pres">
      <dgm:prSet presAssocID="{9629AC21-86C6-44DB-974C-88A372B789C6}" presName="Name37" presStyleLbl="parChTrans1D4" presStyleIdx="1" presStyleCnt="18"/>
      <dgm:spPr/>
      <dgm:t>
        <a:bodyPr/>
        <a:lstStyle/>
        <a:p>
          <a:endParaRPr lang="en-GB"/>
        </a:p>
      </dgm:t>
    </dgm:pt>
    <dgm:pt modelId="{D3A69AF4-51AB-4590-AD75-86EDD2D5D675}" type="pres">
      <dgm:prSet presAssocID="{DF41777A-444A-46BA-921D-18FC786FC740}" presName="hierRoot2" presStyleCnt="0">
        <dgm:presLayoutVars>
          <dgm:hierBranch val="init"/>
        </dgm:presLayoutVars>
      </dgm:prSet>
      <dgm:spPr/>
    </dgm:pt>
    <dgm:pt modelId="{04890960-17D6-4B2A-84AC-E9B00CA39FDD}" type="pres">
      <dgm:prSet presAssocID="{DF41777A-444A-46BA-921D-18FC786FC740}" presName="rootComposite" presStyleCnt="0"/>
      <dgm:spPr/>
    </dgm:pt>
    <dgm:pt modelId="{F940E2CB-51C6-433C-9495-2706216AF1E5}" type="pres">
      <dgm:prSet presAssocID="{DF41777A-444A-46BA-921D-18FC786FC740}" presName="rootText" presStyleLbl="node4" presStyleIdx="1" presStyleCnt="18">
        <dgm:presLayoutVars>
          <dgm:chPref val="3"/>
        </dgm:presLayoutVars>
      </dgm:prSet>
      <dgm:spPr/>
      <dgm:t>
        <a:bodyPr/>
        <a:lstStyle/>
        <a:p>
          <a:endParaRPr lang="en-GB"/>
        </a:p>
      </dgm:t>
    </dgm:pt>
    <dgm:pt modelId="{0CFD1BAA-836F-4F08-ADDE-71A1F7A36DC0}" type="pres">
      <dgm:prSet presAssocID="{DF41777A-444A-46BA-921D-18FC786FC740}" presName="rootConnector" presStyleLbl="node4" presStyleIdx="1" presStyleCnt="18"/>
      <dgm:spPr/>
      <dgm:t>
        <a:bodyPr/>
        <a:lstStyle/>
        <a:p>
          <a:endParaRPr lang="en-GB"/>
        </a:p>
      </dgm:t>
    </dgm:pt>
    <dgm:pt modelId="{CDF42DC9-07D7-47C2-806C-2E0CC04E2A95}" type="pres">
      <dgm:prSet presAssocID="{DF41777A-444A-46BA-921D-18FC786FC740}" presName="hierChild4" presStyleCnt="0"/>
      <dgm:spPr/>
    </dgm:pt>
    <dgm:pt modelId="{7EECD48F-AFD2-4A89-8BB0-D8B52374A89C}" type="pres">
      <dgm:prSet presAssocID="{DF21AF6B-B9A1-4B09-B0EE-541E4871A1E0}" presName="Name37" presStyleLbl="parChTrans1D4" presStyleIdx="2" presStyleCnt="18"/>
      <dgm:spPr/>
      <dgm:t>
        <a:bodyPr/>
        <a:lstStyle/>
        <a:p>
          <a:endParaRPr lang="en-GB"/>
        </a:p>
      </dgm:t>
    </dgm:pt>
    <dgm:pt modelId="{B2A62551-8ECA-4315-9462-CC91A5FF0EC9}" type="pres">
      <dgm:prSet presAssocID="{7A88FFE9-A9F7-4695-81F0-3D945E589DD9}" presName="hierRoot2" presStyleCnt="0">
        <dgm:presLayoutVars>
          <dgm:hierBranch val="init"/>
        </dgm:presLayoutVars>
      </dgm:prSet>
      <dgm:spPr/>
    </dgm:pt>
    <dgm:pt modelId="{4FAD9F79-A87D-4B82-A1FD-C8B9262BE869}" type="pres">
      <dgm:prSet presAssocID="{7A88FFE9-A9F7-4695-81F0-3D945E589DD9}" presName="rootComposite" presStyleCnt="0"/>
      <dgm:spPr/>
    </dgm:pt>
    <dgm:pt modelId="{52512A05-ACF3-4853-B0CF-CD8553DA8966}" type="pres">
      <dgm:prSet presAssocID="{7A88FFE9-A9F7-4695-81F0-3D945E589DD9}" presName="rootText" presStyleLbl="node4" presStyleIdx="2" presStyleCnt="18">
        <dgm:presLayoutVars>
          <dgm:chPref val="3"/>
        </dgm:presLayoutVars>
      </dgm:prSet>
      <dgm:spPr/>
      <dgm:t>
        <a:bodyPr/>
        <a:lstStyle/>
        <a:p>
          <a:endParaRPr lang="en-GB"/>
        </a:p>
      </dgm:t>
    </dgm:pt>
    <dgm:pt modelId="{B248B38E-0382-4EF3-8FD1-09379484C89D}" type="pres">
      <dgm:prSet presAssocID="{7A88FFE9-A9F7-4695-81F0-3D945E589DD9}" presName="rootConnector" presStyleLbl="node4" presStyleIdx="2" presStyleCnt="18"/>
      <dgm:spPr/>
      <dgm:t>
        <a:bodyPr/>
        <a:lstStyle/>
        <a:p>
          <a:endParaRPr lang="en-GB"/>
        </a:p>
      </dgm:t>
    </dgm:pt>
    <dgm:pt modelId="{4F054D86-855A-4856-9925-5DDF17532AE6}" type="pres">
      <dgm:prSet presAssocID="{7A88FFE9-A9F7-4695-81F0-3D945E589DD9}" presName="hierChild4" presStyleCnt="0"/>
      <dgm:spPr/>
    </dgm:pt>
    <dgm:pt modelId="{EC304DDA-0D37-4B58-8A5E-C3AEEFC90EAE}" type="pres">
      <dgm:prSet presAssocID="{7A88FFE9-A9F7-4695-81F0-3D945E589DD9}" presName="hierChild5" presStyleCnt="0"/>
      <dgm:spPr/>
    </dgm:pt>
    <dgm:pt modelId="{985FD14C-AC93-47BC-81A6-E0FA8260FE5F}" type="pres">
      <dgm:prSet presAssocID="{DF41777A-444A-46BA-921D-18FC786FC740}" presName="hierChild5" presStyleCnt="0"/>
      <dgm:spPr/>
    </dgm:pt>
    <dgm:pt modelId="{FCC44435-9DF7-4466-9854-64FA8481C588}" type="pres">
      <dgm:prSet presAssocID="{5BEC174E-C649-488A-823E-102740642854}" presName="hierChild5" presStyleCnt="0"/>
      <dgm:spPr/>
    </dgm:pt>
    <dgm:pt modelId="{40A5D95E-E8A2-4F7F-8354-1C972E2E5A54}" type="pres">
      <dgm:prSet presAssocID="{CD2719DC-E7FF-474C-8839-68D7D19E2B53}" presName="hierChild7" presStyleCnt="0"/>
      <dgm:spPr/>
    </dgm:pt>
    <dgm:pt modelId="{60F7EC0D-D520-40DB-956C-FA3E1C03B78F}" type="pres">
      <dgm:prSet presAssocID="{846B0DFB-C807-4D15-A918-14B80C50A265}" presName="Name111" presStyleLbl="parChTrans1D3" presStyleIdx="1" presStyleCnt="6"/>
      <dgm:spPr/>
      <dgm:t>
        <a:bodyPr/>
        <a:lstStyle/>
        <a:p>
          <a:endParaRPr lang="en-GB"/>
        </a:p>
      </dgm:t>
    </dgm:pt>
    <dgm:pt modelId="{2B0F7DD2-D892-43E2-9286-35EE23EAD563}" type="pres">
      <dgm:prSet presAssocID="{4B7DCC5A-E82E-4558-9B77-A0628A9832B3}" presName="hierRoot3" presStyleCnt="0">
        <dgm:presLayoutVars>
          <dgm:hierBranch val="init"/>
        </dgm:presLayoutVars>
      </dgm:prSet>
      <dgm:spPr/>
    </dgm:pt>
    <dgm:pt modelId="{1AF27133-1750-4D02-9CD7-544D44B7E74C}" type="pres">
      <dgm:prSet presAssocID="{4B7DCC5A-E82E-4558-9B77-A0628A9832B3}" presName="rootComposite3" presStyleCnt="0"/>
      <dgm:spPr/>
    </dgm:pt>
    <dgm:pt modelId="{70FC6B0C-96B8-4ABD-A367-CAE64EF7226C}" type="pres">
      <dgm:prSet presAssocID="{4B7DCC5A-E82E-4558-9B77-A0628A9832B3}" presName="rootText3" presStyleLbl="asst2" presStyleIdx="1" presStyleCnt="6">
        <dgm:presLayoutVars>
          <dgm:chPref val="3"/>
        </dgm:presLayoutVars>
      </dgm:prSet>
      <dgm:spPr/>
      <dgm:t>
        <a:bodyPr/>
        <a:lstStyle/>
        <a:p>
          <a:endParaRPr lang="en-GB"/>
        </a:p>
      </dgm:t>
    </dgm:pt>
    <dgm:pt modelId="{2852EDD1-46D2-4BBC-A471-18CF4229CA7D}" type="pres">
      <dgm:prSet presAssocID="{4B7DCC5A-E82E-4558-9B77-A0628A9832B3}" presName="rootConnector3" presStyleLbl="asst2" presStyleIdx="1" presStyleCnt="6"/>
      <dgm:spPr/>
      <dgm:t>
        <a:bodyPr/>
        <a:lstStyle/>
        <a:p>
          <a:endParaRPr lang="en-GB"/>
        </a:p>
      </dgm:t>
    </dgm:pt>
    <dgm:pt modelId="{AB3224F7-1736-470D-841A-C4B3F09115DB}" type="pres">
      <dgm:prSet presAssocID="{4B7DCC5A-E82E-4558-9B77-A0628A9832B3}" presName="hierChild6" presStyleCnt="0"/>
      <dgm:spPr/>
    </dgm:pt>
    <dgm:pt modelId="{BF331BAB-C7FB-4E3E-BD85-42D14B0BA0AF}" type="pres">
      <dgm:prSet presAssocID="{D009B9C5-FEAD-495E-8406-4AE050D6DC82}" presName="Name37" presStyleLbl="parChTrans1D4" presStyleIdx="3" presStyleCnt="18"/>
      <dgm:spPr/>
      <dgm:t>
        <a:bodyPr/>
        <a:lstStyle/>
        <a:p>
          <a:endParaRPr lang="en-GB"/>
        </a:p>
      </dgm:t>
    </dgm:pt>
    <dgm:pt modelId="{7F57696D-E9E3-47C8-9D05-251DDC75E7F8}" type="pres">
      <dgm:prSet presAssocID="{E9F19304-78CA-47E8-BB05-28D10124A073}" presName="hierRoot2" presStyleCnt="0">
        <dgm:presLayoutVars>
          <dgm:hierBranch val="init"/>
        </dgm:presLayoutVars>
      </dgm:prSet>
      <dgm:spPr/>
    </dgm:pt>
    <dgm:pt modelId="{16237BB6-3C2D-4098-B733-751521372763}" type="pres">
      <dgm:prSet presAssocID="{E9F19304-78CA-47E8-BB05-28D10124A073}" presName="rootComposite" presStyleCnt="0"/>
      <dgm:spPr/>
    </dgm:pt>
    <dgm:pt modelId="{8A119B42-400E-441C-8BAE-92EDA6D9D7B3}" type="pres">
      <dgm:prSet presAssocID="{E9F19304-78CA-47E8-BB05-28D10124A073}" presName="rootText" presStyleLbl="node4" presStyleIdx="3" presStyleCnt="18">
        <dgm:presLayoutVars>
          <dgm:chPref val="3"/>
        </dgm:presLayoutVars>
      </dgm:prSet>
      <dgm:spPr/>
      <dgm:t>
        <a:bodyPr/>
        <a:lstStyle/>
        <a:p>
          <a:endParaRPr lang="en-GB"/>
        </a:p>
      </dgm:t>
    </dgm:pt>
    <dgm:pt modelId="{6FCDC097-3765-4AB3-8936-A8C1FCA285E8}" type="pres">
      <dgm:prSet presAssocID="{E9F19304-78CA-47E8-BB05-28D10124A073}" presName="rootConnector" presStyleLbl="node4" presStyleIdx="3" presStyleCnt="18"/>
      <dgm:spPr/>
      <dgm:t>
        <a:bodyPr/>
        <a:lstStyle/>
        <a:p>
          <a:endParaRPr lang="en-GB"/>
        </a:p>
      </dgm:t>
    </dgm:pt>
    <dgm:pt modelId="{D2C2AE93-2643-43CC-8E9C-95DBF4189321}" type="pres">
      <dgm:prSet presAssocID="{E9F19304-78CA-47E8-BB05-28D10124A073}" presName="hierChild4" presStyleCnt="0"/>
      <dgm:spPr/>
    </dgm:pt>
    <dgm:pt modelId="{60CD0564-2BB6-4B5D-8ED4-76BCC9C8116B}" type="pres">
      <dgm:prSet presAssocID="{C316C75D-62C4-46FB-A96C-4F5CD7E71E72}" presName="Name37" presStyleLbl="parChTrans1D4" presStyleIdx="4" presStyleCnt="18"/>
      <dgm:spPr/>
      <dgm:t>
        <a:bodyPr/>
        <a:lstStyle/>
        <a:p>
          <a:endParaRPr lang="en-GB"/>
        </a:p>
      </dgm:t>
    </dgm:pt>
    <dgm:pt modelId="{F50E397E-3EE1-420D-8FEF-5F2A2995EB32}" type="pres">
      <dgm:prSet presAssocID="{EE7241AA-A95C-4458-A63F-22F7BD42F1E7}" presName="hierRoot2" presStyleCnt="0">
        <dgm:presLayoutVars>
          <dgm:hierBranch val="init"/>
        </dgm:presLayoutVars>
      </dgm:prSet>
      <dgm:spPr/>
    </dgm:pt>
    <dgm:pt modelId="{89353571-02AC-4C2A-95D1-48478BAF96AE}" type="pres">
      <dgm:prSet presAssocID="{EE7241AA-A95C-4458-A63F-22F7BD42F1E7}" presName="rootComposite" presStyleCnt="0"/>
      <dgm:spPr/>
    </dgm:pt>
    <dgm:pt modelId="{6FD4817B-F9B1-44E2-986C-2CB989CF3D4F}" type="pres">
      <dgm:prSet presAssocID="{EE7241AA-A95C-4458-A63F-22F7BD42F1E7}" presName="rootText" presStyleLbl="node4" presStyleIdx="4" presStyleCnt="18">
        <dgm:presLayoutVars>
          <dgm:chPref val="3"/>
        </dgm:presLayoutVars>
      </dgm:prSet>
      <dgm:spPr/>
      <dgm:t>
        <a:bodyPr/>
        <a:lstStyle/>
        <a:p>
          <a:endParaRPr lang="en-GB"/>
        </a:p>
      </dgm:t>
    </dgm:pt>
    <dgm:pt modelId="{52AE6223-F2AA-4D19-B190-97B641B18970}" type="pres">
      <dgm:prSet presAssocID="{EE7241AA-A95C-4458-A63F-22F7BD42F1E7}" presName="rootConnector" presStyleLbl="node4" presStyleIdx="4" presStyleCnt="18"/>
      <dgm:spPr/>
      <dgm:t>
        <a:bodyPr/>
        <a:lstStyle/>
        <a:p>
          <a:endParaRPr lang="en-GB"/>
        </a:p>
      </dgm:t>
    </dgm:pt>
    <dgm:pt modelId="{F199D98A-F518-4E71-A15C-1C0FD9B54C07}" type="pres">
      <dgm:prSet presAssocID="{EE7241AA-A95C-4458-A63F-22F7BD42F1E7}" presName="hierChild4" presStyleCnt="0"/>
      <dgm:spPr/>
    </dgm:pt>
    <dgm:pt modelId="{9805A2E8-528A-427D-96D4-61C5F9F3F148}" type="pres">
      <dgm:prSet presAssocID="{FD7EA4AE-EDE7-46D8-916A-E565E5D130A2}" presName="Name37" presStyleLbl="parChTrans1D4" presStyleIdx="5" presStyleCnt="18"/>
      <dgm:spPr/>
      <dgm:t>
        <a:bodyPr/>
        <a:lstStyle/>
        <a:p>
          <a:endParaRPr lang="en-GB"/>
        </a:p>
      </dgm:t>
    </dgm:pt>
    <dgm:pt modelId="{74C96D74-1594-4B7F-B612-2F8321554C5F}" type="pres">
      <dgm:prSet presAssocID="{99E398CA-A931-4EF7-B648-2304188DD31B}" presName="hierRoot2" presStyleCnt="0">
        <dgm:presLayoutVars>
          <dgm:hierBranch val="init"/>
        </dgm:presLayoutVars>
      </dgm:prSet>
      <dgm:spPr/>
    </dgm:pt>
    <dgm:pt modelId="{CCD06FE8-819E-45B0-BBF8-9484A0916479}" type="pres">
      <dgm:prSet presAssocID="{99E398CA-A931-4EF7-B648-2304188DD31B}" presName="rootComposite" presStyleCnt="0"/>
      <dgm:spPr/>
    </dgm:pt>
    <dgm:pt modelId="{489EE2C0-2DD5-440C-9A49-7BAE32B0B7E9}" type="pres">
      <dgm:prSet presAssocID="{99E398CA-A931-4EF7-B648-2304188DD31B}" presName="rootText" presStyleLbl="node4" presStyleIdx="5" presStyleCnt="18">
        <dgm:presLayoutVars>
          <dgm:chPref val="3"/>
        </dgm:presLayoutVars>
      </dgm:prSet>
      <dgm:spPr/>
      <dgm:t>
        <a:bodyPr/>
        <a:lstStyle/>
        <a:p>
          <a:endParaRPr lang="en-GB"/>
        </a:p>
      </dgm:t>
    </dgm:pt>
    <dgm:pt modelId="{93B053C9-94C3-4E43-9DAE-2D1B99861D4A}" type="pres">
      <dgm:prSet presAssocID="{99E398CA-A931-4EF7-B648-2304188DD31B}" presName="rootConnector" presStyleLbl="node4" presStyleIdx="5" presStyleCnt="18"/>
      <dgm:spPr/>
      <dgm:t>
        <a:bodyPr/>
        <a:lstStyle/>
        <a:p>
          <a:endParaRPr lang="en-GB"/>
        </a:p>
      </dgm:t>
    </dgm:pt>
    <dgm:pt modelId="{941E2F93-3073-47F7-8512-696885B2720E}" type="pres">
      <dgm:prSet presAssocID="{99E398CA-A931-4EF7-B648-2304188DD31B}" presName="hierChild4" presStyleCnt="0"/>
      <dgm:spPr/>
    </dgm:pt>
    <dgm:pt modelId="{E748725E-7347-422B-B50D-622BD51C4548}" type="pres">
      <dgm:prSet presAssocID="{99E398CA-A931-4EF7-B648-2304188DD31B}" presName="hierChild5" presStyleCnt="0"/>
      <dgm:spPr/>
    </dgm:pt>
    <dgm:pt modelId="{0BE02685-4B64-497C-A0C8-CE096822A330}" type="pres">
      <dgm:prSet presAssocID="{EE7241AA-A95C-4458-A63F-22F7BD42F1E7}" presName="hierChild5" presStyleCnt="0"/>
      <dgm:spPr/>
    </dgm:pt>
    <dgm:pt modelId="{4F049437-C05B-443B-B47F-6D446C1739CC}" type="pres">
      <dgm:prSet presAssocID="{E9F19304-78CA-47E8-BB05-28D10124A073}" presName="hierChild5" presStyleCnt="0"/>
      <dgm:spPr/>
    </dgm:pt>
    <dgm:pt modelId="{CF2F2EB5-25AE-4849-BDD0-3DE4DE700D8D}" type="pres">
      <dgm:prSet presAssocID="{4B7DCC5A-E82E-4558-9B77-A0628A9832B3}" presName="hierChild7" presStyleCnt="0"/>
      <dgm:spPr/>
    </dgm:pt>
    <dgm:pt modelId="{92F05008-956B-49B9-B63E-92A809CF6DE8}" type="pres">
      <dgm:prSet presAssocID="{8A30C1CA-8BC7-4F52-A86C-1372B3FD0525}" presName="Name37" presStyleLbl="parChTrans1D2" presStyleIdx="1" presStyleCnt="7"/>
      <dgm:spPr/>
      <dgm:t>
        <a:bodyPr/>
        <a:lstStyle/>
        <a:p>
          <a:endParaRPr lang="en-GB"/>
        </a:p>
      </dgm:t>
    </dgm:pt>
    <dgm:pt modelId="{D0E9D462-10D0-4557-AE46-0CB8E617C97E}" type="pres">
      <dgm:prSet presAssocID="{6CC983AE-DA89-4F23-8756-F081A30918CF}" presName="hierRoot2" presStyleCnt="0">
        <dgm:presLayoutVars>
          <dgm:hierBranch val="init"/>
        </dgm:presLayoutVars>
      </dgm:prSet>
      <dgm:spPr/>
    </dgm:pt>
    <dgm:pt modelId="{9001CA21-6398-4A56-A9BA-197A83713CC7}" type="pres">
      <dgm:prSet presAssocID="{6CC983AE-DA89-4F23-8756-F081A30918CF}" presName="rootComposite" presStyleCnt="0"/>
      <dgm:spPr/>
    </dgm:pt>
    <dgm:pt modelId="{8B9E8A51-79C2-4767-A409-2BF9BE4C1F56}" type="pres">
      <dgm:prSet presAssocID="{6CC983AE-DA89-4F23-8756-F081A30918CF}" presName="rootText" presStyleLbl="node2" presStyleIdx="1" presStyleCnt="3">
        <dgm:presLayoutVars>
          <dgm:chPref val="3"/>
        </dgm:presLayoutVars>
      </dgm:prSet>
      <dgm:spPr/>
      <dgm:t>
        <a:bodyPr/>
        <a:lstStyle/>
        <a:p>
          <a:endParaRPr lang="en-GB"/>
        </a:p>
      </dgm:t>
    </dgm:pt>
    <dgm:pt modelId="{3EE71E77-A493-4FCB-B288-ADA120CBFB67}" type="pres">
      <dgm:prSet presAssocID="{6CC983AE-DA89-4F23-8756-F081A30918CF}" presName="rootConnector" presStyleLbl="node2" presStyleIdx="1" presStyleCnt="3"/>
      <dgm:spPr/>
      <dgm:t>
        <a:bodyPr/>
        <a:lstStyle/>
        <a:p>
          <a:endParaRPr lang="en-GB"/>
        </a:p>
      </dgm:t>
    </dgm:pt>
    <dgm:pt modelId="{37E2B933-5689-4232-9B67-6A91F29DB775}" type="pres">
      <dgm:prSet presAssocID="{6CC983AE-DA89-4F23-8756-F081A30918CF}" presName="hierChild4" presStyleCnt="0"/>
      <dgm:spPr/>
    </dgm:pt>
    <dgm:pt modelId="{DA65AD5E-C22E-4DB4-B525-AD7945BBF911}" type="pres">
      <dgm:prSet presAssocID="{6CC983AE-DA89-4F23-8756-F081A30918CF}" presName="hierChild5" presStyleCnt="0"/>
      <dgm:spPr/>
    </dgm:pt>
    <dgm:pt modelId="{9AA335A0-E480-4EC2-B0E5-7B536835FCF1}" type="pres">
      <dgm:prSet presAssocID="{FCDD976B-C505-4C3B-A13F-A5BE4B019336}" presName="Name111" presStyleLbl="parChTrans1D3" presStyleIdx="2" presStyleCnt="6"/>
      <dgm:spPr/>
      <dgm:t>
        <a:bodyPr/>
        <a:lstStyle/>
        <a:p>
          <a:endParaRPr lang="en-GB"/>
        </a:p>
      </dgm:t>
    </dgm:pt>
    <dgm:pt modelId="{F32A7D17-F18F-4DA8-B147-F4742707FBEE}" type="pres">
      <dgm:prSet presAssocID="{AC74ACA6-021A-470B-941B-CE74BE349945}" presName="hierRoot3" presStyleCnt="0">
        <dgm:presLayoutVars>
          <dgm:hierBranch val="init"/>
        </dgm:presLayoutVars>
      </dgm:prSet>
      <dgm:spPr/>
    </dgm:pt>
    <dgm:pt modelId="{785E8EE3-35AB-40DB-B835-454087B0510A}" type="pres">
      <dgm:prSet presAssocID="{AC74ACA6-021A-470B-941B-CE74BE349945}" presName="rootComposite3" presStyleCnt="0"/>
      <dgm:spPr/>
    </dgm:pt>
    <dgm:pt modelId="{4925CA9D-80D5-4489-9979-4EBCDE8FA1FB}" type="pres">
      <dgm:prSet presAssocID="{AC74ACA6-021A-470B-941B-CE74BE349945}" presName="rootText3" presStyleLbl="asst2" presStyleIdx="2" presStyleCnt="6">
        <dgm:presLayoutVars>
          <dgm:chPref val="3"/>
        </dgm:presLayoutVars>
      </dgm:prSet>
      <dgm:spPr/>
      <dgm:t>
        <a:bodyPr/>
        <a:lstStyle/>
        <a:p>
          <a:endParaRPr lang="en-GB"/>
        </a:p>
      </dgm:t>
    </dgm:pt>
    <dgm:pt modelId="{1CD02D2D-C6A0-469B-82CE-67B48330052B}" type="pres">
      <dgm:prSet presAssocID="{AC74ACA6-021A-470B-941B-CE74BE349945}" presName="rootConnector3" presStyleLbl="asst2" presStyleIdx="2" presStyleCnt="6"/>
      <dgm:spPr/>
      <dgm:t>
        <a:bodyPr/>
        <a:lstStyle/>
        <a:p>
          <a:endParaRPr lang="en-GB"/>
        </a:p>
      </dgm:t>
    </dgm:pt>
    <dgm:pt modelId="{4DE10838-C753-4780-AB22-9BDA9CE50C20}" type="pres">
      <dgm:prSet presAssocID="{AC74ACA6-021A-470B-941B-CE74BE349945}" presName="hierChild6" presStyleCnt="0"/>
      <dgm:spPr/>
    </dgm:pt>
    <dgm:pt modelId="{E1883263-FF3D-4282-A7E3-8B57864BA0D2}" type="pres">
      <dgm:prSet presAssocID="{BB646B48-80F3-4B5F-861B-C09A2C07E818}" presName="Name37" presStyleLbl="parChTrans1D4" presStyleIdx="6" presStyleCnt="18"/>
      <dgm:spPr/>
      <dgm:t>
        <a:bodyPr/>
        <a:lstStyle/>
        <a:p>
          <a:endParaRPr lang="en-GB"/>
        </a:p>
      </dgm:t>
    </dgm:pt>
    <dgm:pt modelId="{07F7F68C-C30C-466D-8097-B17334A18F50}" type="pres">
      <dgm:prSet presAssocID="{54803F39-1A8A-4A7A-9C8D-89B01C014225}" presName="hierRoot2" presStyleCnt="0">
        <dgm:presLayoutVars>
          <dgm:hierBranch val="init"/>
        </dgm:presLayoutVars>
      </dgm:prSet>
      <dgm:spPr/>
    </dgm:pt>
    <dgm:pt modelId="{4BAD72F7-4178-4E94-B819-693ED3092447}" type="pres">
      <dgm:prSet presAssocID="{54803F39-1A8A-4A7A-9C8D-89B01C014225}" presName="rootComposite" presStyleCnt="0"/>
      <dgm:spPr/>
    </dgm:pt>
    <dgm:pt modelId="{49902353-96A7-473B-BA4E-3190E1F973FC}" type="pres">
      <dgm:prSet presAssocID="{54803F39-1A8A-4A7A-9C8D-89B01C014225}" presName="rootText" presStyleLbl="node4" presStyleIdx="6" presStyleCnt="18">
        <dgm:presLayoutVars>
          <dgm:chPref val="3"/>
        </dgm:presLayoutVars>
      </dgm:prSet>
      <dgm:spPr/>
      <dgm:t>
        <a:bodyPr/>
        <a:lstStyle/>
        <a:p>
          <a:endParaRPr lang="en-GB"/>
        </a:p>
      </dgm:t>
    </dgm:pt>
    <dgm:pt modelId="{B00419F4-6481-45F1-90AF-558D0E2086D1}" type="pres">
      <dgm:prSet presAssocID="{54803F39-1A8A-4A7A-9C8D-89B01C014225}" presName="rootConnector" presStyleLbl="node4" presStyleIdx="6" presStyleCnt="18"/>
      <dgm:spPr/>
      <dgm:t>
        <a:bodyPr/>
        <a:lstStyle/>
        <a:p>
          <a:endParaRPr lang="en-GB"/>
        </a:p>
      </dgm:t>
    </dgm:pt>
    <dgm:pt modelId="{FB88FDB1-B9EA-4364-A3A0-A76BBE37091A}" type="pres">
      <dgm:prSet presAssocID="{54803F39-1A8A-4A7A-9C8D-89B01C014225}" presName="hierChild4" presStyleCnt="0"/>
      <dgm:spPr/>
    </dgm:pt>
    <dgm:pt modelId="{8B8EB0CC-D1E8-4CC2-B396-F078EAAFBC76}" type="pres">
      <dgm:prSet presAssocID="{9306EBA9-FDC2-4938-B562-28091F8D7B60}" presName="Name37" presStyleLbl="parChTrans1D4" presStyleIdx="7" presStyleCnt="18"/>
      <dgm:spPr/>
      <dgm:t>
        <a:bodyPr/>
        <a:lstStyle/>
        <a:p>
          <a:endParaRPr lang="en-GB"/>
        </a:p>
      </dgm:t>
    </dgm:pt>
    <dgm:pt modelId="{33864331-9C68-431C-9173-F708F543398C}" type="pres">
      <dgm:prSet presAssocID="{48BFCC5F-BBB4-4B24-82EC-F01347D8B638}" presName="hierRoot2" presStyleCnt="0">
        <dgm:presLayoutVars>
          <dgm:hierBranch val="init"/>
        </dgm:presLayoutVars>
      </dgm:prSet>
      <dgm:spPr/>
    </dgm:pt>
    <dgm:pt modelId="{F90DFDEC-439C-482D-8F33-509EB2F5B054}" type="pres">
      <dgm:prSet presAssocID="{48BFCC5F-BBB4-4B24-82EC-F01347D8B638}" presName="rootComposite" presStyleCnt="0"/>
      <dgm:spPr/>
    </dgm:pt>
    <dgm:pt modelId="{E41BA1D9-50EB-454F-9F44-BDC15095C273}" type="pres">
      <dgm:prSet presAssocID="{48BFCC5F-BBB4-4B24-82EC-F01347D8B638}" presName="rootText" presStyleLbl="node4" presStyleIdx="7" presStyleCnt="18">
        <dgm:presLayoutVars>
          <dgm:chPref val="3"/>
        </dgm:presLayoutVars>
      </dgm:prSet>
      <dgm:spPr/>
      <dgm:t>
        <a:bodyPr/>
        <a:lstStyle/>
        <a:p>
          <a:endParaRPr lang="en-GB"/>
        </a:p>
      </dgm:t>
    </dgm:pt>
    <dgm:pt modelId="{4FA34C02-AD27-44DC-AD27-3C4D29D16720}" type="pres">
      <dgm:prSet presAssocID="{48BFCC5F-BBB4-4B24-82EC-F01347D8B638}" presName="rootConnector" presStyleLbl="node4" presStyleIdx="7" presStyleCnt="18"/>
      <dgm:spPr/>
      <dgm:t>
        <a:bodyPr/>
        <a:lstStyle/>
        <a:p>
          <a:endParaRPr lang="en-GB"/>
        </a:p>
      </dgm:t>
    </dgm:pt>
    <dgm:pt modelId="{B58C9164-F82A-47EF-9A05-2749A4215276}" type="pres">
      <dgm:prSet presAssocID="{48BFCC5F-BBB4-4B24-82EC-F01347D8B638}" presName="hierChild4" presStyleCnt="0"/>
      <dgm:spPr/>
    </dgm:pt>
    <dgm:pt modelId="{C56153B0-EAF4-4017-9AD8-4A0CA6890E49}" type="pres">
      <dgm:prSet presAssocID="{EBA73F1A-3C3B-499D-912D-1577F18FC2E7}" presName="Name37" presStyleLbl="parChTrans1D4" presStyleIdx="8" presStyleCnt="18"/>
      <dgm:spPr/>
      <dgm:t>
        <a:bodyPr/>
        <a:lstStyle/>
        <a:p>
          <a:endParaRPr lang="en-GB"/>
        </a:p>
      </dgm:t>
    </dgm:pt>
    <dgm:pt modelId="{62BD3518-8784-469D-8558-3022596EFCA8}" type="pres">
      <dgm:prSet presAssocID="{97832375-898A-4BE6-8275-683ACD09CAFC}" presName="hierRoot2" presStyleCnt="0">
        <dgm:presLayoutVars>
          <dgm:hierBranch val="init"/>
        </dgm:presLayoutVars>
      </dgm:prSet>
      <dgm:spPr/>
    </dgm:pt>
    <dgm:pt modelId="{D3404E83-7314-42D4-9AE3-7C25D8681A02}" type="pres">
      <dgm:prSet presAssocID="{97832375-898A-4BE6-8275-683ACD09CAFC}" presName="rootComposite" presStyleCnt="0"/>
      <dgm:spPr/>
    </dgm:pt>
    <dgm:pt modelId="{68DC269D-E111-473F-83F1-DB84152FEA7B}" type="pres">
      <dgm:prSet presAssocID="{97832375-898A-4BE6-8275-683ACD09CAFC}" presName="rootText" presStyleLbl="node4" presStyleIdx="8" presStyleCnt="18">
        <dgm:presLayoutVars>
          <dgm:chPref val="3"/>
        </dgm:presLayoutVars>
      </dgm:prSet>
      <dgm:spPr/>
      <dgm:t>
        <a:bodyPr/>
        <a:lstStyle/>
        <a:p>
          <a:endParaRPr lang="en-GB"/>
        </a:p>
      </dgm:t>
    </dgm:pt>
    <dgm:pt modelId="{E43B70E3-A619-4F00-AF99-B7B67BE86BEC}" type="pres">
      <dgm:prSet presAssocID="{97832375-898A-4BE6-8275-683ACD09CAFC}" presName="rootConnector" presStyleLbl="node4" presStyleIdx="8" presStyleCnt="18"/>
      <dgm:spPr/>
      <dgm:t>
        <a:bodyPr/>
        <a:lstStyle/>
        <a:p>
          <a:endParaRPr lang="en-GB"/>
        </a:p>
      </dgm:t>
    </dgm:pt>
    <dgm:pt modelId="{DC4E16A6-B21F-4FF6-8EA0-E6E68BBEC59E}" type="pres">
      <dgm:prSet presAssocID="{97832375-898A-4BE6-8275-683ACD09CAFC}" presName="hierChild4" presStyleCnt="0"/>
      <dgm:spPr/>
    </dgm:pt>
    <dgm:pt modelId="{59CC1AED-41C1-4157-AAD6-A6E95623C7A7}" type="pres">
      <dgm:prSet presAssocID="{97832375-898A-4BE6-8275-683ACD09CAFC}" presName="hierChild5" presStyleCnt="0"/>
      <dgm:spPr/>
    </dgm:pt>
    <dgm:pt modelId="{D8A586BA-29BE-4CD7-AF62-6F3564E9A00D}" type="pres">
      <dgm:prSet presAssocID="{48BFCC5F-BBB4-4B24-82EC-F01347D8B638}" presName="hierChild5" presStyleCnt="0"/>
      <dgm:spPr/>
    </dgm:pt>
    <dgm:pt modelId="{0847C9AC-0792-4C46-8D38-BA0E61ECA27D}" type="pres">
      <dgm:prSet presAssocID="{54803F39-1A8A-4A7A-9C8D-89B01C014225}" presName="hierChild5" presStyleCnt="0"/>
      <dgm:spPr/>
    </dgm:pt>
    <dgm:pt modelId="{D19445B1-5732-4D6F-BC41-EB3279D5DD16}" type="pres">
      <dgm:prSet presAssocID="{AC74ACA6-021A-470B-941B-CE74BE349945}" presName="hierChild7" presStyleCnt="0"/>
      <dgm:spPr/>
    </dgm:pt>
    <dgm:pt modelId="{CADC8137-C166-4ECB-9B5F-A6206693509D}" type="pres">
      <dgm:prSet presAssocID="{82F2EEF9-F187-47B4-9102-8506BB686A95}" presName="Name111" presStyleLbl="parChTrans1D3" presStyleIdx="3" presStyleCnt="6"/>
      <dgm:spPr/>
      <dgm:t>
        <a:bodyPr/>
        <a:lstStyle/>
        <a:p>
          <a:endParaRPr lang="en-GB"/>
        </a:p>
      </dgm:t>
    </dgm:pt>
    <dgm:pt modelId="{E08E02CC-F458-4FA0-AEE0-C748A7874375}" type="pres">
      <dgm:prSet presAssocID="{41E2DE46-5CC6-480E-9EBF-A6C639F5BA25}" presName="hierRoot3" presStyleCnt="0">
        <dgm:presLayoutVars>
          <dgm:hierBranch val="init"/>
        </dgm:presLayoutVars>
      </dgm:prSet>
      <dgm:spPr/>
    </dgm:pt>
    <dgm:pt modelId="{B999B9CD-0E3C-4F7E-BC1C-CB0EFBE90852}" type="pres">
      <dgm:prSet presAssocID="{41E2DE46-5CC6-480E-9EBF-A6C639F5BA25}" presName="rootComposite3" presStyleCnt="0"/>
      <dgm:spPr/>
    </dgm:pt>
    <dgm:pt modelId="{0DB6C894-08A0-47F4-A3AD-0601D98DC270}" type="pres">
      <dgm:prSet presAssocID="{41E2DE46-5CC6-480E-9EBF-A6C639F5BA25}" presName="rootText3" presStyleLbl="asst2" presStyleIdx="3" presStyleCnt="6">
        <dgm:presLayoutVars>
          <dgm:chPref val="3"/>
        </dgm:presLayoutVars>
      </dgm:prSet>
      <dgm:spPr/>
      <dgm:t>
        <a:bodyPr/>
        <a:lstStyle/>
        <a:p>
          <a:endParaRPr lang="en-GB"/>
        </a:p>
      </dgm:t>
    </dgm:pt>
    <dgm:pt modelId="{151022E0-67B6-4F02-9BFE-E144002FFD05}" type="pres">
      <dgm:prSet presAssocID="{41E2DE46-5CC6-480E-9EBF-A6C639F5BA25}" presName="rootConnector3" presStyleLbl="asst2" presStyleIdx="3" presStyleCnt="6"/>
      <dgm:spPr/>
      <dgm:t>
        <a:bodyPr/>
        <a:lstStyle/>
        <a:p>
          <a:endParaRPr lang="en-GB"/>
        </a:p>
      </dgm:t>
    </dgm:pt>
    <dgm:pt modelId="{D8BD2E98-6C7E-4F0C-BAB8-07F2717EDD5F}" type="pres">
      <dgm:prSet presAssocID="{41E2DE46-5CC6-480E-9EBF-A6C639F5BA25}" presName="hierChild6" presStyleCnt="0"/>
      <dgm:spPr/>
    </dgm:pt>
    <dgm:pt modelId="{DBFE0AB5-FD70-45AE-8B11-A4432D3AEA22}" type="pres">
      <dgm:prSet presAssocID="{F652B8D1-2361-4DCD-B7B2-968CABABA7B9}" presName="Name37" presStyleLbl="parChTrans1D4" presStyleIdx="9" presStyleCnt="18"/>
      <dgm:spPr/>
      <dgm:t>
        <a:bodyPr/>
        <a:lstStyle/>
        <a:p>
          <a:endParaRPr lang="en-GB"/>
        </a:p>
      </dgm:t>
    </dgm:pt>
    <dgm:pt modelId="{6DCD9818-17F3-41DA-82A8-EB1E9184804A}" type="pres">
      <dgm:prSet presAssocID="{174B17BD-326F-4BAA-AC64-8AB152FB9D7E}" presName="hierRoot2" presStyleCnt="0">
        <dgm:presLayoutVars>
          <dgm:hierBranch val="init"/>
        </dgm:presLayoutVars>
      </dgm:prSet>
      <dgm:spPr/>
    </dgm:pt>
    <dgm:pt modelId="{13DF0910-74B1-49F6-BAB0-CF332AE865F8}" type="pres">
      <dgm:prSet presAssocID="{174B17BD-326F-4BAA-AC64-8AB152FB9D7E}" presName="rootComposite" presStyleCnt="0"/>
      <dgm:spPr/>
    </dgm:pt>
    <dgm:pt modelId="{A046D2F6-15D9-46BD-AF8B-21410D839F5E}" type="pres">
      <dgm:prSet presAssocID="{174B17BD-326F-4BAA-AC64-8AB152FB9D7E}" presName="rootText" presStyleLbl="node4" presStyleIdx="9" presStyleCnt="18">
        <dgm:presLayoutVars>
          <dgm:chPref val="3"/>
        </dgm:presLayoutVars>
      </dgm:prSet>
      <dgm:spPr/>
      <dgm:t>
        <a:bodyPr/>
        <a:lstStyle/>
        <a:p>
          <a:endParaRPr lang="en-GB"/>
        </a:p>
      </dgm:t>
    </dgm:pt>
    <dgm:pt modelId="{145D9201-A12C-4186-A8D4-CC530C788F59}" type="pres">
      <dgm:prSet presAssocID="{174B17BD-326F-4BAA-AC64-8AB152FB9D7E}" presName="rootConnector" presStyleLbl="node4" presStyleIdx="9" presStyleCnt="18"/>
      <dgm:spPr/>
      <dgm:t>
        <a:bodyPr/>
        <a:lstStyle/>
        <a:p>
          <a:endParaRPr lang="en-GB"/>
        </a:p>
      </dgm:t>
    </dgm:pt>
    <dgm:pt modelId="{E5738E7E-844B-43A9-93C4-9ADE3ABCDDD5}" type="pres">
      <dgm:prSet presAssocID="{174B17BD-326F-4BAA-AC64-8AB152FB9D7E}" presName="hierChild4" presStyleCnt="0"/>
      <dgm:spPr/>
    </dgm:pt>
    <dgm:pt modelId="{220E7605-ECA5-4B39-BFED-B4D55152E0BF}" type="pres">
      <dgm:prSet presAssocID="{0EE2603B-D306-450C-B8D1-FFBB1D2E168F}" presName="Name37" presStyleLbl="parChTrans1D4" presStyleIdx="10" presStyleCnt="18"/>
      <dgm:spPr/>
      <dgm:t>
        <a:bodyPr/>
        <a:lstStyle/>
        <a:p>
          <a:endParaRPr lang="en-GB"/>
        </a:p>
      </dgm:t>
    </dgm:pt>
    <dgm:pt modelId="{A744854D-AFBC-48F0-AB55-54C719F65F21}" type="pres">
      <dgm:prSet presAssocID="{4D5D5728-BF1F-43BD-9AA0-AAD9CF222BB8}" presName="hierRoot2" presStyleCnt="0">
        <dgm:presLayoutVars>
          <dgm:hierBranch val="init"/>
        </dgm:presLayoutVars>
      </dgm:prSet>
      <dgm:spPr/>
    </dgm:pt>
    <dgm:pt modelId="{28364AF7-2812-4827-880A-1D2DC6ABBD21}" type="pres">
      <dgm:prSet presAssocID="{4D5D5728-BF1F-43BD-9AA0-AAD9CF222BB8}" presName="rootComposite" presStyleCnt="0"/>
      <dgm:spPr/>
    </dgm:pt>
    <dgm:pt modelId="{0086FC21-BB82-4E6C-8EC2-1747AAC1AFF4}" type="pres">
      <dgm:prSet presAssocID="{4D5D5728-BF1F-43BD-9AA0-AAD9CF222BB8}" presName="rootText" presStyleLbl="node4" presStyleIdx="10" presStyleCnt="18">
        <dgm:presLayoutVars>
          <dgm:chPref val="3"/>
        </dgm:presLayoutVars>
      </dgm:prSet>
      <dgm:spPr/>
      <dgm:t>
        <a:bodyPr/>
        <a:lstStyle/>
        <a:p>
          <a:endParaRPr lang="en-GB"/>
        </a:p>
      </dgm:t>
    </dgm:pt>
    <dgm:pt modelId="{DFC91391-8C88-4FDC-A24D-5FD2D6C311B1}" type="pres">
      <dgm:prSet presAssocID="{4D5D5728-BF1F-43BD-9AA0-AAD9CF222BB8}" presName="rootConnector" presStyleLbl="node4" presStyleIdx="10" presStyleCnt="18"/>
      <dgm:spPr/>
      <dgm:t>
        <a:bodyPr/>
        <a:lstStyle/>
        <a:p>
          <a:endParaRPr lang="en-GB"/>
        </a:p>
      </dgm:t>
    </dgm:pt>
    <dgm:pt modelId="{1175B500-9019-4A75-AC4D-9A3BE8A2CAEA}" type="pres">
      <dgm:prSet presAssocID="{4D5D5728-BF1F-43BD-9AA0-AAD9CF222BB8}" presName="hierChild4" presStyleCnt="0"/>
      <dgm:spPr/>
    </dgm:pt>
    <dgm:pt modelId="{BACC1C4C-1A8E-4FE2-AE53-757DC804E0B5}" type="pres">
      <dgm:prSet presAssocID="{565557CB-ACEA-4C14-A077-FA0BDBAC4B46}" presName="Name37" presStyleLbl="parChTrans1D4" presStyleIdx="11" presStyleCnt="18"/>
      <dgm:spPr/>
      <dgm:t>
        <a:bodyPr/>
        <a:lstStyle/>
        <a:p>
          <a:endParaRPr lang="en-GB"/>
        </a:p>
      </dgm:t>
    </dgm:pt>
    <dgm:pt modelId="{F06443FD-209B-4976-B2D2-36C7E6C97D00}" type="pres">
      <dgm:prSet presAssocID="{07A6AE1D-875C-404E-BD55-910A1A36EAA1}" presName="hierRoot2" presStyleCnt="0">
        <dgm:presLayoutVars>
          <dgm:hierBranch val="init"/>
        </dgm:presLayoutVars>
      </dgm:prSet>
      <dgm:spPr/>
    </dgm:pt>
    <dgm:pt modelId="{26F5BF68-3F84-43CF-B0FF-E438F9695F43}" type="pres">
      <dgm:prSet presAssocID="{07A6AE1D-875C-404E-BD55-910A1A36EAA1}" presName="rootComposite" presStyleCnt="0"/>
      <dgm:spPr/>
    </dgm:pt>
    <dgm:pt modelId="{EA25CF91-A120-4AEF-A8EF-9AFB55EF2F3F}" type="pres">
      <dgm:prSet presAssocID="{07A6AE1D-875C-404E-BD55-910A1A36EAA1}" presName="rootText" presStyleLbl="node4" presStyleIdx="11" presStyleCnt="18">
        <dgm:presLayoutVars>
          <dgm:chPref val="3"/>
        </dgm:presLayoutVars>
      </dgm:prSet>
      <dgm:spPr/>
      <dgm:t>
        <a:bodyPr/>
        <a:lstStyle/>
        <a:p>
          <a:endParaRPr lang="en-GB"/>
        </a:p>
      </dgm:t>
    </dgm:pt>
    <dgm:pt modelId="{AD00E76F-A093-4953-B684-7A2EB56048F9}" type="pres">
      <dgm:prSet presAssocID="{07A6AE1D-875C-404E-BD55-910A1A36EAA1}" presName="rootConnector" presStyleLbl="node4" presStyleIdx="11" presStyleCnt="18"/>
      <dgm:spPr/>
      <dgm:t>
        <a:bodyPr/>
        <a:lstStyle/>
        <a:p>
          <a:endParaRPr lang="en-GB"/>
        </a:p>
      </dgm:t>
    </dgm:pt>
    <dgm:pt modelId="{94BDCF12-9083-4C50-B901-334CA5B31490}" type="pres">
      <dgm:prSet presAssocID="{07A6AE1D-875C-404E-BD55-910A1A36EAA1}" presName="hierChild4" presStyleCnt="0"/>
      <dgm:spPr/>
    </dgm:pt>
    <dgm:pt modelId="{4289748B-7901-4203-A723-93C14023B178}" type="pres">
      <dgm:prSet presAssocID="{07A6AE1D-875C-404E-BD55-910A1A36EAA1}" presName="hierChild5" presStyleCnt="0"/>
      <dgm:spPr/>
    </dgm:pt>
    <dgm:pt modelId="{BCEEB85B-9FF2-453B-977A-926BB21CB34C}" type="pres">
      <dgm:prSet presAssocID="{4D5D5728-BF1F-43BD-9AA0-AAD9CF222BB8}" presName="hierChild5" presStyleCnt="0"/>
      <dgm:spPr/>
    </dgm:pt>
    <dgm:pt modelId="{47F60845-9613-4921-930F-DAA4AA7CF45A}" type="pres">
      <dgm:prSet presAssocID="{174B17BD-326F-4BAA-AC64-8AB152FB9D7E}" presName="hierChild5" presStyleCnt="0"/>
      <dgm:spPr/>
    </dgm:pt>
    <dgm:pt modelId="{57D1F6B6-F21E-47A6-BCCC-C6F8A4B170DF}" type="pres">
      <dgm:prSet presAssocID="{41E2DE46-5CC6-480E-9EBF-A6C639F5BA25}" presName="hierChild7" presStyleCnt="0"/>
      <dgm:spPr/>
    </dgm:pt>
    <dgm:pt modelId="{7957F4C3-2782-4659-B1AC-FBC0E01E8796}" type="pres">
      <dgm:prSet presAssocID="{2F9C883B-1F05-4481-8FFF-4AB33B5E731C}" presName="Name37" presStyleLbl="parChTrans1D2" presStyleIdx="2" presStyleCnt="7"/>
      <dgm:spPr/>
      <dgm:t>
        <a:bodyPr/>
        <a:lstStyle/>
        <a:p>
          <a:endParaRPr lang="en-GB"/>
        </a:p>
      </dgm:t>
    </dgm:pt>
    <dgm:pt modelId="{2316551E-0C26-49E8-B34D-5A42EE1F7DFB}" type="pres">
      <dgm:prSet presAssocID="{B5F8ABDC-C090-460D-859A-B43AC12575B9}" presName="hierRoot2" presStyleCnt="0">
        <dgm:presLayoutVars>
          <dgm:hierBranch val="init"/>
        </dgm:presLayoutVars>
      </dgm:prSet>
      <dgm:spPr/>
    </dgm:pt>
    <dgm:pt modelId="{96A9296D-C357-472F-AD9B-1E1A087154A1}" type="pres">
      <dgm:prSet presAssocID="{B5F8ABDC-C090-460D-859A-B43AC12575B9}" presName="rootComposite" presStyleCnt="0"/>
      <dgm:spPr/>
    </dgm:pt>
    <dgm:pt modelId="{F7685CD8-9521-4EDB-8057-F14DB5E84DC1}" type="pres">
      <dgm:prSet presAssocID="{B5F8ABDC-C090-460D-859A-B43AC12575B9}" presName="rootText" presStyleLbl="node2" presStyleIdx="2" presStyleCnt="3">
        <dgm:presLayoutVars>
          <dgm:chPref val="3"/>
        </dgm:presLayoutVars>
      </dgm:prSet>
      <dgm:spPr/>
      <dgm:t>
        <a:bodyPr/>
        <a:lstStyle/>
        <a:p>
          <a:endParaRPr lang="en-GB"/>
        </a:p>
      </dgm:t>
    </dgm:pt>
    <dgm:pt modelId="{29D3B293-236B-49E2-BEC5-B78D72013DD5}" type="pres">
      <dgm:prSet presAssocID="{B5F8ABDC-C090-460D-859A-B43AC12575B9}" presName="rootConnector" presStyleLbl="node2" presStyleIdx="2" presStyleCnt="3"/>
      <dgm:spPr/>
      <dgm:t>
        <a:bodyPr/>
        <a:lstStyle/>
        <a:p>
          <a:endParaRPr lang="en-GB"/>
        </a:p>
      </dgm:t>
    </dgm:pt>
    <dgm:pt modelId="{B73DAA38-5445-42D9-AAB3-9DD1D5F254D2}" type="pres">
      <dgm:prSet presAssocID="{B5F8ABDC-C090-460D-859A-B43AC12575B9}" presName="hierChild4" presStyleCnt="0"/>
      <dgm:spPr/>
    </dgm:pt>
    <dgm:pt modelId="{69AA2F81-BD16-4884-87B6-43B34002CC17}" type="pres">
      <dgm:prSet presAssocID="{B5F8ABDC-C090-460D-859A-B43AC12575B9}" presName="hierChild5" presStyleCnt="0"/>
      <dgm:spPr/>
    </dgm:pt>
    <dgm:pt modelId="{A66EF17A-01D5-427A-BF4B-24ABD86B7702}" type="pres">
      <dgm:prSet presAssocID="{B67CD6B7-506C-4C4E-9AE5-E5E7F5A36854}" presName="Name111" presStyleLbl="parChTrans1D3" presStyleIdx="4" presStyleCnt="6"/>
      <dgm:spPr/>
      <dgm:t>
        <a:bodyPr/>
        <a:lstStyle/>
        <a:p>
          <a:endParaRPr lang="en-GB"/>
        </a:p>
      </dgm:t>
    </dgm:pt>
    <dgm:pt modelId="{9CE9A583-235D-473A-ADD4-7117E7160C18}" type="pres">
      <dgm:prSet presAssocID="{4CCE097B-7812-464E-A6A0-6AB14F4A0644}" presName="hierRoot3" presStyleCnt="0">
        <dgm:presLayoutVars>
          <dgm:hierBranch val="init"/>
        </dgm:presLayoutVars>
      </dgm:prSet>
      <dgm:spPr/>
    </dgm:pt>
    <dgm:pt modelId="{C8FF1644-73C0-4BF8-9A4C-DBB9E7D1A2B8}" type="pres">
      <dgm:prSet presAssocID="{4CCE097B-7812-464E-A6A0-6AB14F4A0644}" presName="rootComposite3" presStyleCnt="0"/>
      <dgm:spPr/>
    </dgm:pt>
    <dgm:pt modelId="{6E50E3FF-7934-4C9D-85C3-B1223D91113C}" type="pres">
      <dgm:prSet presAssocID="{4CCE097B-7812-464E-A6A0-6AB14F4A0644}" presName="rootText3" presStyleLbl="asst2" presStyleIdx="4" presStyleCnt="6">
        <dgm:presLayoutVars>
          <dgm:chPref val="3"/>
        </dgm:presLayoutVars>
      </dgm:prSet>
      <dgm:spPr/>
      <dgm:t>
        <a:bodyPr/>
        <a:lstStyle/>
        <a:p>
          <a:endParaRPr lang="en-GB"/>
        </a:p>
      </dgm:t>
    </dgm:pt>
    <dgm:pt modelId="{8CD9A914-91BB-4B0F-A8C3-4DF4C1FB452C}" type="pres">
      <dgm:prSet presAssocID="{4CCE097B-7812-464E-A6A0-6AB14F4A0644}" presName="rootConnector3" presStyleLbl="asst2" presStyleIdx="4" presStyleCnt="6"/>
      <dgm:spPr/>
      <dgm:t>
        <a:bodyPr/>
        <a:lstStyle/>
        <a:p>
          <a:endParaRPr lang="en-GB"/>
        </a:p>
      </dgm:t>
    </dgm:pt>
    <dgm:pt modelId="{90C1842E-E5E2-4FE3-A8E6-24E123B6AFB9}" type="pres">
      <dgm:prSet presAssocID="{4CCE097B-7812-464E-A6A0-6AB14F4A0644}" presName="hierChild6" presStyleCnt="0"/>
      <dgm:spPr/>
    </dgm:pt>
    <dgm:pt modelId="{37D39349-EB9D-4A4F-91E2-5DF6DE6AB3AF}" type="pres">
      <dgm:prSet presAssocID="{124F4C5F-8D9A-4176-B513-1CD3E262CBCC}" presName="Name37" presStyleLbl="parChTrans1D4" presStyleIdx="12" presStyleCnt="18"/>
      <dgm:spPr/>
      <dgm:t>
        <a:bodyPr/>
        <a:lstStyle/>
        <a:p>
          <a:endParaRPr lang="en-GB"/>
        </a:p>
      </dgm:t>
    </dgm:pt>
    <dgm:pt modelId="{7D577EF8-A9B6-472D-9286-22796027E482}" type="pres">
      <dgm:prSet presAssocID="{A77A39B2-A42D-41C8-8994-C1407D9FE1A2}" presName="hierRoot2" presStyleCnt="0">
        <dgm:presLayoutVars>
          <dgm:hierBranch val="init"/>
        </dgm:presLayoutVars>
      </dgm:prSet>
      <dgm:spPr/>
    </dgm:pt>
    <dgm:pt modelId="{C096FCD7-C65A-414E-9E74-2147DFE4B697}" type="pres">
      <dgm:prSet presAssocID="{A77A39B2-A42D-41C8-8994-C1407D9FE1A2}" presName="rootComposite" presStyleCnt="0"/>
      <dgm:spPr/>
    </dgm:pt>
    <dgm:pt modelId="{D6DF1537-3D17-41FF-AD74-A0BF901D660F}" type="pres">
      <dgm:prSet presAssocID="{A77A39B2-A42D-41C8-8994-C1407D9FE1A2}" presName="rootText" presStyleLbl="node4" presStyleIdx="12" presStyleCnt="18">
        <dgm:presLayoutVars>
          <dgm:chPref val="3"/>
        </dgm:presLayoutVars>
      </dgm:prSet>
      <dgm:spPr/>
      <dgm:t>
        <a:bodyPr/>
        <a:lstStyle/>
        <a:p>
          <a:endParaRPr lang="en-GB"/>
        </a:p>
      </dgm:t>
    </dgm:pt>
    <dgm:pt modelId="{ABD7D418-57C9-46F4-B452-D0F0A0EE0E65}" type="pres">
      <dgm:prSet presAssocID="{A77A39B2-A42D-41C8-8994-C1407D9FE1A2}" presName="rootConnector" presStyleLbl="node4" presStyleIdx="12" presStyleCnt="18"/>
      <dgm:spPr/>
      <dgm:t>
        <a:bodyPr/>
        <a:lstStyle/>
        <a:p>
          <a:endParaRPr lang="en-GB"/>
        </a:p>
      </dgm:t>
    </dgm:pt>
    <dgm:pt modelId="{E874777A-D0D1-4A31-AE88-86BD7565F4AC}" type="pres">
      <dgm:prSet presAssocID="{A77A39B2-A42D-41C8-8994-C1407D9FE1A2}" presName="hierChild4" presStyleCnt="0"/>
      <dgm:spPr/>
    </dgm:pt>
    <dgm:pt modelId="{CB4A81B2-8DB6-4B47-8C72-AE0F153C4F0E}" type="pres">
      <dgm:prSet presAssocID="{08C89931-3904-428D-BA45-695878A70FB6}" presName="Name37" presStyleLbl="parChTrans1D4" presStyleIdx="13" presStyleCnt="18"/>
      <dgm:spPr/>
      <dgm:t>
        <a:bodyPr/>
        <a:lstStyle/>
        <a:p>
          <a:endParaRPr lang="en-GB"/>
        </a:p>
      </dgm:t>
    </dgm:pt>
    <dgm:pt modelId="{42B5EA18-0051-4753-B187-BD40B9195914}" type="pres">
      <dgm:prSet presAssocID="{8939A19B-1F96-4DCB-A639-57F4211DD2DF}" presName="hierRoot2" presStyleCnt="0">
        <dgm:presLayoutVars>
          <dgm:hierBranch val="init"/>
        </dgm:presLayoutVars>
      </dgm:prSet>
      <dgm:spPr/>
    </dgm:pt>
    <dgm:pt modelId="{400A91B5-2450-40D8-8274-034BA2720A1A}" type="pres">
      <dgm:prSet presAssocID="{8939A19B-1F96-4DCB-A639-57F4211DD2DF}" presName="rootComposite" presStyleCnt="0"/>
      <dgm:spPr/>
    </dgm:pt>
    <dgm:pt modelId="{E75D9735-CD27-4EDB-B7BB-8712C0B276AC}" type="pres">
      <dgm:prSet presAssocID="{8939A19B-1F96-4DCB-A639-57F4211DD2DF}" presName="rootText" presStyleLbl="node4" presStyleIdx="13" presStyleCnt="18">
        <dgm:presLayoutVars>
          <dgm:chPref val="3"/>
        </dgm:presLayoutVars>
      </dgm:prSet>
      <dgm:spPr/>
      <dgm:t>
        <a:bodyPr/>
        <a:lstStyle/>
        <a:p>
          <a:endParaRPr lang="en-GB"/>
        </a:p>
      </dgm:t>
    </dgm:pt>
    <dgm:pt modelId="{3B9BFEBA-3A35-4A32-BCC6-90E949FB9467}" type="pres">
      <dgm:prSet presAssocID="{8939A19B-1F96-4DCB-A639-57F4211DD2DF}" presName="rootConnector" presStyleLbl="node4" presStyleIdx="13" presStyleCnt="18"/>
      <dgm:spPr/>
      <dgm:t>
        <a:bodyPr/>
        <a:lstStyle/>
        <a:p>
          <a:endParaRPr lang="en-GB"/>
        </a:p>
      </dgm:t>
    </dgm:pt>
    <dgm:pt modelId="{90B1385F-F614-4FAE-8526-CEB8A38B7B71}" type="pres">
      <dgm:prSet presAssocID="{8939A19B-1F96-4DCB-A639-57F4211DD2DF}" presName="hierChild4" presStyleCnt="0"/>
      <dgm:spPr/>
    </dgm:pt>
    <dgm:pt modelId="{35AA7416-06AA-4CBC-8991-FF8CDE7E1E98}" type="pres">
      <dgm:prSet presAssocID="{7E058FD7-5E10-40B9-BE26-79FF8E01A3BA}" presName="Name37" presStyleLbl="parChTrans1D4" presStyleIdx="14" presStyleCnt="18"/>
      <dgm:spPr/>
      <dgm:t>
        <a:bodyPr/>
        <a:lstStyle/>
        <a:p>
          <a:endParaRPr lang="en-GB"/>
        </a:p>
      </dgm:t>
    </dgm:pt>
    <dgm:pt modelId="{BC93F43B-8840-4E51-8638-B1EA13416EC3}" type="pres">
      <dgm:prSet presAssocID="{38C99064-8918-4455-9E75-71A99725350E}" presName="hierRoot2" presStyleCnt="0">
        <dgm:presLayoutVars>
          <dgm:hierBranch val="init"/>
        </dgm:presLayoutVars>
      </dgm:prSet>
      <dgm:spPr/>
    </dgm:pt>
    <dgm:pt modelId="{C17CD77B-D3A0-4C9B-8717-6122F8BAD150}" type="pres">
      <dgm:prSet presAssocID="{38C99064-8918-4455-9E75-71A99725350E}" presName="rootComposite" presStyleCnt="0"/>
      <dgm:spPr/>
    </dgm:pt>
    <dgm:pt modelId="{7464164E-BE76-4217-8C78-8E02765FB2BD}" type="pres">
      <dgm:prSet presAssocID="{38C99064-8918-4455-9E75-71A99725350E}" presName="rootText" presStyleLbl="node4" presStyleIdx="14" presStyleCnt="18">
        <dgm:presLayoutVars>
          <dgm:chPref val="3"/>
        </dgm:presLayoutVars>
      </dgm:prSet>
      <dgm:spPr/>
      <dgm:t>
        <a:bodyPr/>
        <a:lstStyle/>
        <a:p>
          <a:endParaRPr lang="en-GB"/>
        </a:p>
      </dgm:t>
    </dgm:pt>
    <dgm:pt modelId="{2D9D4F2C-3285-47EA-9715-A3DFED3E9A95}" type="pres">
      <dgm:prSet presAssocID="{38C99064-8918-4455-9E75-71A99725350E}" presName="rootConnector" presStyleLbl="node4" presStyleIdx="14" presStyleCnt="18"/>
      <dgm:spPr/>
      <dgm:t>
        <a:bodyPr/>
        <a:lstStyle/>
        <a:p>
          <a:endParaRPr lang="en-GB"/>
        </a:p>
      </dgm:t>
    </dgm:pt>
    <dgm:pt modelId="{4E4D07D7-B356-4C8A-8D00-4D8EAD2105E9}" type="pres">
      <dgm:prSet presAssocID="{38C99064-8918-4455-9E75-71A99725350E}" presName="hierChild4" presStyleCnt="0"/>
      <dgm:spPr/>
    </dgm:pt>
    <dgm:pt modelId="{0FD5F533-920A-44E0-B041-DC58770C58C5}" type="pres">
      <dgm:prSet presAssocID="{38C99064-8918-4455-9E75-71A99725350E}" presName="hierChild5" presStyleCnt="0"/>
      <dgm:spPr/>
    </dgm:pt>
    <dgm:pt modelId="{153C0595-74C9-4174-B7BD-424E294730CF}" type="pres">
      <dgm:prSet presAssocID="{8939A19B-1F96-4DCB-A639-57F4211DD2DF}" presName="hierChild5" presStyleCnt="0"/>
      <dgm:spPr/>
    </dgm:pt>
    <dgm:pt modelId="{62218AC0-833D-49AD-BB93-7C3A7BAD9479}" type="pres">
      <dgm:prSet presAssocID="{A77A39B2-A42D-41C8-8994-C1407D9FE1A2}" presName="hierChild5" presStyleCnt="0"/>
      <dgm:spPr/>
    </dgm:pt>
    <dgm:pt modelId="{7E4A6881-8E56-4D05-B31C-4E027004807D}" type="pres">
      <dgm:prSet presAssocID="{4CCE097B-7812-464E-A6A0-6AB14F4A0644}" presName="hierChild7" presStyleCnt="0"/>
      <dgm:spPr/>
    </dgm:pt>
    <dgm:pt modelId="{11006153-34D6-4206-800D-8DE9BED45901}" type="pres">
      <dgm:prSet presAssocID="{096C683B-67C2-4CA2-9513-80B64642917A}" presName="Name111" presStyleLbl="parChTrans1D3" presStyleIdx="5" presStyleCnt="6"/>
      <dgm:spPr/>
      <dgm:t>
        <a:bodyPr/>
        <a:lstStyle/>
        <a:p>
          <a:endParaRPr lang="en-GB"/>
        </a:p>
      </dgm:t>
    </dgm:pt>
    <dgm:pt modelId="{32C73200-0B04-4E29-B686-F01F40F27427}" type="pres">
      <dgm:prSet presAssocID="{D26BD1F6-9682-4B30-8E7F-8431AEF3A175}" presName="hierRoot3" presStyleCnt="0">
        <dgm:presLayoutVars>
          <dgm:hierBranch val="init"/>
        </dgm:presLayoutVars>
      </dgm:prSet>
      <dgm:spPr/>
    </dgm:pt>
    <dgm:pt modelId="{931FF44D-D9BA-4C5B-827E-598552EC4D29}" type="pres">
      <dgm:prSet presAssocID="{D26BD1F6-9682-4B30-8E7F-8431AEF3A175}" presName="rootComposite3" presStyleCnt="0"/>
      <dgm:spPr/>
    </dgm:pt>
    <dgm:pt modelId="{112689A5-2F87-4A65-AE01-AA2074C57856}" type="pres">
      <dgm:prSet presAssocID="{D26BD1F6-9682-4B30-8E7F-8431AEF3A175}" presName="rootText3" presStyleLbl="asst2" presStyleIdx="5" presStyleCnt="6">
        <dgm:presLayoutVars>
          <dgm:chPref val="3"/>
        </dgm:presLayoutVars>
      </dgm:prSet>
      <dgm:spPr/>
      <dgm:t>
        <a:bodyPr/>
        <a:lstStyle/>
        <a:p>
          <a:endParaRPr lang="en-GB"/>
        </a:p>
      </dgm:t>
    </dgm:pt>
    <dgm:pt modelId="{70010285-8794-481D-A353-AF5FEBE285DA}" type="pres">
      <dgm:prSet presAssocID="{D26BD1F6-9682-4B30-8E7F-8431AEF3A175}" presName="rootConnector3" presStyleLbl="asst2" presStyleIdx="5" presStyleCnt="6"/>
      <dgm:spPr/>
      <dgm:t>
        <a:bodyPr/>
        <a:lstStyle/>
        <a:p>
          <a:endParaRPr lang="en-GB"/>
        </a:p>
      </dgm:t>
    </dgm:pt>
    <dgm:pt modelId="{C2E0FE4C-B8C6-4F3B-A9EC-0C37B341AE36}" type="pres">
      <dgm:prSet presAssocID="{D26BD1F6-9682-4B30-8E7F-8431AEF3A175}" presName="hierChild6" presStyleCnt="0"/>
      <dgm:spPr/>
    </dgm:pt>
    <dgm:pt modelId="{684CB291-8A3B-46ED-8B53-9ACEECD68B1A}" type="pres">
      <dgm:prSet presAssocID="{1CFADF69-9724-45CC-AA83-B4422646CA3B}" presName="Name37" presStyleLbl="parChTrans1D4" presStyleIdx="15" presStyleCnt="18"/>
      <dgm:spPr/>
      <dgm:t>
        <a:bodyPr/>
        <a:lstStyle/>
        <a:p>
          <a:endParaRPr lang="en-GB"/>
        </a:p>
      </dgm:t>
    </dgm:pt>
    <dgm:pt modelId="{796E0E0C-4291-4906-A31D-01CAF78FEEFB}" type="pres">
      <dgm:prSet presAssocID="{5A4388F9-2842-4F4F-962C-3AF15A03106F}" presName="hierRoot2" presStyleCnt="0">
        <dgm:presLayoutVars>
          <dgm:hierBranch val="init"/>
        </dgm:presLayoutVars>
      </dgm:prSet>
      <dgm:spPr/>
    </dgm:pt>
    <dgm:pt modelId="{6E1CD0B9-F729-4FB9-A685-29B662E65DDA}" type="pres">
      <dgm:prSet presAssocID="{5A4388F9-2842-4F4F-962C-3AF15A03106F}" presName="rootComposite" presStyleCnt="0"/>
      <dgm:spPr/>
    </dgm:pt>
    <dgm:pt modelId="{0255F620-FB64-4AAA-AD3F-921FCDAF2CC2}" type="pres">
      <dgm:prSet presAssocID="{5A4388F9-2842-4F4F-962C-3AF15A03106F}" presName="rootText" presStyleLbl="node4" presStyleIdx="15" presStyleCnt="18">
        <dgm:presLayoutVars>
          <dgm:chPref val="3"/>
        </dgm:presLayoutVars>
      </dgm:prSet>
      <dgm:spPr/>
      <dgm:t>
        <a:bodyPr/>
        <a:lstStyle/>
        <a:p>
          <a:endParaRPr lang="en-GB"/>
        </a:p>
      </dgm:t>
    </dgm:pt>
    <dgm:pt modelId="{BA75688F-4432-4451-B4F2-F81663093F3B}" type="pres">
      <dgm:prSet presAssocID="{5A4388F9-2842-4F4F-962C-3AF15A03106F}" presName="rootConnector" presStyleLbl="node4" presStyleIdx="15" presStyleCnt="18"/>
      <dgm:spPr/>
      <dgm:t>
        <a:bodyPr/>
        <a:lstStyle/>
        <a:p>
          <a:endParaRPr lang="en-GB"/>
        </a:p>
      </dgm:t>
    </dgm:pt>
    <dgm:pt modelId="{7218207B-83C8-46D4-AD53-651B72976AB7}" type="pres">
      <dgm:prSet presAssocID="{5A4388F9-2842-4F4F-962C-3AF15A03106F}" presName="hierChild4" presStyleCnt="0"/>
      <dgm:spPr/>
    </dgm:pt>
    <dgm:pt modelId="{803972CE-0776-436A-A531-1A2F2015EE71}" type="pres">
      <dgm:prSet presAssocID="{A65B1AF9-AC9A-46A8-8BAD-2EB179C6AE1F}" presName="Name37" presStyleLbl="parChTrans1D4" presStyleIdx="16" presStyleCnt="18"/>
      <dgm:spPr/>
      <dgm:t>
        <a:bodyPr/>
        <a:lstStyle/>
        <a:p>
          <a:endParaRPr lang="en-GB"/>
        </a:p>
      </dgm:t>
    </dgm:pt>
    <dgm:pt modelId="{2F394FC0-1408-47AD-905C-B107A9EB9E85}" type="pres">
      <dgm:prSet presAssocID="{69216781-6E18-4E76-8652-AA2E5A2779A8}" presName="hierRoot2" presStyleCnt="0">
        <dgm:presLayoutVars>
          <dgm:hierBranch val="init"/>
        </dgm:presLayoutVars>
      </dgm:prSet>
      <dgm:spPr/>
    </dgm:pt>
    <dgm:pt modelId="{C2A937EA-8B0B-4467-9C7D-09CB4B3A586E}" type="pres">
      <dgm:prSet presAssocID="{69216781-6E18-4E76-8652-AA2E5A2779A8}" presName="rootComposite" presStyleCnt="0"/>
      <dgm:spPr/>
    </dgm:pt>
    <dgm:pt modelId="{8E2B00B3-452E-45B7-9E4F-F78AA2449F4C}" type="pres">
      <dgm:prSet presAssocID="{69216781-6E18-4E76-8652-AA2E5A2779A8}" presName="rootText" presStyleLbl="node4" presStyleIdx="16" presStyleCnt="18">
        <dgm:presLayoutVars>
          <dgm:chPref val="3"/>
        </dgm:presLayoutVars>
      </dgm:prSet>
      <dgm:spPr/>
      <dgm:t>
        <a:bodyPr/>
        <a:lstStyle/>
        <a:p>
          <a:endParaRPr lang="en-GB"/>
        </a:p>
      </dgm:t>
    </dgm:pt>
    <dgm:pt modelId="{A99A5B3C-519C-496B-A174-FEB1908837F6}" type="pres">
      <dgm:prSet presAssocID="{69216781-6E18-4E76-8652-AA2E5A2779A8}" presName="rootConnector" presStyleLbl="node4" presStyleIdx="16" presStyleCnt="18"/>
      <dgm:spPr/>
      <dgm:t>
        <a:bodyPr/>
        <a:lstStyle/>
        <a:p>
          <a:endParaRPr lang="en-GB"/>
        </a:p>
      </dgm:t>
    </dgm:pt>
    <dgm:pt modelId="{652A8E19-6282-4DF4-87D9-1D2F5E1DF9BB}" type="pres">
      <dgm:prSet presAssocID="{69216781-6E18-4E76-8652-AA2E5A2779A8}" presName="hierChild4" presStyleCnt="0"/>
      <dgm:spPr/>
    </dgm:pt>
    <dgm:pt modelId="{1835EBA9-AF01-4ABF-852F-1BB9FEE71B9A}" type="pres">
      <dgm:prSet presAssocID="{5830B14B-2796-43AC-92E1-EDF3ED580E31}" presName="Name37" presStyleLbl="parChTrans1D4" presStyleIdx="17" presStyleCnt="18"/>
      <dgm:spPr/>
      <dgm:t>
        <a:bodyPr/>
        <a:lstStyle/>
        <a:p>
          <a:endParaRPr lang="en-GB"/>
        </a:p>
      </dgm:t>
    </dgm:pt>
    <dgm:pt modelId="{1C5CAD40-DFCA-44D0-A613-C06FACD81B19}" type="pres">
      <dgm:prSet presAssocID="{4616EC0D-B437-4B5F-8E14-9666C7047357}" presName="hierRoot2" presStyleCnt="0">
        <dgm:presLayoutVars>
          <dgm:hierBranch val="init"/>
        </dgm:presLayoutVars>
      </dgm:prSet>
      <dgm:spPr/>
    </dgm:pt>
    <dgm:pt modelId="{B3ACF0F8-C981-4A5B-9E96-F136C247A832}" type="pres">
      <dgm:prSet presAssocID="{4616EC0D-B437-4B5F-8E14-9666C7047357}" presName="rootComposite" presStyleCnt="0"/>
      <dgm:spPr/>
    </dgm:pt>
    <dgm:pt modelId="{34F3557C-FCE6-4A15-88E7-5F765E12EBCA}" type="pres">
      <dgm:prSet presAssocID="{4616EC0D-B437-4B5F-8E14-9666C7047357}" presName="rootText" presStyleLbl="node4" presStyleIdx="17" presStyleCnt="18">
        <dgm:presLayoutVars>
          <dgm:chPref val="3"/>
        </dgm:presLayoutVars>
      </dgm:prSet>
      <dgm:spPr/>
      <dgm:t>
        <a:bodyPr/>
        <a:lstStyle/>
        <a:p>
          <a:endParaRPr lang="en-GB"/>
        </a:p>
      </dgm:t>
    </dgm:pt>
    <dgm:pt modelId="{54FF0F85-5190-4AB6-8A24-5842570D62D5}" type="pres">
      <dgm:prSet presAssocID="{4616EC0D-B437-4B5F-8E14-9666C7047357}" presName="rootConnector" presStyleLbl="node4" presStyleIdx="17" presStyleCnt="18"/>
      <dgm:spPr/>
      <dgm:t>
        <a:bodyPr/>
        <a:lstStyle/>
        <a:p>
          <a:endParaRPr lang="en-GB"/>
        </a:p>
      </dgm:t>
    </dgm:pt>
    <dgm:pt modelId="{FFDD995B-51CA-432E-91C4-59810677D35A}" type="pres">
      <dgm:prSet presAssocID="{4616EC0D-B437-4B5F-8E14-9666C7047357}" presName="hierChild4" presStyleCnt="0"/>
      <dgm:spPr/>
    </dgm:pt>
    <dgm:pt modelId="{730FF279-08A1-45FC-9CF4-602E476055F8}" type="pres">
      <dgm:prSet presAssocID="{4616EC0D-B437-4B5F-8E14-9666C7047357}" presName="hierChild5" presStyleCnt="0"/>
      <dgm:spPr/>
    </dgm:pt>
    <dgm:pt modelId="{5C65C756-9008-49B5-ABFE-1304C9ECCCE5}" type="pres">
      <dgm:prSet presAssocID="{69216781-6E18-4E76-8652-AA2E5A2779A8}" presName="hierChild5" presStyleCnt="0"/>
      <dgm:spPr/>
    </dgm:pt>
    <dgm:pt modelId="{D5F851D3-4070-43C5-B9B8-58EB493E22CF}" type="pres">
      <dgm:prSet presAssocID="{5A4388F9-2842-4F4F-962C-3AF15A03106F}" presName="hierChild5" presStyleCnt="0"/>
      <dgm:spPr/>
    </dgm:pt>
    <dgm:pt modelId="{A5FA7365-0E0E-469E-BFDB-F69527814847}" type="pres">
      <dgm:prSet presAssocID="{D26BD1F6-9682-4B30-8E7F-8431AEF3A175}" presName="hierChild7" presStyleCnt="0"/>
      <dgm:spPr/>
    </dgm:pt>
    <dgm:pt modelId="{B08AAB5D-A013-4F4A-B5FC-E9773FB4EA72}" type="pres">
      <dgm:prSet presAssocID="{F0F83346-A4A9-40C2-BB1A-BFAD93FF2217}" presName="hierChild3" presStyleCnt="0"/>
      <dgm:spPr/>
    </dgm:pt>
    <dgm:pt modelId="{05BDFC22-C77C-4E5B-B60A-42EFB8194E9D}" type="pres">
      <dgm:prSet presAssocID="{A9BF4F14-98AF-4263-889E-A9022AA3B693}" presName="Name111" presStyleLbl="parChTrans1D2" presStyleIdx="3" presStyleCnt="7"/>
      <dgm:spPr/>
      <dgm:t>
        <a:bodyPr/>
        <a:lstStyle/>
        <a:p>
          <a:endParaRPr lang="en-GB"/>
        </a:p>
      </dgm:t>
    </dgm:pt>
    <dgm:pt modelId="{763D03A2-F73C-407A-A075-A968A6EE2459}" type="pres">
      <dgm:prSet presAssocID="{6903D799-D1B8-426C-8A32-5A7BC0F03791}" presName="hierRoot3" presStyleCnt="0">
        <dgm:presLayoutVars>
          <dgm:hierBranch val="init"/>
        </dgm:presLayoutVars>
      </dgm:prSet>
      <dgm:spPr/>
    </dgm:pt>
    <dgm:pt modelId="{AA3B9C0F-7BE8-4575-95C2-AF0C495012A1}" type="pres">
      <dgm:prSet presAssocID="{6903D799-D1B8-426C-8A32-5A7BC0F03791}" presName="rootComposite3" presStyleCnt="0"/>
      <dgm:spPr/>
    </dgm:pt>
    <dgm:pt modelId="{0C82EBDE-C44D-4186-90B1-5B88EEA255CF}" type="pres">
      <dgm:prSet presAssocID="{6903D799-D1B8-426C-8A32-5A7BC0F03791}" presName="rootText3" presStyleLbl="asst1" presStyleIdx="0" presStyleCnt="4">
        <dgm:presLayoutVars>
          <dgm:chPref val="3"/>
        </dgm:presLayoutVars>
      </dgm:prSet>
      <dgm:spPr/>
      <dgm:t>
        <a:bodyPr/>
        <a:lstStyle/>
        <a:p>
          <a:endParaRPr lang="en-GB"/>
        </a:p>
      </dgm:t>
    </dgm:pt>
    <dgm:pt modelId="{B68E75EC-992E-47B3-B3DC-A5923ECCECB3}" type="pres">
      <dgm:prSet presAssocID="{6903D799-D1B8-426C-8A32-5A7BC0F03791}" presName="rootConnector3" presStyleLbl="asst1" presStyleIdx="0" presStyleCnt="4"/>
      <dgm:spPr/>
      <dgm:t>
        <a:bodyPr/>
        <a:lstStyle/>
        <a:p>
          <a:endParaRPr lang="en-GB"/>
        </a:p>
      </dgm:t>
    </dgm:pt>
    <dgm:pt modelId="{B4347F36-396E-4A9C-A7D3-B475C808A3D8}" type="pres">
      <dgm:prSet presAssocID="{6903D799-D1B8-426C-8A32-5A7BC0F03791}" presName="hierChild6" presStyleCnt="0"/>
      <dgm:spPr/>
    </dgm:pt>
    <dgm:pt modelId="{C3F18780-DB80-4471-90EB-56FF550E0DE9}" type="pres">
      <dgm:prSet presAssocID="{6903D799-D1B8-426C-8A32-5A7BC0F03791}" presName="hierChild7" presStyleCnt="0"/>
      <dgm:spPr/>
    </dgm:pt>
    <dgm:pt modelId="{E4D5C7C5-34F0-4EAE-8133-A7B3CFB8EB7B}" type="pres">
      <dgm:prSet presAssocID="{0B96C848-A69E-4E86-8ED9-E3138D3C77ED}" presName="Name111" presStyleLbl="parChTrans1D2" presStyleIdx="4" presStyleCnt="7"/>
      <dgm:spPr/>
      <dgm:t>
        <a:bodyPr/>
        <a:lstStyle/>
        <a:p>
          <a:endParaRPr lang="en-GB"/>
        </a:p>
      </dgm:t>
    </dgm:pt>
    <dgm:pt modelId="{E1D7E5E8-CD07-4DF9-8306-DA7FCB4C1E46}" type="pres">
      <dgm:prSet presAssocID="{B9FBE464-9048-4202-88DC-C805E4E59D00}" presName="hierRoot3" presStyleCnt="0">
        <dgm:presLayoutVars>
          <dgm:hierBranch val="init"/>
        </dgm:presLayoutVars>
      </dgm:prSet>
      <dgm:spPr/>
    </dgm:pt>
    <dgm:pt modelId="{9AD80073-FAC9-4863-A137-81261A1A2F62}" type="pres">
      <dgm:prSet presAssocID="{B9FBE464-9048-4202-88DC-C805E4E59D00}" presName="rootComposite3" presStyleCnt="0"/>
      <dgm:spPr/>
    </dgm:pt>
    <dgm:pt modelId="{99298D79-D160-4D73-BA3F-5526BFACA132}" type="pres">
      <dgm:prSet presAssocID="{B9FBE464-9048-4202-88DC-C805E4E59D00}" presName="rootText3" presStyleLbl="asst1" presStyleIdx="1" presStyleCnt="4">
        <dgm:presLayoutVars>
          <dgm:chPref val="3"/>
        </dgm:presLayoutVars>
      </dgm:prSet>
      <dgm:spPr/>
      <dgm:t>
        <a:bodyPr/>
        <a:lstStyle/>
        <a:p>
          <a:endParaRPr lang="en-GB"/>
        </a:p>
      </dgm:t>
    </dgm:pt>
    <dgm:pt modelId="{C07FADDE-A6A0-4BF3-B681-D4DDCC55FCBD}" type="pres">
      <dgm:prSet presAssocID="{B9FBE464-9048-4202-88DC-C805E4E59D00}" presName="rootConnector3" presStyleLbl="asst1" presStyleIdx="1" presStyleCnt="4"/>
      <dgm:spPr/>
      <dgm:t>
        <a:bodyPr/>
        <a:lstStyle/>
        <a:p>
          <a:endParaRPr lang="en-GB"/>
        </a:p>
      </dgm:t>
    </dgm:pt>
    <dgm:pt modelId="{40558776-AFFA-4D5A-853D-CADA414BC450}" type="pres">
      <dgm:prSet presAssocID="{B9FBE464-9048-4202-88DC-C805E4E59D00}" presName="hierChild6" presStyleCnt="0"/>
      <dgm:spPr/>
    </dgm:pt>
    <dgm:pt modelId="{033F0817-60B0-4376-B8F6-CC43145324C8}" type="pres">
      <dgm:prSet presAssocID="{B9FBE464-9048-4202-88DC-C805E4E59D00}" presName="hierChild7" presStyleCnt="0"/>
      <dgm:spPr/>
    </dgm:pt>
    <dgm:pt modelId="{240C3E59-0BEC-471B-8348-F549B36291A8}" type="pres">
      <dgm:prSet presAssocID="{3A8F7E73-0817-4C96-8F00-0D2B86E4252D}" presName="Name111" presStyleLbl="parChTrans1D2" presStyleIdx="5" presStyleCnt="7"/>
      <dgm:spPr/>
      <dgm:t>
        <a:bodyPr/>
        <a:lstStyle/>
        <a:p>
          <a:endParaRPr lang="en-GB"/>
        </a:p>
      </dgm:t>
    </dgm:pt>
    <dgm:pt modelId="{8F8A4BBF-9B65-4A8E-96AB-E3E1054F8DD9}" type="pres">
      <dgm:prSet presAssocID="{6326A112-64FB-42CE-90EC-912A61D16A9D}" presName="hierRoot3" presStyleCnt="0">
        <dgm:presLayoutVars>
          <dgm:hierBranch val="init"/>
        </dgm:presLayoutVars>
      </dgm:prSet>
      <dgm:spPr/>
    </dgm:pt>
    <dgm:pt modelId="{258DE46D-A1C6-4BBE-BC89-1BF27231F3DB}" type="pres">
      <dgm:prSet presAssocID="{6326A112-64FB-42CE-90EC-912A61D16A9D}" presName="rootComposite3" presStyleCnt="0"/>
      <dgm:spPr/>
    </dgm:pt>
    <dgm:pt modelId="{4DB25CBC-1A9F-4871-9F8E-FCC99957A6CD}" type="pres">
      <dgm:prSet presAssocID="{6326A112-64FB-42CE-90EC-912A61D16A9D}" presName="rootText3" presStyleLbl="asst1" presStyleIdx="2" presStyleCnt="4">
        <dgm:presLayoutVars>
          <dgm:chPref val="3"/>
        </dgm:presLayoutVars>
      </dgm:prSet>
      <dgm:spPr/>
      <dgm:t>
        <a:bodyPr/>
        <a:lstStyle/>
        <a:p>
          <a:endParaRPr lang="en-GB"/>
        </a:p>
      </dgm:t>
    </dgm:pt>
    <dgm:pt modelId="{099283B5-C2B1-49D8-A65E-AA317BB6C322}" type="pres">
      <dgm:prSet presAssocID="{6326A112-64FB-42CE-90EC-912A61D16A9D}" presName="rootConnector3" presStyleLbl="asst1" presStyleIdx="2" presStyleCnt="4"/>
      <dgm:spPr/>
      <dgm:t>
        <a:bodyPr/>
        <a:lstStyle/>
        <a:p>
          <a:endParaRPr lang="en-GB"/>
        </a:p>
      </dgm:t>
    </dgm:pt>
    <dgm:pt modelId="{52FF24FE-8452-4C2A-B0B5-C0982FAA6982}" type="pres">
      <dgm:prSet presAssocID="{6326A112-64FB-42CE-90EC-912A61D16A9D}" presName="hierChild6" presStyleCnt="0"/>
      <dgm:spPr/>
    </dgm:pt>
    <dgm:pt modelId="{7F03F56A-FDFF-4319-9F22-5BD6124DF928}" type="pres">
      <dgm:prSet presAssocID="{6326A112-64FB-42CE-90EC-912A61D16A9D}" presName="hierChild7" presStyleCnt="0"/>
      <dgm:spPr/>
    </dgm:pt>
    <dgm:pt modelId="{F6FF260C-9422-4DE0-96FA-BA8D4B9443B4}" type="pres">
      <dgm:prSet presAssocID="{63533E5F-9388-4ABA-B7FC-2348DCF4A34E}" presName="Name111" presStyleLbl="parChTrans1D2" presStyleIdx="6" presStyleCnt="7"/>
      <dgm:spPr/>
      <dgm:t>
        <a:bodyPr/>
        <a:lstStyle/>
        <a:p>
          <a:endParaRPr lang="en-GB"/>
        </a:p>
      </dgm:t>
    </dgm:pt>
    <dgm:pt modelId="{8DB6E636-E539-4EA8-B45D-D8CC2E27E1F0}" type="pres">
      <dgm:prSet presAssocID="{1373BAEE-DE74-455B-A427-A7A04ECD6E74}" presName="hierRoot3" presStyleCnt="0">
        <dgm:presLayoutVars>
          <dgm:hierBranch val="init"/>
        </dgm:presLayoutVars>
      </dgm:prSet>
      <dgm:spPr/>
    </dgm:pt>
    <dgm:pt modelId="{25A27D6F-5E3C-4F27-B145-B5364F69A233}" type="pres">
      <dgm:prSet presAssocID="{1373BAEE-DE74-455B-A427-A7A04ECD6E74}" presName="rootComposite3" presStyleCnt="0"/>
      <dgm:spPr/>
    </dgm:pt>
    <dgm:pt modelId="{9856E494-F6BC-44B2-8F58-8CD0628B4206}" type="pres">
      <dgm:prSet presAssocID="{1373BAEE-DE74-455B-A427-A7A04ECD6E74}" presName="rootText3" presStyleLbl="asst1" presStyleIdx="3" presStyleCnt="4">
        <dgm:presLayoutVars>
          <dgm:chPref val="3"/>
        </dgm:presLayoutVars>
      </dgm:prSet>
      <dgm:spPr/>
      <dgm:t>
        <a:bodyPr/>
        <a:lstStyle/>
        <a:p>
          <a:endParaRPr lang="en-GB"/>
        </a:p>
      </dgm:t>
    </dgm:pt>
    <dgm:pt modelId="{ADFB9CA1-E203-4547-BA73-7F8E8BDFFBEE}" type="pres">
      <dgm:prSet presAssocID="{1373BAEE-DE74-455B-A427-A7A04ECD6E74}" presName="rootConnector3" presStyleLbl="asst1" presStyleIdx="3" presStyleCnt="4"/>
      <dgm:spPr/>
      <dgm:t>
        <a:bodyPr/>
        <a:lstStyle/>
        <a:p>
          <a:endParaRPr lang="en-GB"/>
        </a:p>
      </dgm:t>
    </dgm:pt>
    <dgm:pt modelId="{C2001298-66B3-4B03-9F41-027A4E5FE606}" type="pres">
      <dgm:prSet presAssocID="{1373BAEE-DE74-455B-A427-A7A04ECD6E74}" presName="hierChild6" presStyleCnt="0"/>
      <dgm:spPr/>
    </dgm:pt>
    <dgm:pt modelId="{B7AE7334-22F6-40CD-9075-CF8D97F1A965}" type="pres">
      <dgm:prSet presAssocID="{1373BAEE-DE74-455B-A427-A7A04ECD6E74}" presName="hierChild7" presStyleCnt="0"/>
      <dgm:spPr/>
    </dgm:pt>
  </dgm:ptLst>
  <dgm:cxnLst>
    <dgm:cxn modelId="{416E2B08-AFFA-4CB4-8F97-A955272AA204}" type="presOf" srcId="{0B96C848-A69E-4E86-8ED9-E3138D3C77ED}" destId="{E4D5C7C5-34F0-4EAE-8133-A7B3CFB8EB7B}" srcOrd="0" destOrd="0" presId="urn:microsoft.com/office/officeart/2005/8/layout/orgChart1"/>
    <dgm:cxn modelId="{27744A36-FC7B-4641-9D66-9EFF8788A68D}" srcId="{DF41777A-444A-46BA-921D-18FC786FC740}" destId="{7A88FFE9-A9F7-4695-81F0-3D945E589DD9}" srcOrd="0" destOrd="0" parTransId="{DF21AF6B-B9A1-4B09-B0EE-541E4871A1E0}" sibTransId="{61E6A70E-CCEA-477C-B7CC-B891FE120E22}"/>
    <dgm:cxn modelId="{7AD9B8BC-FEFC-46EE-9E8F-907CD82439F1}" srcId="{6CC983AE-DA89-4F23-8756-F081A30918CF}" destId="{AC74ACA6-021A-470B-941B-CE74BE349945}" srcOrd="0" destOrd="0" parTransId="{FCDD976B-C505-4C3B-A13F-A5BE4B019336}" sibTransId="{E803FB92-000F-44CA-884E-2B0AD63633A9}"/>
    <dgm:cxn modelId="{FFF15E60-D3A1-4F9D-966B-3CC44A42F19C}" type="presOf" srcId="{5BEC174E-C649-488A-823E-102740642854}" destId="{7464569D-0D1B-48DE-991F-033238F8386E}" srcOrd="1" destOrd="0" presId="urn:microsoft.com/office/officeart/2005/8/layout/orgChart1"/>
    <dgm:cxn modelId="{5E42D2EC-36C0-4F6B-B21B-7BBDCA6367F6}" type="presOf" srcId="{096C683B-67C2-4CA2-9513-80B64642917A}" destId="{11006153-34D6-4206-800D-8DE9BED45901}" srcOrd="0" destOrd="0" presId="urn:microsoft.com/office/officeart/2005/8/layout/orgChart1"/>
    <dgm:cxn modelId="{BD43C44C-E9B8-4BAD-87B9-F7507F7768EA}" type="presOf" srcId="{A77A39B2-A42D-41C8-8994-C1407D9FE1A2}" destId="{D6DF1537-3D17-41FF-AD74-A0BF901D660F}" srcOrd="0" destOrd="0" presId="urn:microsoft.com/office/officeart/2005/8/layout/orgChart1"/>
    <dgm:cxn modelId="{7012EE38-E4FE-441B-A178-B2E1722BF9DB}" type="presOf" srcId="{6C3A8724-A482-4135-BC27-C671547CA9D8}" destId="{FC2D4C2A-465E-42BF-AE70-1DB76C12CE12}" srcOrd="1" destOrd="0" presId="urn:microsoft.com/office/officeart/2005/8/layout/orgChart1"/>
    <dgm:cxn modelId="{7B73A7CF-6549-45E9-BDAD-C65803ACDD4E}" type="presOf" srcId="{07A6AE1D-875C-404E-BD55-910A1A36EAA1}" destId="{AD00E76F-A093-4953-B684-7A2EB56048F9}" srcOrd="1" destOrd="0" presId="urn:microsoft.com/office/officeart/2005/8/layout/orgChart1"/>
    <dgm:cxn modelId="{0CEB54DE-129A-44A0-9A26-C389E043E38C}" type="presOf" srcId="{4D5D5728-BF1F-43BD-9AA0-AAD9CF222BB8}" destId="{DFC91391-8C88-4FDC-A24D-5FD2D6C311B1}" srcOrd="1" destOrd="0" presId="urn:microsoft.com/office/officeart/2005/8/layout/orgChart1"/>
    <dgm:cxn modelId="{DFC44235-C1FB-4C66-87FB-962485E11818}" srcId="{AC74ACA6-021A-470B-941B-CE74BE349945}" destId="{54803F39-1A8A-4A7A-9C8D-89B01C014225}" srcOrd="0" destOrd="0" parTransId="{BB646B48-80F3-4B5F-861B-C09A2C07E818}" sibTransId="{A23D001F-7621-486D-9709-7A971F801CE9}"/>
    <dgm:cxn modelId="{CC25BFDD-79D3-4EE7-82AA-5E1491698893}" type="presOf" srcId="{EB44BE11-68D1-4908-9F01-2A56F9C83384}" destId="{E47E3EDB-14B2-4173-88CD-DE25C1DBD069}" srcOrd="0" destOrd="0" presId="urn:microsoft.com/office/officeart/2005/8/layout/orgChart1"/>
    <dgm:cxn modelId="{D0FAF433-37E2-47E4-8458-75A3845ED420}" type="presOf" srcId="{7E058FD7-5E10-40B9-BE26-79FF8E01A3BA}" destId="{35AA7416-06AA-4CBC-8991-FF8CDE7E1E98}" srcOrd="0" destOrd="0" presId="urn:microsoft.com/office/officeart/2005/8/layout/orgChart1"/>
    <dgm:cxn modelId="{CD25E9D0-0C7C-4C56-8F14-AC59A57A5C75}" type="presOf" srcId="{41E2DE46-5CC6-480E-9EBF-A6C639F5BA25}" destId="{0DB6C894-08A0-47F4-A3AD-0601D98DC270}" srcOrd="0" destOrd="0" presId="urn:microsoft.com/office/officeart/2005/8/layout/orgChart1"/>
    <dgm:cxn modelId="{7B3E8D49-91AD-4991-A47D-27F0E4D6DD44}" srcId="{48BFCC5F-BBB4-4B24-82EC-F01347D8B638}" destId="{97832375-898A-4BE6-8275-683ACD09CAFC}" srcOrd="0" destOrd="0" parTransId="{EBA73F1A-3C3B-499D-912D-1577F18FC2E7}" sibTransId="{6F952464-1532-48A9-B357-58A82EEBF6DE}"/>
    <dgm:cxn modelId="{7CEF2B8B-C76C-4059-8F92-87219C59096D}" type="presOf" srcId="{174B17BD-326F-4BAA-AC64-8AB152FB9D7E}" destId="{A046D2F6-15D9-46BD-AF8B-21410D839F5E}" srcOrd="0" destOrd="0" presId="urn:microsoft.com/office/officeart/2005/8/layout/orgChart1"/>
    <dgm:cxn modelId="{84BA4A24-D61F-4C2D-B0EF-8877A4DD967E}" type="presOf" srcId="{EE7241AA-A95C-4458-A63F-22F7BD42F1E7}" destId="{6FD4817B-F9B1-44E2-986C-2CB989CF3D4F}" srcOrd="0" destOrd="0" presId="urn:microsoft.com/office/officeart/2005/8/layout/orgChart1"/>
    <dgm:cxn modelId="{7B3D4A37-C6A8-48B1-8C31-6F94EDAB4247}" type="presOf" srcId="{6C3A8724-A482-4135-BC27-C671547CA9D8}" destId="{44341783-FB0F-4F2E-94D3-03B1A19BE1C4}" srcOrd="0" destOrd="0" presId="urn:microsoft.com/office/officeart/2005/8/layout/orgChart1"/>
    <dgm:cxn modelId="{7DA22B87-A7A9-4BC7-9BB2-7D23C711B045}" type="presOf" srcId="{8A30C1CA-8BC7-4F52-A86C-1372B3FD0525}" destId="{92F05008-956B-49B9-B63E-92A809CF6DE8}" srcOrd="0" destOrd="0" presId="urn:microsoft.com/office/officeart/2005/8/layout/orgChart1"/>
    <dgm:cxn modelId="{54450836-1DF0-42F9-9A73-92B3BB7B7811}" type="presOf" srcId="{B5F8ABDC-C090-460D-859A-B43AC12575B9}" destId="{29D3B293-236B-49E2-BEC5-B78D72013DD5}" srcOrd="1" destOrd="0" presId="urn:microsoft.com/office/officeart/2005/8/layout/orgChart1"/>
    <dgm:cxn modelId="{F37E7F42-7B14-445A-A0DB-472FEBA930B7}" srcId="{F0F83346-A4A9-40C2-BB1A-BFAD93FF2217}" destId="{B9FBE464-9048-4202-88DC-C805E4E59D00}" srcOrd="4" destOrd="0" parTransId="{0B96C848-A69E-4E86-8ED9-E3138D3C77ED}" sibTransId="{24C4BD49-EFB6-4142-9915-7D506AD242B2}"/>
    <dgm:cxn modelId="{F15F7C32-E785-4D56-9FCB-EC70AC048E8C}" type="presOf" srcId="{6CC983AE-DA89-4F23-8756-F081A30918CF}" destId="{8B9E8A51-79C2-4767-A409-2BF9BE4C1F56}" srcOrd="0" destOrd="0" presId="urn:microsoft.com/office/officeart/2005/8/layout/orgChart1"/>
    <dgm:cxn modelId="{AA3C9935-0689-465F-9B56-73A5E4830B10}" srcId="{E9F19304-78CA-47E8-BB05-28D10124A073}" destId="{EE7241AA-A95C-4458-A63F-22F7BD42F1E7}" srcOrd="0" destOrd="0" parTransId="{C316C75D-62C4-46FB-A96C-4F5CD7E71E72}" sibTransId="{AF6DDED0-D47E-4680-B5EE-47FCFF5DD6C3}"/>
    <dgm:cxn modelId="{8FFF21A2-69E4-432D-A65B-4AE89C0BDC18}" type="presOf" srcId="{6CC983AE-DA89-4F23-8756-F081A30918CF}" destId="{3EE71E77-A493-4FCB-B288-ADA120CBFB67}" srcOrd="1" destOrd="0" presId="urn:microsoft.com/office/officeart/2005/8/layout/orgChart1"/>
    <dgm:cxn modelId="{D14AC93D-1271-483D-A7F6-1B19230F7AE1}" type="presOf" srcId="{DF41777A-444A-46BA-921D-18FC786FC740}" destId="{0CFD1BAA-836F-4F08-ADDE-71A1F7A36DC0}" srcOrd="1" destOrd="0" presId="urn:microsoft.com/office/officeart/2005/8/layout/orgChart1"/>
    <dgm:cxn modelId="{71FD739E-8F2E-46C5-A36B-423CC6F3B8D2}" type="presOf" srcId="{AC74ACA6-021A-470B-941B-CE74BE349945}" destId="{1CD02D2D-C6A0-469B-82CE-67B48330052B}" srcOrd="1" destOrd="0" presId="urn:microsoft.com/office/officeart/2005/8/layout/orgChart1"/>
    <dgm:cxn modelId="{DB93753E-FE7E-4B26-957A-1421738B2361}" type="presOf" srcId="{DF41777A-444A-46BA-921D-18FC786FC740}" destId="{F940E2CB-51C6-433C-9495-2706216AF1E5}" srcOrd="0" destOrd="0" presId="urn:microsoft.com/office/officeart/2005/8/layout/orgChart1"/>
    <dgm:cxn modelId="{C727FB91-D478-4C87-B21D-22C9CE3F0F10}" type="presOf" srcId="{0EE2603B-D306-450C-B8D1-FFBB1D2E168F}" destId="{220E7605-ECA5-4B39-BFED-B4D55152E0BF}" srcOrd="0" destOrd="0" presId="urn:microsoft.com/office/officeart/2005/8/layout/orgChart1"/>
    <dgm:cxn modelId="{0549A77B-2E0A-49FA-8927-6C5F25AE1D29}" type="presOf" srcId="{7A88FFE9-A9F7-4695-81F0-3D945E589DD9}" destId="{B248B38E-0382-4EF3-8FD1-09379484C89D}" srcOrd="1" destOrd="0" presId="urn:microsoft.com/office/officeart/2005/8/layout/orgChart1"/>
    <dgm:cxn modelId="{EAB5D841-C352-40B6-ABAA-B2A4EB582922}" srcId="{F0F83346-A4A9-40C2-BB1A-BFAD93FF2217}" destId="{6903D799-D1B8-426C-8A32-5A7BC0F03791}" srcOrd="0" destOrd="0" parTransId="{A9BF4F14-98AF-4263-889E-A9022AA3B693}" sibTransId="{1899A31B-B8D8-4332-86EF-E34641B1CFA4}"/>
    <dgm:cxn modelId="{DAA8F529-B2AD-4EE8-89DF-171456D3D38C}" srcId="{4B7DCC5A-E82E-4558-9B77-A0628A9832B3}" destId="{E9F19304-78CA-47E8-BB05-28D10124A073}" srcOrd="0" destOrd="0" parTransId="{D009B9C5-FEAD-495E-8406-4AE050D6DC82}" sibTransId="{DF65840B-0BF1-42D6-B7E0-7C7C084FE81C}"/>
    <dgm:cxn modelId="{EC55D657-1F13-4BE6-905E-2E0BB914350D}" type="presOf" srcId="{63533E5F-9388-4ABA-B7FC-2348DCF4A34E}" destId="{F6FF260C-9422-4DE0-96FA-BA8D4B9443B4}" srcOrd="0" destOrd="0" presId="urn:microsoft.com/office/officeart/2005/8/layout/orgChart1"/>
    <dgm:cxn modelId="{ECB35832-86A4-494B-8BE4-256C57BDD368}" type="presOf" srcId="{97832375-898A-4BE6-8275-683ACD09CAFC}" destId="{E43B70E3-A619-4F00-AF99-B7B67BE86BEC}" srcOrd="1" destOrd="0" presId="urn:microsoft.com/office/officeart/2005/8/layout/orgChart1"/>
    <dgm:cxn modelId="{8C7CD750-EDC9-4D4F-98AB-8ABF18B10051}" type="presOf" srcId="{B67CD6B7-506C-4C4E-9AE5-E5E7F5A36854}" destId="{A66EF17A-01D5-427A-BF4B-24ABD86B7702}" srcOrd="0" destOrd="0" presId="urn:microsoft.com/office/officeart/2005/8/layout/orgChart1"/>
    <dgm:cxn modelId="{498F89A8-5179-47BA-B7DF-E2F58A2B7D20}" type="presOf" srcId="{1373BAEE-DE74-455B-A427-A7A04ECD6E74}" destId="{9856E494-F6BC-44B2-8F58-8CD0628B4206}" srcOrd="0" destOrd="0" presId="urn:microsoft.com/office/officeart/2005/8/layout/orgChart1"/>
    <dgm:cxn modelId="{FE5CA95C-8558-421F-AD5C-7CA626559A56}" srcId="{EE7241AA-A95C-4458-A63F-22F7BD42F1E7}" destId="{99E398CA-A931-4EF7-B648-2304188DD31B}" srcOrd="0" destOrd="0" parTransId="{FD7EA4AE-EDE7-46D8-916A-E565E5D130A2}" sibTransId="{C48B7D4C-0AB6-4377-8AE0-FCF06BBE5EE1}"/>
    <dgm:cxn modelId="{2C51ACDC-37A6-4B50-B256-36ADA2D5D53B}" type="presOf" srcId="{4B7DCC5A-E82E-4558-9B77-A0628A9832B3}" destId="{2852EDD1-46D2-4BBC-A471-18CF4229CA7D}" srcOrd="1" destOrd="0" presId="urn:microsoft.com/office/officeart/2005/8/layout/orgChart1"/>
    <dgm:cxn modelId="{F9328A31-CE15-47AE-B18A-13D25DB46691}" type="presOf" srcId="{82F2EEF9-F187-47B4-9102-8506BB686A95}" destId="{CADC8137-C166-4ECB-9B5F-A6206693509D}" srcOrd="0" destOrd="0" presId="urn:microsoft.com/office/officeart/2005/8/layout/orgChart1"/>
    <dgm:cxn modelId="{4278F92B-1C2F-42C1-945E-648A0E1922C1}" srcId="{6C3A8724-A482-4135-BC27-C671547CA9D8}" destId="{4B7DCC5A-E82E-4558-9B77-A0628A9832B3}" srcOrd="1" destOrd="0" parTransId="{846B0DFB-C807-4D15-A918-14B80C50A265}" sibTransId="{FE37C4F2-EF4C-4CE1-B6F3-D965AB0E80B5}"/>
    <dgm:cxn modelId="{6FDED175-FDFE-43CC-8579-240E05BC85D5}" type="presOf" srcId="{FD7EA4AE-EDE7-46D8-916A-E565E5D130A2}" destId="{9805A2E8-528A-427D-96D4-61C5F9F3F148}" srcOrd="0" destOrd="0" presId="urn:microsoft.com/office/officeart/2005/8/layout/orgChart1"/>
    <dgm:cxn modelId="{DDDC3473-7889-447B-80DB-5E2E380DEF7C}" type="presOf" srcId="{BB646B48-80F3-4B5F-861B-C09A2C07E818}" destId="{E1883263-FF3D-4282-A7E3-8B57864BA0D2}" srcOrd="0" destOrd="0" presId="urn:microsoft.com/office/officeart/2005/8/layout/orgChart1"/>
    <dgm:cxn modelId="{DFC5483C-8494-4D4C-9860-70604B51236F}" srcId="{4D5D5728-BF1F-43BD-9AA0-AAD9CF222BB8}" destId="{07A6AE1D-875C-404E-BD55-910A1A36EAA1}" srcOrd="0" destOrd="0" parTransId="{565557CB-ACEA-4C14-A077-FA0BDBAC4B46}" sibTransId="{02A68CD2-A5A7-49B3-A3D2-B65F7AC177B6}"/>
    <dgm:cxn modelId="{EF583003-DE65-4872-8026-E187F5833C1B}" srcId="{8939A19B-1F96-4DCB-A639-57F4211DD2DF}" destId="{38C99064-8918-4455-9E75-71A99725350E}" srcOrd="0" destOrd="0" parTransId="{7E058FD7-5E10-40B9-BE26-79FF8E01A3BA}" sibTransId="{A006A108-03A9-42E0-8CA2-EECA21F8C1A3}"/>
    <dgm:cxn modelId="{2C066DD0-E9A9-4784-88E6-528A42990D18}" srcId="{5BEC174E-C649-488A-823E-102740642854}" destId="{DF41777A-444A-46BA-921D-18FC786FC740}" srcOrd="0" destOrd="0" parTransId="{9629AC21-86C6-44DB-974C-88A372B789C6}" sibTransId="{07648EDE-38EE-4B82-B2B6-3D04BDB48A25}"/>
    <dgm:cxn modelId="{735AE0DE-D57B-4425-B1F2-3014FD17985C}" type="presOf" srcId="{3A8F7E73-0817-4C96-8F00-0D2B86E4252D}" destId="{240C3E59-0BEC-471B-8348-F549B36291A8}" srcOrd="0" destOrd="0" presId="urn:microsoft.com/office/officeart/2005/8/layout/orgChart1"/>
    <dgm:cxn modelId="{74D9E6DF-41F2-41D9-B663-1576A66BF81D}" type="presOf" srcId="{B5F8ABDC-C090-460D-859A-B43AC12575B9}" destId="{F7685CD8-9521-4EDB-8057-F14DB5E84DC1}" srcOrd="0" destOrd="0" presId="urn:microsoft.com/office/officeart/2005/8/layout/orgChart1"/>
    <dgm:cxn modelId="{3B854CF1-6C3A-4490-9D5B-E2ACE5014297}" type="presOf" srcId="{EE7241AA-A95C-4458-A63F-22F7BD42F1E7}" destId="{52AE6223-F2AA-4D19-B190-97B641B18970}" srcOrd="1" destOrd="0" presId="urn:microsoft.com/office/officeart/2005/8/layout/orgChart1"/>
    <dgm:cxn modelId="{CD4CC1E1-3AA3-49D6-83F1-0D4EF20C4F96}" type="presOf" srcId="{E9F19304-78CA-47E8-BB05-28D10124A073}" destId="{8A119B42-400E-441C-8BAE-92EDA6D9D7B3}" srcOrd="0" destOrd="0" presId="urn:microsoft.com/office/officeart/2005/8/layout/orgChart1"/>
    <dgm:cxn modelId="{BE914433-29A5-4D42-B151-8475B9B0D05A}" type="presOf" srcId="{6326A112-64FB-42CE-90EC-912A61D16A9D}" destId="{4DB25CBC-1A9F-4871-9F8E-FCC99957A6CD}" srcOrd="0" destOrd="0" presId="urn:microsoft.com/office/officeart/2005/8/layout/orgChart1"/>
    <dgm:cxn modelId="{20BD076D-743A-4F75-AC0B-71745B6DD4E1}" type="presOf" srcId="{5BEC174E-C649-488A-823E-102740642854}" destId="{7AC14D18-F381-4737-AC6E-B350EB0AF86B}" srcOrd="0" destOrd="0" presId="urn:microsoft.com/office/officeart/2005/8/layout/orgChart1"/>
    <dgm:cxn modelId="{14F285A1-9638-457C-B8F9-1C946F0D5A48}" srcId="{F0F83346-A4A9-40C2-BB1A-BFAD93FF2217}" destId="{B5F8ABDC-C090-460D-859A-B43AC12575B9}" srcOrd="3" destOrd="0" parTransId="{2F9C883B-1F05-4481-8FFF-4AB33B5E731C}" sibTransId="{7C025432-F446-46E5-B87C-3BC10D6985BA}"/>
    <dgm:cxn modelId="{4E82F152-2B76-48DF-B88B-4FA9F07797EF}" type="presOf" srcId="{08C89931-3904-428D-BA45-695878A70FB6}" destId="{CB4A81B2-8DB6-4B47-8C72-AE0F153C4F0E}" srcOrd="0" destOrd="0" presId="urn:microsoft.com/office/officeart/2005/8/layout/orgChart1"/>
    <dgm:cxn modelId="{21E8CD4A-035B-48D4-AA22-FB36BCB9E0B1}" type="presOf" srcId="{E9F19304-78CA-47E8-BB05-28D10124A073}" destId="{6FCDC097-3765-4AB3-8936-A8C1FCA285E8}" srcOrd="1" destOrd="0" presId="urn:microsoft.com/office/officeart/2005/8/layout/orgChart1"/>
    <dgm:cxn modelId="{E46F55FC-7651-462F-AA31-F3C1A5B9B84D}" type="presOf" srcId="{38C99064-8918-4455-9E75-71A99725350E}" destId="{2D9D4F2C-3285-47EA-9715-A3DFED3E9A95}" srcOrd="1" destOrd="0" presId="urn:microsoft.com/office/officeart/2005/8/layout/orgChart1"/>
    <dgm:cxn modelId="{DA1430C9-297B-433B-B1FF-AA86C5BD5772}" type="presOf" srcId="{D009B9C5-FEAD-495E-8406-4AE050D6DC82}" destId="{BF331BAB-C7FB-4E3E-BD85-42D14B0BA0AF}" srcOrd="0" destOrd="0" presId="urn:microsoft.com/office/officeart/2005/8/layout/orgChart1"/>
    <dgm:cxn modelId="{5E4209A4-2DE3-4B03-96DC-A42FEF89C097}" type="presOf" srcId="{CD2719DC-E7FF-474C-8839-68D7D19E2B53}" destId="{8525AB28-0276-46A7-8104-66C831207D8D}" srcOrd="0" destOrd="0" presId="urn:microsoft.com/office/officeart/2005/8/layout/orgChart1"/>
    <dgm:cxn modelId="{3B523C84-44EB-40B8-9F69-E05BDFB711E3}" type="presOf" srcId="{1373BAEE-DE74-455B-A427-A7A04ECD6E74}" destId="{ADFB9CA1-E203-4547-BA73-7F8E8BDFFBEE}" srcOrd="1" destOrd="0" presId="urn:microsoft.com/office/officeart/2005/8/layout/orgChart1"/>
    <dgm:cxn modelId="{AE74BE98-625E-48A1-A17B-160A125CB36D}" type="presOf" srcId="{69216781-6E18-4E76-8652-AA2E5A2779A8}" destId="{8E2B00B3-452E-45B7-9E4F-F78AA2449F4C}" srcOrd="0" destOrd="0" presId="urn:microsoft.com/office/officeart/2005/8/layout/orgChart1"/>
    <dgm:cxn modelId="{7D80EA33-C4BE-49BE-BC6D-27ED0D216E62}" type="presOf" srcId="{A9BF4F14-98AF-4263-889E-A9022AA3B693}" destId="{05BDFC22-C77C-4E5B-B60A-42EFB8194E9D}" srcOrd="0" destOrd="0" presId="urn:microsoft.com/office/officeart/2005/8/layout/orgChart1"/>
    <dgm:cxn modelId="{6E38F69D-5E6F-4E0D-8651-E1FA3381F486}" type="presOf" srcId="{99E398CA-A931-4EF7-B648-2304188DD31B}" destId="{489EE2C0-2DD5-440C-9A49-7BAE32B0B7E9}" srcOrd="0" destOrd="0" presId="urn:microsoft.com/office/officeart/2005/8/layout/orgChart1"/>
    <dgm:cxn modelId="{57506FAF-AC59-4128-BB60-8912203C5E59}" type="presOf" srcId="{54803F39-1A8A-4A7A-9C8D-89B01C014225}" destId="{49902353-96A7-473B-BA4E-3190E1F973FC}" srcOrd="0" destOrd="0" presId="urn:microsoft.com/office/officeart/2005/8/layout/orgChart1"/>
    <dgm:cxn modelId="{5B7E0EED-B28B-4E6C-B19A-7F9F3FE14B39}" type="presOf" srcId="{9306EBA9-FDC2-4938-B562-28091F8D7B60}" destId="{8B8EB0CC-D1E8-4CC2-B396-F078EAAFBC76}" srcOrd="0" destOrd="0" presId="urn:microsoft.com/office/officeart/2005/8/layout/orgChart1"/>
    <dgm:cxn modelId="{F1D41B13-5D6E-4335-A2BA-B8B3757FEF57}" type="presOf" srcId="{565557CB-ACEA-4C14-A077-FA0BDBAC4B46}" destId="{BACC1C4C-1A8E-4FE2-AE53-757DC804E0B5}" srcOrd="0" destOrd="0" presId="urn:microsoft.com/office/officeart/2005/8/layout/orgChart1"/>
    <dgm:cxn modelId="{D558EBBC-9DC9-461C-85C1-D94A42EFF155}" type="presOf" srcId="{4D16EB6C-C298-45EF-B03E-F8067BE23FF3}" destId="{0A355CF3-963D-453D-B36E-97A7140B2B84}" srcOrd="0" destOrd="0" presId="urn:microsoft.com/office/officeart/2005/8/layout/orgChart1"/>
    <dgm:cxn modelId="{AEC259C2-40F0-4305-B07D-C6B2C09F6AA5}" srcId="{B5F8ABDC-C090-460D-859A-B43AC12575B9}" destId="{4CCE097B-7812-464E-A6A0-6AB14F4A0644}" srcOrd="0" destOrd="0" parTransId="{B67CD6B7-506C-4C4E-9AE5-E5E7F5A36854}" sibTransId="{09452AF4-1570-4E73-807E-8C294DC58723}"/>
    <dgm:cxn modelId="{A50EB535-C9EC-4391-B2F6-7E2476FC3300}" type="presOf" srcId="{1CFADF69-9724-45CC-AA83-B4422646CA3B}" destId="{684CB291-8A3B-46ED-8B53-9ACEECD68B1A}" srcOrd="0" destOrd="0" presId="urn:microsoft.com/office/officeart/2005/8/layout/orgChart1"/>
    <dgm:cxn modelId="{6B67D1D8-8EF2-4520-BB93-ABE35AE513D8}" type="presOf" srcId="{4CCE097B-7812-464E-A6A0-6AB14F4A0644}" destId="{6E50E3FF-7934-4C9D-85C3-B1223D91113C}" srcOrd="0" destOrd="0" presId="urn:microsoft.com/office/officeart/2005/8/layout/orgChart1"/>
    <dgm:cxn modelId="{FB7CE3FD-E868-4E17-93CD-8D7810BE8E98}" type="presOf" srcId="{54803F39-1A8A-4A7A-9C8D-89B01C014225}" destId="{B00419F4-6481-45F1-90AF-558D0E2086D1}" srcOrd="1" destOrd="0" presId="urn:microsoft.com/office/officeart/2005/8/layout/orgChart1"/>
    <dgm:cxn modelId="{B7C7CED4-7984-4EFF-9EC0-1863243BE286}" srcId="{B0E9A084-3E73-4ACB-A95B-31EC23161F9B}" destId="{F0F83346-A4A9-40C2-BB1A-BFAD93FF2217}" srcOrd="0" destOrd="0" parTransId="{B0485AC5-1441-4510-B9A3-786E852C0DAC}" sibTransId="{CBF0747D-6949-4B5B-A8FA-854B443C4467}"/>
    <dgm:cxn modelId="{D23601D0-FA82-4F55-AF1B-B10FF694C6A0}" type="presOf" srcId="{124F4C5F-8D9A-4176-B513-1CD3E262CBCC}" destId="{37D39349-EB9D-4A4F-91E2-5DF6DE6AB3AF}" srcOrd="0" destOrd="0" presId="urn:microsoft.com/office/officeart/2005/8/layout/orgChart1"/>
    <dgm:cxn modelId="{A73DB391-53ED-4406-90DC-88748F0B5C74}" type="presOf" srcId="{69216781-6E18-4E76-8652-AA2E5A2779A8}" destId="{A99A5B3C-519C-496B-A174-FEB1908837F6}" srcOrd="1" destOrd="0" presId="urn:microsoft.com/office/officeart/2005/8/layout/orgChart1"/>
    <dgm:cxn modelId="{69B0EC69-7907-4BA2-B5C4-18E3DE001A72}" type="presOf" srcId="{F0F83346-A4A9-40C2-BB1A-BFAD93FF2217}" destId="{0BCEB300-60C8-48CB-AC89-219FB39A483E}" srcOrd="1" destOrd="0" presId="urn:microsoft.com/office/officeart/2005/8/layout/orgChart1"/>
    <dgm:cxn modelId="{40DCB5C6-29BA-4B38-B9D1-C862960BAD00}" type="presOf" srcId="{9629AC21-86C6-44DB-974C-88A372B789C6}" destId="{94ABA783-FD61-4EDC-B23C-8A85AEFF8D1E}" srcOrd="0" destOrd="0" presId="urn:microsoft.com/office/officeart/2005/8/layout/orgChart1"/>
    <dgm:cxn modelId="{77670AE8-437F-4B81-94FE-F4EB185EA8BD}" type="presOf" srcId="{AC74ACA6-021A-470B-941B-CE74BE349945}" destId="{4925CA9D-80D5-4489-9979-4EBCDE8FA1FB}" srcOrd="0" destOrd="0" presId="urn:microsoft.com/office/officeart/2005/8/layout/orgChart1"/>
    <dgm:cxn modelId="{93BB226B-8406-4599-97D4-5427920CB159}" type="presOf" srcId="{B0E9A084-3E73-4ACB-A95B-31EC23161F9B}" destId="{EA05BE34-FFB4-482E-9B81-3AB6851EB168}" srcOrd="0" destOrd="0" presId="urn:microsoft.com/office/officeart/2005/8/layout/orgChart1"/>
    <dgm:cxn modelId="{EB151041-44F5-4F16-BCCE-FFE3D777A2A1}" type="presOf" srcId="{41E2DE46-5CC6-480E-9EBF-A6C639F5BA25}" destId="{151022E0-67B6-4F02-9BFE-E144002FFD05}" srcOrd="1" destOrd="0" presId="urn:microsoft.com/office/officeart/2005/8/layout/orgChart1"/>
    <dgm:cxn modelId="{F81CE3E9-A278-4CF9-9A1F-818AE0417A35}" srcId="{69216781-6E18-4E76-8652-AA2E5A2779A8}" destId="{4616EC0D-B437-4B5F-8E14-9666C7047357}" srcOrd="0" destOrd="0" parTransId="{5830B14B-2796-43AC-92E1-EDF3ED580E31}" sibTransId="{D3CDD3B6-A774-4066-ADE4-17D0EFFC798F}"/>
    <dgm:cxn modelId="{1E64C6CE-A306-4F16-A949-34D65D8A51FD}" srcId="{54803F39-1A8A-4A7A-9C8D-89B01C014225}" destId="{48BFCC5F-BBB4-4B24-82EC-F01347D8B638}" srcOrd="0" destOrd="0" parTransId="{9306EBA9-FDC2-4938-B562-28091F8D7B60}" sibTransId="{BBB33333-85EB-4DF9-A243-0CC81E058998}"/>
    <dgm:cxn modelId="{31A891AB-B079-4133-B2A1-06F4B5DAEBC7}" srcId="{4CCE097B-7812-464E-A6A0-6AB14F4A0644}" destId="{A77A39B2-A42D-41C8-8994-C1407D9FE1A2}" srcOrd="0" destOrd="0" parTransId="{124F4C5F-8D9A-4176-B513-1CD3E262CBCC}" sibTransId="{85565B7E-0347-418F-9022-A6C079A39D03}"/>
    <dgm:cxn modelId="{7717A739-44E8-43C5-85F1-01A36DAFB4FE}" type="presOf" srcId="{8939A19B-1F96-4DCB-A639-57F4211DD2DF}" destId="{E75D9735-CD27-4EDB-B7BB-8712C0B276AC}" srcOrd="0" destOrd="0" presId="urn:microsoft.com/office/officeart/2005/8/layout/orgChart1"/>
    <dgm:cxn modelId="{5163D5C4-C76E-4AD0-8465-8B1D6F659480}" type="presOf" srcId="{38C99064-8918-4455-9E75-71A99725350E}" destId="{7464164E-BE76-4217-8C78-8E02765FB2BD}" srcOrd="0" destOrd="0" presId="urn:microsoft.com/office/officeart/2005/8/layout/orgChart1"/>
    <dgm:cxn modelId="{9154D7F2-C22B-4EAE-B70E-B51949B265A4}" type="presOf" srcId="{5830B14B-2796-43AC-92E1-EDF3ED580E31}" destId="{1835EBA9-AF01-4ABF-852F-1BB9FEE71B9A}" srcOrd="0" destOrd="0" presId="urn:microsoft.com/office/officeart/2005/8/layout/orgChart1"/>
    <dgm:cxn modelId="{E34FDDBA-6071-4916-AE20-954E2ADA5566}" type="presOf" srcId="{6903D799-D1B8-426C-8A32-5A7BC0F03791}" destId="{0C82EBDE-C44D-4186-90B1-5B88EEA255CF}" srcOrd="0" destOrd="0" presId="urn:microsoft.com/office/officeart/2005/8/layout/orgChart1"/>
    <dgm:cxn modelId="{29B249C1-6B1C-48E4-A6C3-258C38F90F7C}" type="presOf" srcId="{A65B1AF9-AC9A-46A8-8BAD-2EB179C6AE1F}" destId="{803972CE-0776-436A-A531-1A2F2015EE71}" srcOrd="0" destOrd="0" presId="urn:microsoft.com/office/officeart/2005/8/layout/orgChart1"/>
    <dgm:cxn modelId="{E9E47CDB-CE4E-46AF-AA3F-6968FEC3999B}" type="presOf" srcId="{FCDD976B-C505-4C3B-A13F-A5BE4B019336}" destId="{9AA335A0-E480-4EC2-B0E5-7B536835FCF1}" srcOrd="0" destOrd="0" presId="urn:microsoft.com/office/officeart/2005/8/layout/orgChart1"/>
    <dgm:cxn modelId="{DE4C8F82-D7C4-4110-8A8E-393D2896888D}" type="presOf" srcId="{DF21AF6B-B9A1-4B09-B0EE-541E4871A1E0}" destId="{7EECD48F-AFD2-4A89-8BB0-D8B52374A89C}" srcOrd="0" destOrd="0" presId="urn:microsoft.com/office/officeart/2005/8/layout/orgChart1"/>
    <dgm:cxn modelId="{2E59FF96-8098-43F4-BAC2-F059BE13D07C}" type="presOf" srcId="{4616EC0D-B437-4B5F-8E14-9666C7047357}" destId="{54FF0F85-5190-4AB6-8A24-5842570D62D5}" srcOrd="1" destOrd="0" presId="urn:microsoft.com/office/officeart/2005/8/layout/orgChart1"/>
    <dgm:cxn modelId="{00CD32EA-BC9D-45E0-A92A-0603C510874F}" srcId="{D26BD1F6-9682-4B30-8E7F-8431AEF3A175}" destId="{5A4388F9-2842-4F4F-962C-3AF15A03106F}" srcOrd="0" destOrd="0" parTransId="{1CFADF69-9724-45CC-AA83-B4422646CA3B}" sibTransId="{41132D5F-BCA0-40B8-A672-595608006DBA}"/>
    <dgm:cxn modelId="{FAF663DC-DEFF-475C-B3BD-C952505DC4B6}" srcId="{A77A39B2-A42D-41C8-8994-C1407D9FE1A2}" destId="{8939A19B-1F96-4DCB-A639-57F4211DD2DF}" srcOrd="0" destOrd="0" parTransId="{08C89931-3904-428D-BA45-695878A70FB6}" sibTransId="{56930CB4-4819-41EF-8EB5-62C23E5DBD9E}"/>
    <dgm:cxn modelId="{A17B3E97-5C12-4ED7-B095-DFF94E46421D}" type="presOf" srcId="{D26BD1F6-9682-4B30-8E7F-8431AEF3A175}" destId="{112689A5-2F87-4A65-AE01-AA2074C57856}" srcOrd="0" destOrd="0" presId="urn:microsoft.com/office/officeart/2005/8/layout/orgChart1"/>
    <dgm:cxn modelId="{77FEC874-62E8-4E5B-A2B2-EB705E9CE1FD}" type="presOf" srcId="{7A88FFE9-A9F7-4695-81F0-3D945E589DD9}" destId="{52512A05-ACF3-4853-B0CF-CD8553DA8966}" srcOrd="0" destOrd="0" presId="urn:microsoft.com/office/officeart/2005/8/layout/orgChart1"/>
    <dgm:cxn modelId="{6BBF17A5-E2F8-4A26-8564-2CDDAC22EF91}" type="presOf" srcId="{CD2719DC-E7FF-474C-8839-68D7D19E2B53}" destId="{90537401-18A5-4E6F-A938-B65E237B008C}" srcOrd="1" destOrd="0" presId="urn:microsoft.com/office/officeart/2005/8/layout/orgChart1"/>
    <dgm:cxn modelId="{D8E95072-0D05-46B7-A440-241A8AE3002E}" type="presOf" srcId="{846B0DFB-C807-4D15-A918-14B80C50A265}" destId="{60F7EC0D-D520-40DB-956C-FA3E1C03B78F}" srcOrd="0" destOrd="0" presId="urn:microsoft.com/office/officeart/2005/8/layout/orgChart1"/>
    <dgm:cxn modelId="{E91B930E-51C2-4323-A33B-2E7BB91D76B2}" srcId="{174B17BD-326F-4BAA-AC64-8AB152FB9D7E}" destId="{4D5D5728-BF1F-43BD-9AA0-AAD9CF222BB8}" srcOrd="0" destOrd="0" parTransId="{0EE2603B-D306-450C-B8D1-FFBB1D2E168F}" sibTransId="{0C353279-B730-444E-998E-DAA5ACF5253F}"/>
    <dgm:cxn modelId="{43528697-5F74-45B7-85E8-D228438C5CC3}" type="presOf" srcId="{07A6AE1D-875C-404E-BD55-910A1A36EAA1}" destId="{EA25CF91-A120-4AEF-A8EF-9AFB55EF2F3F}" srcOrd="0" destOrd="0" presId="urn:microsoft.com/office/officeart/2005/8/layout/orgChart1"/>
    <dgm:cxn modelId="{DB81761B-6087-4C4B-8B69-FD509685A5AA}" type="presOf" srcId="{4D5D5728-BF1F-43BD-9AA0-AAD9CF222BB8}" destId="{0086FC21-BB82-4E6C-8EC2-1747AAC1AFF4}" srcOrd="0" destOrd="0" presId="urn:microsoft.com/office/officeart/2005/8/layout/orgChart1"/>
    <dgm:cxn modelId="{AD5C4053-7B05-46B3-B737-20038EE29974}" type="presOf" srcId="{D26BD1F6-9682-4B30-8E7F-8431AEF3A175}" destId="{70010285-8794-481D-A353-AF5FEBE285DA}" srcOrd="1" destOrd="0" presId="urn:microsoft.com/office/officeart/2005/8/layout/orgChart1"/>
    <dgm:cxn modelId="{404DA011-5643-45BD-9239-23BA9F28D897}" type="presOf" srcId="{8939A19B-1F96-4DCB-A639-57F4211DD2DF}" destId="{3B9BFEBA-3A35-4A32-BCC6-90E949FB9467}" srcOrd="1" destOrd="0" presId="urn:microsoft.com/office/officeart/2005/8/layout/orgChart1"/>
    <dgm:cxn modelId="{4B547832-D936-40B2-AD94-E0003D0A4012}" type="presOf" srcId="{2F9C883B-1F05-4481-8FFF-4AB33B5E731C}" destId="{7957F4C3-2782-4659-B1AC-FBC0E01E8796}" srcOrd="0" destOrd="0" presId="urn:microsoft.com/office/officeart/2005/8/layout/orgChart1"/>
    <dgm:cxn modelId="{720B4366-944C-451E-9F98-4E3CD0ECA59B}" type="presOf" srcId="{4616EC0D-B437-4B5F-8E14-9666C7047357}" destId="{34F3557C-FCE6-4A15-88E7-5F765E12EBCA}" srcOrd="0" destOrd="0" presId="urn:microsoft.com/office/officeart/2005/8/layout/orgChart1"/>
    <dgm:cxn modelId="{1B134453-83A5-4975-8680-64ADD3C72289}" type="presOf" srcId="{1FCF09DB-888B-4B72-B001-36CFBB9D3D34}" destId="{77440792-BC43-425B-B49A-D45D4B5317E7}" srcOrd="0" destOrd="0" presId="urn:microsoft.com/office/officeart/2005/8/layout/orgChart1"/>
    <dgm:cxn modelId="{275EB489-1A59-4421-9BCD-5DF3EA8C2D54}" srcId="{B5F8ABDC-C090-460D-859A-B43AC12575B9}" destId="{D26BD1F6-9682-4B30-8E7F-8431AEF3A175}" srcOrd="1" destOrd="0" parTransId="{096C683B-67C2-4CA2-9513-80B64642917A}" sibTransId="{7D98E85A-23C8-4551-9776-6B25AA56E323}"/>
    <dgm:cxn modelId="{BF4C8F64-C3B6-434A-8F0F-DA76A413FBCF}" srcId="{5A4388F9-2842-4F4F-962C-3AF15A03106F}" destId="{69216781-6E18-4E76-8652-AA2E5A2779A8}" srcOrd="0" destOrd="0" parTransId="{A65B1AF9-AC9A-46A8-8BAD-2EB179C6AE1F}" sibTransId="{6E9CF3CE-DD8A-45B6-8784-A9FB0C817F63}"/>
    <dgm:cxn modelId="{31777048-7478-4427-BC35-845CBBDB1EB3}" srcId="{6C3A8724-A482-4135-BC27-C671547CA9D8}" destId="{CD2719DC-E7FF-474C-8839-68D7D19E2B53}" srcOrd="0" destOrd="0" parTransId="{EB44BE11-68D1-4908-9F01-2A56F9C83384}" sibTransId="{1BBEE300-E84E-44AD-8B33-4F30AE8A4878}"/>
    <dgm:cxn modelId="{2AC623E6-FF3C-4FC0-BC63-49021516B049}" type="presOf" srcId="{4CCE097B-7812-464E-A6A0-6AB14F4A0644}" destId="{8CD9A914-91BB-4B0F-A8C3-4DF4C1FB452C}" srcOrd="1" destOrd="0" presId="urn:microsoft.com/office/officeart/2005/8/layout/orgChart1"/>
    <dgm:cxn modelId="{423624B6-02FE-4EF6-B867-8BF58DFFFA2E}" srcId="{F0F83346-A4A9-40C2-BB1A-BFAD93FF2217}" destId="{1373BAEE-DE74-455B-A427-A7A04ECD6E74}" srcOrd="6" destOrd="0" parTransId="{63533E5F-9388-4ABA-B7FC-2348DCF4A34E}" sibTransId="{A87AE42B-DDB8-4C75-A670-DFA27AC9EB01}"/>
    <dgm:cxn modelId="{1A8F79E5-AFED-4D3B-9768-68414BFEF042}" type="presOf" srcId="{B9FBE464-9048-4202-88DC-C805E4E59D00}" destId="{99298D79-D160-4D73-BA3F-5526BFACA132}" srcOrd="0" destOrd="0" presId="urn:microsoft.com/office/officeart/2005/8/layout/orgChart1"/>
    <dgm:cxn modelId="{57E1D8A0-193A-4411-9DD1-D04E853CA3E0}" type="presOf" srcId="{5A4388F9-2842-4F4F-962C-3AF15A03106F}" destId="{BA75688F-4432-4451-B4F2-F81663093F3B}" srcOrd="1" destOrd="0" presId="urn:microsoft.com/office/officeart/2005/8/layout/orgChart1"/>
    <dgm:cxn modelId="{F30DE853-2FD8-4363-8B6E-72E060FDD337}" type="presOf" srcId="{4B7DCC5A-E82E-4558-9B77-A0628A9832B3}" destId="{70FC6B0C-96B8-4ABD-A367-CAE64EF7226C}" srcOrd="0" destOrd="0" presId="urn:microsoft.com/office/officeart/2005/8/layout/orgChart1"/>
    <dgm:cxn modelId="{9672856B-DCFB-464F-BBDD-7232E81DD29A}" type="presOf" srcId="{5A4388F9-2842-4F4F-962C-3AF15A03106F}" destId="{0255F620-FB64-4AAA-AD3F-921FCDAF2CC2}" srcOrd="0" destOrd="0" presId="urn:microsoft.com/office/officeart/2005/8/layout/orgChart1"/>
    <dgm:cxn modelId="{7A599289-8993-42D5-83DC-AD7BD26159C4}" type="presOf" srcId="{48BFCC5F-BBB4-4B24-82EC-F01347D8B638}" destId="{E41BA1D9-50EB-454F-9F44-BDC15095C273}" srcOrd="0" destOrd="0" presId="urn:microsoft.com/office/officeart/2005/8/layout/orgChart1"/>
    <dgm:cxn modelId="{F8CB71E8-D194-4C41-B81C-F09FC035A9CE}" type="presOf" srcId="{174B17BD-326F-4BAA-AC64-8AB152FB9D7E}" destId="{145D9201-A12C-4186-A8D4-CC530C788F59}" srcOrd="1" destOrd="0" presId="urn:microsoft.com/office/officeart/2005/8/layout/orgChart1"/>
    <dgm:cxn modelId="{1F060E26-A2B3-4BC9-B22B-B464C014F061}" srcId="{F0F83346-A4A9-40C2-BB1A-BFAD93FF2217}" destId="{6326A112-64FB-42CE-90EC-912A61D16A9D}" srcOrd="5" destOrd="0" parTransId="{3A8F7E73-0817-4C96-8F00-0D2B86E4252D}" sibTransId="{4D77D385-D5A3-4949-803A-326A25627FEC}"/>
    <dgm:cxn modelId="{EA63B1D5-6475-442C-9F8A-17AF0C46C79F}" srcId="{CD2719DC-E7FF-474C-8839-68D7D19E2B53}" destId="{5BEC174E-C649-488A-823E-102740642854}" srcOrd="0" destOrd="0" parTransId="{4D16EB6C-C298-45EF-B03E-F8067BE23FF3}" sibTransId="{A0030490-CC2B-4B46-A4CC-21613AB1F47A}"/>
    <dgm:cxn modelId="{7BCBA928-8988-4AC2-9118-65D646AF4025}" type="presOf" srcId="{A77A39B2-A42D-41C8-8994-C1407D9FE1A2}" destId="{ABD7D418-57C9-46F4-B452-D0F0A0EE0E65}" srcOrd="1" destOrd="0" presId="urn:microsoft.com/office/officeart/2005/8/layout/orgChart1"/>
    <dgm:cxn modelId="{C9DFD5B9-5956-42D5-9186-78B0B68F8AFB}" srcId="{6CC983AE-DA89-4F23-8756-F081A30918CF}" destId="{41E2DE46-5CC6-480E-9EBF-A6C639F5BA25}" srcOrd="1" destOrd="0" parTransId="{82F2EEF9-F187-47B4-9102-8506BB686A95}" sibTransId="{DE508887-BB2F-40E9-B638-67E8C500C504}"/>
    <dgm:cxn modelId="{64F9BAA4-C3D9-4D4D-82BD-93221D4FB987}" type="presOf" srcId="{B9FBE464-9048-4202-88DC-C805E4E59D00}" destId="{C07FADDE-A6A0-4BF3-B681-D4DDCC55FCBD}" srcOrd="1" destOrd="0" presId="urn:microsoft.com/office/officeart/2005/8/layout/orgChart1"/>
    <dgm:cxn modelId="{BFD1AAC0-82CC-4C12-A1DF-10A8DC8A5B61}" type="presOf" srcId="{C316C75D-62C4-46FB-A96C-4F5CD7E71E72}" destId="{60CD0564-2BB6-4B5D-8ED4-76BCC9C8116B}" srcOrd="0" destOrd="0" presId="urn:microsoft.com/office/officeart/2005/8/layout/orgChart1"/>
    <dgm:cxn modelId="{00541358-9FC7-4319-A4B5-8AB807A94145}" type="presOf" srcId="{F0F83346-A4A9-40C2-BB1A-BFAD93FF2217}" destId="{287ACF06-9162-4C92-9CF8-0C7C8CE5DCDF}" srcOrd="0" destOrd="0" presId="urn:microsoft.com/office/officeart/2005/8/layout/orgChart1"/>
    <dgm:cxn modelId="{16E6D6A2-C74B-4A0B-95AB-85C49CE2BDD4}" srcId="{F0F83346-A4A9-40C2-BB1A-BFAD93FF2217}" destId="{6CC983AE-DA89-4F23-8756-F081A30918CF}" srcOrd="2" destOrd="0" parTransId="{8A30C1CA-8BC7-4F52-A86C-1372B3FD0525}" sibTransId="{D6AF8CCA-76D1-4B53-B4E8-505A225A9DF4}"/>
    <dgm:cxn modelId="{A0EECBB2-A4EB-4C19-9EC0-EE517425C709}" type="presOf" srcId="{F652B8D1-2361-4DCD-B7B2-968CABABA7B9}" destId="{DBFE0AB5-FD70-45AE-8B11-A4432D3AEA22}" srcOrd="0" destOrd="0" presId="urn:microsoft.com/office/officeart/2005/8/layout/orgChart1"/>
    <dgm:cxn modelId="{0498F983-2788-4D20-AF27-7480DCCACBA6}" type="presOf" srcId="{48BFCC5F-BBB4-4B24-82EC-F01347D8B638}" destId="{4FA34C02-AD27-44DC-AD27-3C4D29D16720}" srcOrd="1" destOrd="0" presId="urn:microsoft.com/office/officeart/2005/8/layout/orgChart1"/>
    <dgm:cxn modelId="{07F00357-88D0-4F25-A926-73E5364784DC}" type="presOf" srcId="{99E398CA-A931-4EF7-B648-2304188DD31B}" destId="{93B053C9-94C3-4E43-9DAE-2D1B99861D4A}" srcOrd="1" destOrd="0" presId="urn:microsoft.com/office/officeart/2005/8/layout/orgChart1"/>
    <dgm:cxn modelId="{A7AEF666-648D-42F6-AA6F-A11F6A4F203D}" type="presOf" srcId="{6903D799-D1B8-426C-8A32-5A7BC0F03791}" destId="{B68E75EC-992E-47B3-B3DC-A5923ECCECB3}" srcOrd="1" destOrd="0" presId="urn:microsoft.com/office/officeart/2005/8/layout/orgChart1"/>
    <dgm:cxn modelId="{5E9CE140-34C0-4662-9265-CAC57E88DC59}" srcId="{F0F83346-A4A9-40C2-BB1A-BFAD93FF2217}" destId="{6C3A8724-A482-4135-BC27-C671547CA9D8}" srcOrd="1" destOrd="0" parTransId="{1FCF09DB-888B-4B72-B001-36CFBB9D3D34}" sibTransId="{EB050C93-FDCF-4C64-B7C8-4BE4CCF94A54}"/>
    <dgm:cxn modelId="{4F2E8F3B-BCDB-496D-A970-011558CD7EA3}" srcId="{41E2DE46-5CC6-480E-9EBF-A6C639F5BA25}" destId="{174B17BD-326F-4BAA-AC64-8AB152FB9D7E}" srcOrd="0" destOrd="0" parTransId="{F652B8D1-2361-4DCD-B7B2-968CABABA7B9}" sibTransId="{205D82AD-0A08-4E6F-ADBC-9D108B74D18A}"/>
    <dgm:cxn modelId="{D6CE30E9-659D-4CF4-9167-66E897AB1B90}" type="presOf" srcId="{6326A112-64FB-42CE-90EC-912A61D16A9D}" destId="{099283B5-C2B1-49D8-A65E-AA317BB6C322}" srcOrd="1" destOrd="0" presId="urn:microsoft.com/office/officeart/2005/8/layout/orgChart1"/>
    <dgm:cxn modelId="{4015B5E4-ACC8-4651-BC69-4D36FBD7B731}" type="presOf" srcId="{97832375-898A-4BE6-8275-683ACD09CAFC}" destId="{68DC269D-E111-473F-83F1-DB84152FEA7B}" srcOrd="0" destOrd="0" presId="urn:microsoft.com/office/officeart/2005/8/layout/orgChart1"/>
    <dgm:cxn modelId="{D88C6644-C436-4225-837D-7023FFE64E3E}" type="presOf" srcId="{EBA73F1A-3C3B-499D-912D-1577F18FC2E7}" destId="{C56153B0-EAF4-4017-9AD8-4A0CA6890E49}" srcOrd="0" destOrd="0" presId="urn:microsoft.com/office/officeart/2005/8/layout/orgChart1"/>
    <dgm:cxn modelId="{295C7638-6A4C-45F8-A1B5-508A734905B1}" type="presParOf" srcId="{EA05BE34-FFB4-482E-9B81-3AB6851EB168}" destId="{FEC03A61-D252-40E6-A62D-ABDA98A0B9BE}" srcOrd="0" destOrd="0" presId="urn:microsoft.com/office/officeart/2005/8/layout/orgChart1"/>
    <dgm:cxn modelId="{EEE9CEE2-1179-4F28-BA3A-74252414E0FA}" type="presParOf" srcId="{FEC03A61-D252-40E6-A62D-ABDA98A0B9BE}" destId="{93CBA442-503D-49AD-A1B9-4365F4692121}" srcOrd="0" destOrd="0" presId="urn:microsoft.com/office/officeart/2005/8/layout/orgChart1"/>
    <dgm:cxn modelId="{70BC3210-A7A8-4FC0-A8E3-B5021D1E443A}" type="presParOf" srcId="{93CBA442-503D-49AD-A1B9-4365F4692121}" destId="{287ACF06-9162-4C92-9CF8-0C7C8CE5DCDF}" srcOrd="0" destOrd="0" presId="urn:microsoft.com/office/officeart/2005/8/layout/orgChart1"/>
    <dgm:cxn modelId="{BFADB384-5048-4352-957A-F77B1D0D3FEA}" type="presParOf" srcId="{93CBA442-503D-49AD-A1B9-4365F4692121}" destId="{0BCEB300-60C8-48CB-AC89-219FB39A483E}" srcOrd="1" destOrd="0" presId="urn:microsoft.com/office/officeart/2005/8/layout/orgChart1"/>
    <dgm:cxn modelId="{238781E8-7D0E-4B71-8AF4-DDFBBF79A947}" type="presParOf" srcId="{FEC03A61-D252-40E6-A62D-ABDA98A0B9BE}" destId="{03C94B81-962B-48E4-B2DC-F9E3AAF32952}" srcOrd="1" destOrd="0" presId="urn:microsoft.com/office/officeart/2005/8/layout/orgChart1"/>
    <dgm:cxn modelId="{FDE0693E-311B-4C25-9E6D-7A8B4041A3B5}" type="presParOf" srcId="{03C94B81-962B-48E4-B2DC-F9E3AAF32952}" destId="{77440792-BC43-425B-B49A-D45D4B5317E7}" srcOrd="0" destOrd="0" presId="urn:microsoft.com/office/officeart/2005/8/layout/orgChart1"/>
    <dgm:cxn modelId="{699200D0-2A0A-4243-927C-87432A39BDD8}" type="presParOf" srcId="{03C94B81-962B-48E4-B2DC-F9E3AAF32952}" destId="{4DFFDD2A-2A22-4767-8F87-9FFDBDCB8465}" srcOrd="1" destOrd="0" presId="urn:microsoft.com/office/officeart/2005/8/layout/orgChart1"/>
    <dgm:cxn modelId="{AC139375-22F2-4664-BC6B-C4854F076191}" type="presParOf" srcId="{4DFFDD2A-2A22-4767-8F87-9FFDBDCB8465}" destId="{33965D6F-D2C2-4F5C-A2D0-F5E1C03EF25F}" srcOrd="0" destOrd="0" presId="urn:microsoft.com/office/officeart/2005/8/layout/orgChart1"/>
    <dgm:cxn modelId="{1CA3D7F0-C0E0-4930-A4AB-5A0F7DA9575A}" type="presParOf" srcId="{33965D6F-D2C2-4F5C-A2D0-F5E1C03EF25F}" destId="{44341783-FB0F-4F2E-94D3-03B1A19BE1C4}" srcOrd="0" destOrd="0" presId="urn:microsoft.com/office/officeart/2005/8/layout/orgChart1"/>
    <dgm:cxn modelId="{8BCB52E1-B998-44B0-9D15-B171BBE5349D}" type="presParOf" srcId="{33965D6F-D2C2-4F5C-A2D0-F5E1C03EF25F}" destId="{FC2D4C2A-465E-42BF-AE70-1DB76C12CE12}" srcOrd="1" destOrd="0" presId="urn:microsoft.com/office/officeart/2005/8/layout/orgChart1"/>
    <dgm:cxn modelId="{83453F0A-CBE0-46CA-A56B-3880009532E7}" type="presParOf" srcId="{4DFFDD2A-2A22-4767-8F87-9FFDBDCB8465}" destId="{A6322AA1-B3F6-4B1C-99B9-26D6A87DC294}" srcOrd="1" destOrd="0" presId="urn:microsoft.com/office/officeart/2005/8/layout/orgChart1"/>
    <dgm:cxn modelId="{4C007E64-C9AB-4537-9160-3810FFC23F61}" type="presParOf" srcId="{4DFFDD2A-2A22-4767-8F87-9FFDBDCB8465}" destId="{71E18CFF-5EC2-41B2-AD3F-C79451A2AFFD}" srcOrd="2" destOrd="0" presId="urn:microsoft.com/office/officeart/2005/8/layout/orgChart1"/>
    <dgm:cxn modelId="{455ADD35-C96F-4BD7-98EE-CBDF98E84B28}" type="presParOf" srcId="{71E18CFF-5EC2-41B2-AD3F-C79451A2AFFD}" destId="{E47E3EDB-14B2-4173-88CD-DE25C1DBD069}" srcOrd="0" destOrd="0" presId="urn:microsoft.com/office/officeart/2005/8/layout/orgChart1"/>
    <dgm:cxn modelId="{A9B45ABE-2665-44ED-A2F7-9B8299E6B5CF}" type="presParOf" srcId="{71E18CFF-5EC2-41B2-AD3F-C79451A2AFFD}" destId="{C706B512-91D9-49F1-899B-67A90059F602}" srcOrd="1" destOrd="0" presId="urn:microsoft.com/office/officeart/2005/8/layout/orgChart1"/>
    <dgm:cxn modelId="{1F8DB193-C7A8-4746-9517-0BCFEBEB00AF}" type="presParOf" srcId="{C706B512-91D9-49F1-899B-67A90059F602}" destId="{7FB85F77-7C55-492B-BBE2-6C17E1AB3F77}" srcOrd="0" destOrd="0" presId="urn:microsoft.com/office/officeart/2005/8/layout/orgChart1"/>
    <dgm:cxn modelId="{A92AF577-7E9E-40D7-BF38-445A8029D079}" type="presParOf" srcId="{7FB85F77-7C55-492B-BBE2-6C17E1AB3F77}" destId="{8525AB28-0276-46A7-8104-66C831207D8D}" srcOrd="0" destOrd="0" presId="urn:microsoft.com/office/officeart/2005/8/layout/orgChart1"/>
    <dgm:cxn modelId="{AF8711A2-3D52-49DC-A405-F63E2409FAFD}" type="presParOf" srcId="{7FB85F77-7C55-492B-BBE2-6C17E1AB3F77}" destId="{90537401-18A5-4E6F-A938-B65E237B008C}" srcOrd="1" destOrd="0" presId="urn:microsoft.com/office/officeart/2005/8/layout/orgChart1"/>
    <dgm:cxn modelId="{E2350507-0189-46D4-B9EB-FA6FA065FDCC}" type="presParOf" srcId="{C706B512-91D9-49F1-899B-67A90059F602}" destId="{BB2AEEBF-E446-4BE7-AED9-827834F28CF2}" srcOrd="1" destOrd="0" presId="urn:microsoft.com/office/officeart/2005/8/layout/orgChart1"/>
    <dgm:cxn modelId="{7B6EA42D-15A9-4134-81AB-16C312722B83}" type="presParOf" srcId="{BB2AEEBF-E446-4BE7-AED9-827834F28CF2}" destId="{0A355CF3-963D-453D-B36E-97A7140B2B84}" srcOrd="0" destOrd="0" presId="urn:microsoft.com/office/officeart/2005/8/layout/orgChart1"/>
    <dgm:cxn modelId="{1CAA5481-7993-49F5-ACD3-E9554AB55BA0}" type="presParOf" srcId="{BB2AEEBF-E446-4BE7-AED9-827834F28CF2}" destId="{9F0BD6FC-D682-44B9-A34C-F1D3FF4C47FE}" srcOrd="1" destOrd="0" presId="urn:microsoft.com/office/officeart/2005/8/layout/orgChart1"/>
    <dgm:cxn modelId="{1E5A8F54-7F93-4D90-B942-C4FB8948D7CC}" type="presParOf" srcId="{9F0BD6FC-D682-44B9-A34C-F1D3FF4C47FE}" destId="{A0E018C9-49D9-4627-B4FA-3819ED0378AF}" srcOrd="0" destOrd="0" presId="urn:microsoft.com/office/officeart/2005/8/layout/orgChart1"/>
    <dgm:cxn modelId="{70D097DE-873F-443E-9072-27E335473B28}" type="presParOf" srcId="{A0E018C9-49D9-4627-B4FA-3819ED0378AF}" destId="{7AC14D18-F381-4737-AC6E-B350EB0AF86B}" srcOrd="0" destOrd="0" presId="urn:microsoft.com/office/officeart/2005/8/layout/orgChart1"/>
    <dgm:cxn modelId="{9386D10A-4642-4D4C-9AD8-F3A9517DC250}" type="presParOf" srcId="{A0E018C9-49D9-4627-B4FA-3819ED0378AF}" destId="{7464569D-0D1B-48DE-991F-033238F8386E}" srcOrd="1" destOrd="0" presId="urn:microsoft.com/office/officeart/2005/8/layout/orgChart1"/>
    <dgm:cxn modelId="{E1AA4272-9F63-42C0-AC57-91303ECD6B59}" type="presParOf" srcId="{9F0BD6FC-D682-44B9-A34C-F1D3FF4C47FE}" destId="{D5ECC765-952B-467B-AF08-A7475F296E25}" srcOrd="1" destOrd="0" presId="urn:microsoft.com/office/officeart/2005/8/layout/orgChart1"/>
    <dgm:cxn modelId="{C4863E66-9105-47EB-BB76-CC443D842C47}" type="presParOf" srcId="{D5ECC765-952B-467B-AF08-A7475F296E25}" destId="{94ABA783-FD61-4EDC-B23C-8A85AEFF8D1E}" srcOrd="0" destOrd="0" presId="urn:microsoft.com/office/officeart/2005/8/layout/orgChart1"/>
    <dgm:cxn modelId="{F765078B-3F92-42BD-8CED-BCF510AF096B}" type="presParOf" srcId="{D5ECC765-952B-467B-AF08-A7475F296E25}" destId="{D3A69AF4-51AB-4590-AD75-86EDD2D5D675}" srcOrd="1" destOrd="0" presId="urn:microsoft.com/office/officeart/2005/8/layout/orgChart1"/>
    <dgm:cxn modelId="{FA44A4C7-AD6F-4DCB-8193-8EDB55C5C2DE}" type="presParOf" srcId="{D3A69AF4-51AB-4590-AD75-86EDD2D5D675}" destId="{04890960-17D6-4B2A-84AC-E9B00CA39FDD}" srcOrd="0" destOrd="0" presId="urn:microsoft.com/office/officeart/2005/8/layout/orgChart1"/>
    <dgm:cxn modelId="{582E625F-8AE9-4C55-A63B-42C0A36EB98A}" type="presParOf" srcId="{04890960-17D6-4B2A-84AC-E9B00CA39FDD}" destId="{F940E2CB-51C6-433C-9495-2706216AF1E5}" srcOrd="0" destOrd="0" presId="urn:microsoft.com/office/officeart/2005/8/layout/orgChart1"/>
    <dgm:cxn modelId="{33EE049A-D72A-4C31-96C6-F1AEB0FB5C6B}" type="presParOf" srcId="{04890960-17D6-4B2A-84AC-E9B00CA39FDD}" destId="{0CFD1BAA-836F-4F08-ADDE-71A1F7A36DC0}" srcOrd="1" destOrd="0" presId="urn:microsoft.com/office/officeart/2005/8/layout/orgChart1"/>
    <dgm:cxn modelId="{4C41AABA-C3AC-4C99-BC6B-817C7E5228AE}" type="presParOf" srcId="{D3A69AF4-51AB-4590-AD75-86EDD2D5D675}" destId="{CDF42DC9-07D7-47C2-806C-2E0CC04E2A95}" srcOrd="1" destOrd="0" presId="urn:microsoft.com/office/officeart/2005/8/layout/orgChart1"/>
    <dgm:cxn modelId="{1B23712F-16BA-4C7D-8073-3A891AC224CF}" type="presParOf" srcId="{CDF42DC9-07D7-47C2-806C-2E0CC04E2A95}" destId="{7EECD48F-AFD2-4A89-8BB0-D8B52374A89C}" srcOrd="0" destOrd="0" presId="urn:microsoft.com/office/officeart/2005/8/layout/orgChart1"/>
    <dgm:cxn modelId="{6AEDBB3C-A454-4404-81AE-68E881034665}" type="presParOf" srcId="{CDF42DC9-07D7-47C2-806C-2E0CC04E2A95}" destId="{B2A62551-8ECA-4315-9462-CC91A5FF0EC9}" srcOrd="1" destOrd="0" presId="urn:microsoft.com/office/officeart/2005/8/layout/orgChart1"/>
    <dgm:cxn modelId="{15E5A597-89BC-4348-BE76-26FB90EA7399}" type="presParOf" srcId="{B2A62551-8ECA-4315-9462-CC91A5FF0EC9}" destId="{4FAD9F79-A87D-4B82-A1FD-C8B9262BE869}" srcOrd="0" destOrd="0" presId="urn:microsoft.com/office/officeart/2005/8/layout/orgChart1"/>
    <dgm:cxn modelId="{F6958780-7F78-45D4-801E-47683C6C1D27}" type="presParOf" srcId="{4FAD9F79-A87D-4B82-A1FD-C8B9262BE869}" destId="{52512A05-ACF3-4853-B0CF-CD8553DA8966}" srcOrd="0" destOrd="0" presId="urn:microsoft.com/office/officeart/2005/8/layout/orgChart1"/>
    <dgm:cxn modelId="{7C42CE8E-915F-491B-A41D-6EA19E37727F}" type="presParOf" srcId="{4FAD9F79-A87D-4B82-A1FD-C8B9262BE869}" destId="{B248B38E-0382-4EF3-8FD1-09379484C89D}" srcOrd="1" destOrd="0" presId="urn:microsoft.com/office/officeart/2005/8/layout/orgChart1"/>
    <dgm:cxn modelId="{9C84880A-DBDF-4ADC-9E29-9B46C4171CA2}" type="presParOf" srcId="{B2A62551-8ECA-4315-9462-CC91A5FF0EC9}" destId="{4F054D86-855A-4856-9925-5DDF17532AE6}" srcOrd="1" destOrd="0" presId="urn:microsoft.com/office/officeart/2005/8/layout/orgChart1"/>
    <dgm:cxn modelId="{050D6CAB-61E0-4850-A955-7F3645641FFE}" type="presParOf" srcId="{B2A62551-8ECA-4315-9462-CC91A5FF0EC9}" destId="{EC304DDA-0D37-4B58-8A5E-C3AEEFC90EAE}" srcOrd="2" destOrd="0" presId="urn:microsoft.com/office/officeart/2005/8/layout/orgChart1"/>
    <dgm:cxn modelId="{837A92A7-7771-488D-85ED-F4A31DAE335D}" type="presParOf" srcId="{D3A69AF4-51AB-4590-AD75-86EDD2D5D675}" destId="{985FD14C-AC93-47BC-81A6-E0FA8260FE5F}" srcOrd="2" destOrd="0" presId="urn:microsoft.com/office/officeart/2005/8/layout/orgChart1"/>
    <dgm:cxn modelId="{DC2A23F5-7C8C-421D-991D-87831C63F6B4}" type="presParOf" srcId="{9F0BD6FC-D682-44B9-A34C-F1D3FF4C47FE}" destId="{FCC44435-9DF7-4466-9854-64FA8481C588}" srcOrd="2" destOrd="0" presId="urn:microsoft.com/office/officeart/2005/8/layout/orgChart1"/>
    <dgm:cxn modelId="{BEE39780-6351-47FF-8019-596BD022F83C}" type="presParOf" srcId="{C706B512-91D9-49F1-899B-67A90059F602}" destId="{40A5D95E-E8A2-4F7F-8354-1C972E2E5A54}" srcOrd="2" destOrd="0" presId="urn:microsoft.com/office/officeart/2005/8/layout/orgChart1"/>
    <dgm:cxn modelId="{C26993BB-78B1-4E62-A2BC-5F8F71E3B875}" type="presParOf" srcId="{71E18CFF-5EC2-41B2-AD3F-C79451A2AFFD}" destId="{60F7EC0D-D520-40DB-956C-FA3E1C03B78F}" srcOrd="2" destOrd="0" presId="urn:microsoft.com/office/officeart/2005/8/layout/orgChart1"/>
    <dgm:cxn modelId="{CD188D03-DB32-4ADF-A4F4-51FB89491944}" type="presParOf" srcId="{71E18CFF-5EC2-41B2-AD3F-C79451A2AFFD}" destId="{2B0F7DD2-D892-43E2-9286-35EE23EAD563}" srcOrd="3" destOrd="0" presId="urn:microsoft.com/office/officeart/2005/8/layout/orgChart1"/>
    <dgm:cxn modelId="{6734D98B-A633-4A6B-89B4-F62CEE75CA62}" type="presParOf" srcId="{2B0F7DD2-D892-43E2-9286-35EE23EAD563}" destId="{1AF27133-1750-4D02-9CD7-544D44B7E74C}" srcOrd="0" destOrd="0" presId="urn:microsoft.com/office/officeart/2005/8/layout/orgChart1"/>
    <dgm:cxn modelId="{263919EC-D46B-417B-8CCA-536FEED4A3C9}" type="presParOf" srcId="{1AF27133-1750-4D02-9CD7-544D44B7E74C}" destId="{70FC6B0C-96B8-4ABD-A367-CAE64EF7226C}" srcOrd="0" destOrd="0" presId="urn:microsoft.com/office/officeart/2005/8/layout/orgChart1"/>
    <dgm:cxn modelId="{AC59F05E-0971-407E-BB0A-AD3AF70B6E87}" type="presParOf" srcId="{1AF27133-1750-4D02-9CD7-544D44B7E74C}" destId="{2852EDD1-46D2-4BBC-A471-18CF4229CA7D}" srcOrd="1" destOrd="0" presId="urn:microsoft.com/office/officeart/2005/8/layout/orgChart1"/>
    <dgm:cxn modelId="{46D52560-68F7-4DF1-B53B-B06A9DC4C1C1}" type="presParOf" srcId="{2B0F7DD2-D892-43E2-9286-35EE23EAD563}" destId="{AB3224F7-1736-470D-841A-C4B3F09115DB}" srcOrd="1" destOrd="0" presId="urn:microsoft.com/office/officeart/2005/8/layout/orgChart1"/>
    <dgm:cxn modelId="{63C715A9-CDB5-4CAB-AD26-ECBC8314F65A}" type="presParOf" srcId="{AB3224F7-1736-470D-841A-C4B3F09115DB}" destId="{BF331BAB-C7FB-4E3E-BD85-42D14B0BA0AF}" srcOrd="0" destOrd="0" presId="urn:microsoft.com/office/officeart/2005/8/layout/orgChart1"/>
    <dgm:cxn modelId="{B1B1226E-6B70-4FBF-BACE-B0F77AA5D8ED}" type="presParOf" srcId="{AB3224F7-1736-470D-841A-C4B3F09115DB}" destId="{7F57696D-E9E3-47C8-9D05-251DDC75E7F8}" srcOrd="1" destOrd="0" presId="urn:microsoft.com/office/officeart/2005/8/layout/orgChart1"/>
    <dgm:cxn modelId="{B3656B25-F4B5-43C6-BB31-51CA3C7BD275}" type="presParOf" srcId="{7F57696D-E9E3-47C8-9D05-251DDC75E7F8}" destId="{16237BB6-3C2D-4098-B733-751521372763}" srcOrd="0" destOrd="0" presId="urn:microsoft.com/office/officeart/2005/8/layout/orgChart1"/>
    <dgm:cxn modelId="{A2DE23B5-1E08-44C5-AF2F-0AE92D6F2CD0}" type="presParOf" srcId="{16237BB6-3C2D-4098-B733-751521372763}" destId="{8A119B42-400E-441C-8BAE-92EDA6D9D7B3}" srcOrd="0" destOrd="0" presId="urn:microsoft.com/office/officeart/2005/8/layout/orgChart1"/>
    <dgm:cxn modelId="{7FB57AAC-F88B-4126-9BEE-35FCDC3AAE55}" type="presParOf" srcId="{16237BB6-3C2D-4098-B733-751521372763}" destId="{6FCDC097-3765-4AB3-8936-A8C1FCA285E8}" srcOrd="1" destOrd="0" presId="urn:microsoft.com/office/officeart/2005/8/layout/orgChart1"/>
    <dgm:cxn modelId="{1A704A5A-94D2-43DD-B327-7BCF0CC695F1}" type="presParOf" srcId="{7F57696D-E9E3-47C8-9D05-251DDC75E7F8}" destId="{D2C2AE93-2643-43CC-8E9C-95DBF4189321}" srcOrd="1" destOrd="0" presId="urn:microsoft.com/office/officeart/2005/8/layout/orgChart1"/>
    <dgm:cxn modelId="{B0FAC24F-A868-4281-B369-935CB5586CB9}" type="presParOf" srcId="{D2C2AE93-2643-43CC-8E9C-95DBF4189321}" destId="{60CD0564-2BB6-4B5D-8ED4-76BCC9C8116B}" srcOrd="0" destOrd="0" presId="urn:microsoft.com/office/officeart/2005/8/layout/orgChart1"/>
    <dgm:cxn modelId="{BFFE6CFA-C635-44B5-9C02-1B5BC4592932}" type="presParOf" srcId="{D2C2AE93-2643-43CC-8E9C-95DBF4189321}" destId="{F50E397E-3EE1-420D-8FEF-5F2A2995EB32}" srcOrd="1" destOrd="0" presId="urn:microsoft.com/office/officeart/2005/8/layout/orgChart1"/>
    <dgm:cxn modelId="{A288892D-50BF-4C24-9E57-E37EB5CB220C}" type="presParOf" srcId="{F50E397E-3EE1-420D-8FEF-5F2A2995EB32}" destId="{89353571-02AC-4C2A-95D1-48478BAF96AE}" srcOrd="0" destOrd="0" presId="urn:microsoft.com/office/officeart/2005/8/layout/orgChart1"/>
    <dgm:cxn modelId="{AA2B349E-760E-4514-8E4B-16AA7B4D89CD}" type="presParOf" srcId="{89353571-02AC-4C2A-95D1-48478BAF96AE}" destId="{6FD4817B-F9B1-44E2-986C-2CB989CF3D4F}" srcOrd="0" destOrd="0" presId="urn:microsoft.com/office/officeart/2005/8/layout/orgChart1"/>
    <dgm:cxn modelId="{9AEBD6C2-AE9D-4101-B7E4-F8AAD11380FF}" type="presParOf" srcId="{89353571-02AC-4C2A-95D1-48478BAF96AE}" destId="{52AE6223-F2AA-4D19-B190-97B641B18970}" srcOrd="1" destOrd="0" presId="urn:microsoft.com/office/officeart/2005/8/layout/orgChart1"/>
    <dgm:cxn modelId="{908A0007-25FE-4D37-B44D-3F5A3709EED5}" type="presParOf" srcId="{F50E397E-3EE1-420D-8FEF-5F2A2995EB32}" destId="{F199D98A-F518-4E71-A15C-1C0FD9B54C07}" srcOrd="1" destOrd="0" presId="urn:microsoft.com/office/officeart/2005/8/layout/orgChart1"/>
    <dgm:cxn modelId="{F7F3D691-E971-4469-97C3-A830CC06AC34}" type="presParOf" srcId="{F199D98A-F518-4E71-A15C-1C0FD9B54C07}" destId="{9805A2E8-528A-427D-96D4-61C5F9F3F148}" srcOrd="0" destOrd="0" presId="urn:microsoft.com/office/officeart/2005/8/layout/orgChart1"/>
    <dgm:cxn modelId="{95A004C8-CD73-485D-A353-B49B94E7C1C9}" type="presParOf" srcId="{F199D98A-F518-4E71-A15C-1C0FD9B54C07}" destId="{74C96D74-1594-4B7F-B612-2F8321554C5F}" srcOrd="1" destOrd="0" presId="urn:microsoft.com/office/officeart/2005/8/layout/orgChart1"/>
    <dgm:cxn modelId="{9DBBBF04-7021-4F02-B4B4-939F0CA66E28}" type="presParOf" srcId="{74C96D74-1594-4B7F-B612-2F8321554C5F}" destId="{CCD06FE8-819E-45B0-BBF8-9484A0916479}" srcOrd="0" destOrd="0" presId="urn:microsoft.com/office/officeart/2005/8/layout/orgChart1"/>
    <dgm:cxn modelId="{3644FDD4-2AA9-44E5-9689-9B5AAC9047F3}" type="presParOf" srcId="{CCD06FE8-819E-45B0-BBF8-9484A0916479}" destId="{489EE2C0-2DD5-440C-9A49-7BAE32B0B7E9}" srcOrd="0" destOrd="0" presId="urn:microsoft.com/office/officeart/2005/8/layout/orgChart1"/>
    <dgm:cxn modelId="{77245795-5FD9-4A04-987B-45A26D391995}" type="presParOf" srcId="{CCD06FE8-819E-45B0-BBF8-9484A0916479}" destId="{93B053C9-94C3-4E43-9DAE-2D1B99861D4A}" srcOrd="1" destOrd="0" presId="urn:microsoft.com/office/officeart/2005/8/layout/orgChart1"/>
    <dgm:cxn modelId="{1872186C-A9B5-4030-A53A-FF91A7BB8D8A}" type="presParOf" srcId="{74C96D74-1594-4B7F-B612-2F8321554C5F}" destId="{941E2F93-3073-47F7-8512-696885B2720E}" srcOrd="1" destOrd="0" presId="urn:microsoft.com/office/officeart/2005/8/layout/orgChart1"/>
    <dgm:cxn modelId="{1D2A96EC-38FA-4725-B083-1036338C7C79}" type="presParOf" srcId="{74C96D74-1594-4B7F-B612-2F8321554C5F}" destId="{E748725E-7347-422B-B50D-622BD51C4548}" srcOrd="2" destOrd="0" presId="urn:microsoft.com/office/officeart/2005/8/layout/orgChart1"/>
    <dgm:cxn modelId="{00976503-8705-4465-9694-5DCC3C1B16A9}" type="presParOf" srcId="{F50E397E-3EE1-420D-8FEF-5F2A2995EB32}" destId="{0BE02685-4B64-497C-A0C8-CE096822A330}" srcOrd="2" destOrd="0" presId="urn:microsoft.com/office/officeart/2005/8/layout/orgChart1"/>
    <dgm:cxn modelId="{6F08D71B-522F-4B97-BA5A-3D4BD96DD77D}" type="presParOf" srcId="{7F57696D-E9E3-47C8-9D05-251DDC75E7F8}" destId="{4F049437-C05B-443B-B47F-6D446C1739CC}" srcOrd="2" destOrd="0" presId="urn:microsoft.com/office/officeart/2005/8/layout/orgChart1"/>
    <dgm:cxn modelId="{5D4B387D-0BE5-4FB3-BBBF-7562A012A616}" type="presParOf" srcId="{2B0F7DD2-D892-43E2-9286-35EE23EAD563}" destId="{CF2F2EB5-25AE-4849-BDD0-3DE4DE700D8D}" srcOrd="2" destOrd="0" presId="urn:microsoft.com/office/officeart/2005/8/layout/orgChart1"/>
    <dgm:cxn modelId="{E64B677F-DCE5-450A-91A0-A0BE211F40E6}" type="presParOf" srcId="{03C94B81-962B-48E4-B2DC-F9E3AAF32952}" destId="{92F05008-956B-49B9-B63E-92A809CF6DE8}" srcOrd="2" destOrd="0" presId="urn:microsoft.com/office/officeart/2005/8/layout/orgChart1"/>
    <dgm:cxn modelId="{DDD55F90-D6EC-4811-9B91-7E4BE0CF69F6}" type="presParOf" srcId="{03C94B81-962B-48E4-B2DC-F9E3AAF32952}" destId="{D0E9D462-10D0-4557-AE46-0CB8E617C97E}" srcOrd="3" destOrd="0" presId="urn:microsoft.com/office/officeart/2005/8/layout/orgChart1"/>
    <dgm:cxn modelId="{8C1366C7-1D90-4667-8234-5FBA293120D9}" type="presParOf" srcId="{D0E9D462-10D0-4557-AE46-0CB8E617C97E}" destId="{9001CA21-6398-4A56-A9BA-197A83713CC7}" srcOrd="0" destOrd="0" presId="urn:microsoft.com/office/officeart/2005/8/layout/orgChart1"/>
    <dgm:cxn modelId="{C0DC5F23-9D65-4066-A8F3-46AE6C25D240}" type="presParOf" srcId="{9001CA21-6398-4A56-A9BA-197A83713CC7}" destId="{8B9E8A51-79C2-4767-A409-2BF9BE4C1F56}" srcOrd="0" destOrd="0" presId="urn:microsoft.com/office/officeart/2005/8/layout/orgChart1"/>
    <dgm:cxn modelId="{9FD7ECB7-2F4B-4C96-9C50-F7D42AD3A05E}" type="presParOf" srcId="{9001CA21-6398-4A56-A9BA-197A83713CC7}" destId="{3EE71E77-A493-4FCB-B288-ADA120CBFB67}" srcOrd="1" destOrd="0" presId="urn:microsoft.com/office/officeart/2005/8/layout/orgChart1"/>
    <dgm:cxn modelId="{C061A05E-D9CD-40F5-B07E-0F1E8F4F9E68}" type="presParOf" srcId="{D0E9D462-10D0-4557-AE46-0CB8E617C97E}" destId="{37E2B933-5689-4232-9B67-6A91F29DB775}" srcOrd="1" destOrd="0" presId="urn:microsoft.com/office/officeart/2005/8/layout/orgChart1"/>
    <dgm:cxn modelId="{C6637D43-4303-4541-AFF8-44910B10CE6F}" type="presParOf" srcId="{D0E9D462-10D0-4557-AE46-0CB8E617C97E}" destId="{DA65AD5E-C22E-4DB4-B525-AD7945BBF911}" srcOrd="2" destOrd="0" presId="urn:microsoft.com/office/officeart/2005/8/layout/orgChart1"/>
    <dgm:cxn modelId="{AC7386AA-FC95-4197-A9CE-0DBF6066E36C}" type="presParOf" srcId="{DA65AD5E-C22E-4DB4-B525-AD7945BBF911}" destId="{9AA335A0-E480-4EC2-B0E5-7B536835FCF1}" srcOrd="0" destOrd="0" presId="urn:microsoft.com/office/officeart/2005/8/layout/orgChart1"/>
    <dgm:cxn modelId="{13EB2293-C160-4204-9D8A-4A29D635B626}" type="presParOf" srcId="{DA65AD5E-C22E-4DB4-B525-AD7945BBF911}" destId="{F32A7D17-F18F-4DA8-B147-F4742707FBEE}" srcOrd="1" destOrd="0" presId="urn:microsoft.com/office/officeart/2005/8/layout/orgChart1"/>
    <dgm:cxn modelId="{DD2F5926-6E00-45AE-8B59-5FA88613AA4B}" type="presParOf" srcId="{F32A7D17-F18F-4DA8-B147-F4742707FBEE}" destId="{785E8EE3-35AB-40DB-B835-454087B0510A}" srcOrd="0" destOrd="0" presId="urn:microsoft.com/office/officeart/2005/8/layout/orgChart1"/>
    <dgm:cxn modelId="{32E8EB61-3F94-4253-8BB4-59E8B86C962B}" type="presParOf" srcId="{785E8EE3-35AB-40DB-B835-454087B0510A}" destId="{4925CA9D-80D5-4489-9979-4EBCDE8FA1FB}" srcOrd="0" destOrd="0" presId="urn:microsoft.com/office/officeart/2005/8/layout/orgChart1"/>
    <dgm:cxn modelId="{E44C4D35-0284-4D52-AFD6-5FED8B41C12D}" type="presParOf" srcId="{785E8EE3-35AB-40DB-B835-454087B0510A}" destId="{1CD02D2D-C6A0-469B-82CE-67B48330052B}" srcOrd="1" destOrd="0" presId="urn:microsoft.com/office/officeart/2005/8/layout/orgChart1"/>
    <dgm:cxn modelId="{D5126DDB-F052-4B6A-9889-042FD2BFF319}" type="presParOf" srcId="{F32A7D17-F18F-4DA8-B147-F4742707FBEE}" destId="{4DE10838-C753-4780-AB22-9BDA9CE50C20}" srcOrd="1" destOrd="0" presId="urn:microsoft.com/office/officeart/2005/8/layout/orgChart1"/>
    <dgm:cxn modelId="{D358ABAB-4874-4079-8887-9B8BEB744CDB}" type="presParOf" srcId="{4DE10838-C753-4780-AB22-9BDA9CE50C20}" destId="{E1883263-FF3D-4282-A7E3-8B57864BA0D2}" srcOrd="0" destOrd="0" presId="urn:microsoft.com/office/officeart/2005/8/layout/orgChart1"/>
    <dgm:cxn modelId="{588F7497-054E-4D2D-8B96-F7E1241F62BA}" type="presParOf" srcId="{4DE10838-C753-4780-AB22-9BDA9CE50C20}" destId="{07F7F68C-C30C-466D-8097-B17334A18F50}" srcOrd="1" destOrd="0" presId="urn:microsoft.com/office/officeart/2005/8/layout/orgChart1"/>
    <dgm:cxn modelId="{197A0256-9C79-48AA-83E9-5475233D106B}" type="presParOf" srcId="{07F7F68C-C30C-466D-8097-B17334A18F50}" destId="{4BAD72F7-4178-4E94-B819-693ED3092447}" srcOrd="0" destOrd="0" presId="urn:microsoft.com/office/officeart/2005/8/layout/orgChart1"/>
    <dgm:cxn modelId="{5A5E0215-3C7F-4F63-8291-1F7854AFE665}" type="presParOf" srcId="{4BAD72F7-4178-4E94-B819-693ED3092447}" destId="{49902353-96A7-473B-BA4E-3190E1F973FC}" srcOrd="0" destOrd="0" presId="urn:microsoft.com/office/officeart/2005/8/layout/orgChart1"/>
    <dgm:cxn modelId="{2369D8C0-503D-47E8-B8D2-A69149251AF6}" type="presParOf" srcId="{4BAD72F7-4178-4E94-B819-693ED3092447}" destId="{B00419F4-6481-45F1-90AF-558D0E2086D1}" srcOrd="1" destOrd="0" presId="urn:microsoft.com/office/officeart/2005/8/layout/orgChart1"/>
    <dgm:cxn modelId="{62C0A3CF-B9A1-4D7C-8A2F-C4803DEC2430}" type="presParOf" srcId="{07F7F68C-C30C-466D-8097-B17334A18F50}" destId="{FB88FDB1-B9EA-4364-A3A0-A76BBE37091A}" srcOrd="1" destOrd="0" presId="urn:microsoft.com/office/officeart/2005/8/layout/orgChart1"/>
    <dgm:cxn modelId="{150ABA9C-3F74-4BBD-BFC7-A022C002FD6C}" type="presParOf" srcId="{FB88FDB1-B9EA-4364-A3A0-A76BBE37091A}" destId="{8B8EB0CC-D1E8-4CC2-B396-F078EAAFBC76}" srcOrd="0" destOrd="0" presId="urn:microsoft.com/office/officeart/2005/8/layout/orgChart1"/>
    <dgm:cxn modelId="{215AA93F-D37E-4150-B95C-8712B29D7DE6}" type="presParOf" srcId="{FB88FDB1-B9EA-4364-A3A0-A76BBE37091A}" destId="{33864331-9C68-431C-9173-F708F543398C}" srcOrd="1" destOrd="0" presId="urn:microsoft.com/office/officeart/2005/8/layout/orgChart1"/>
    <dgm:cxn modelId="{C95BC937-099E-45D9-90FC-88AAB5B43AB1}" type="presParOf" srcId="{33864331-9C68-431C-9173-F708F543398C}" destId="{F90DFDEC-439C-482D-8F33-509EB2F5B054}" srcOrd="0" destOrd="0" presId="urn:microsoft.com/office/officeart/2005/8/layout/orgChart1"/>
    <dgm:cxn modelId="{D5F72C1F-24F0-4E42-8EA3-D7F8E92B6384}" type="presParOf" srcId="{F90DFDEC-439C-482D-8F33-509EB2F5B054}" destId="{E41BA1D9-50EB-454F-9F44-BDC15095C273}" srcOrd="0" destOrd="0" presId="urn:microsoft.com/office/officeart/2005/8/layout/orgChart1"/>
    <dgm:cxn modelId="{8E594014-66FF-474B-8944-4577B95CE6D6}" type="presParOf" srcId="{F90DFDEC-439C-482D-8F33-509EB2F5B054}" destId="{4FA34C02-AD27-44DC-AD27-3C4D29D16720}" srcOrd="1" destOrd="0" presId="urn:microsoft.com/office/officeart/2005/8/layout/orgChart1"/>
    <dgm:cxn modelId="{DE97D17B-FD52-455D-94FB-727028D1AAA1}" type="presParOf" srcId="{33864331-9C68-431C-9173-F708F543398C}" destId="{B58C9164-F82A-47EF-9A05-2749A4215276}" srcOrd="1" destOrd="0" presId="urn:microsoft.com/office/officeart/2005/8/layout/orgChart1"/>
    <dgm:cxn modelId="{8FAA1528-AC74-4320-8643-54F237E4C676}" type="presParOf" srcId="{B58C9164-F82A-47EF-9A05-2749A4215276}" destId="{C56153B0-EAF4-4017-9AD8-4A0CA6890E49}" srcOrd="0" destOrd="0" presId="urn:microsoft.com/office/officeart/2005/8/layout/orgChart1"/>
    <dgm:cxn modelId="{5C45E4E8-83DA-43C0-8685-697E555D4790}" type="presParOf" srcId="{B58C9164-F82A-47EF-9A05-2749A4215276}" destId="{62BD3518-8784-469D-8558-3022596EFCA8}" srcOrd="1" destOrd="0" presId="urn:microsoft.com/office/officeart/2005/8/layout/orgChart1"/>
    <dgm:cxn modelId="{A754F788-E62E-4EAA-A326-D96E05AC3412}" type="presParOf" srcId="{62BD3518-8784-469D-8558-3022596EFCA8}" destId="{D3404E83-7314-42D4-9AE3-7C25D8681A02}" srcOrd="0" destOrd="0" presId="urn:microsoft.com/office/officeart/2005/8/layout/orgChart1"/>
    <dgm:cxn modelId="{089F3760-612D-437D-B67C-550F286852A0}" type="presParOf" srcId="{D3404E83-7314-42D4-9AE3-7C25D8681A02}" destId="{68DC269D-E111-473F-83F1-DB84152FEA7B}" srcOrd="0" destOrd="0" presId="urn:microsoft.com/office/officeart/2005/8/layout/orgChart1"/>
    <dgm:cxn modelId="{F0CB2B50-4808-4FA8-8C9E-22647DE38949}" type="presParOf" srcId="{D3404E83-7314-42D4-9AE3-7C25D8681A02}" destId="{E43B70E3-A619-4F00-AF99-B7B67BE86BEC}" srcOrd="1" destOrd="0" presId="urn:microsoft.com/office/officeart/2005/8/layout/orgChart1"/>
    <dgm:cxn modelId="{9F214E9B-32FD-4650-BC8B-2AC57F28D965}" type="presParOf" srcId="{62BD3518-8784-469D-8558-3022596EFCA8}" destId="{DC4E16A6-B21F-4FF6-8EA0-E6E68BBEC59E}" srcOrd="1" destOrd="0" presId="urn:microsoft.com/office/officeart/2005/8/layout/orgChart1"/>
    <dgm:cxn modelId="{10A6AA55-7DF9-40F8-A158-2CD319138279}" type="presParOf" srcId="{62BD3518-8784-469D-8558-3022596EFCA8}" destId="{59CC1AED-41C1-4157-AAD6-A6E95623C7A7}" srcOrd="2" destOrd="0" presId="urn:microsoft.com/office/officeart/2005/8/layout/orgChart1"/>
    <dgm:cxn modelId="{E4997214-BD05-4144-A64A-6EB5E09A78BD}" type="presParOf" srcId="{33864331-9C68-431C-9173-F708F543398C}" destId="{D8A586BA-29BE-4CD7-AF62-6F3564E9A00D}" srcOrd="2" destOrd="0" presId="urn:microsoft.com/office/officeart/2005/8/layout/orgChart1"/>
    <dgm:cxn modelId="{FC326E3E-E888-4818-8043-BC976AE9A24D}" type="presParOf" srcId="{07F7F68C-C30C-466D-8097-B17334A18F50}" destId="{0847C9AC-0792-4C46-8D38-BA0E61ECA27D}" srcOrd="2" destOrd="0" presId="urn:microsoft.com/office/officeart/2005/8/layout/orgChart1"/>
    <dgm:cxn modelId="{0A376509-3E62-4FFB-8BFF-CF29CC012F3D}" type="presParOf" srcId="{F32A7D17-F18F-4DA8-B147-F4742707FBEE}" destId="{D19445B1-5732-4D6F-BC41-EB3279D5DD16}" srcOrd="2" destOrd="0" presId="urn:microsoft.com/office/officeart/2005/8/layout/orgChart1"/>
    <dgm:cxn modelId="{5098EFF7-BC03-48E9-BAEA-5BA3957ED3E8}" type="presParOf" srcId="{DA65AD5E-C22E-4DB4-B525-AD7945BBF911}" destId="{CADC8137-C166-4ECB-9B5F-A6206693509D}" srcOrd="2" destOrd="0" presId="urn:microsoft.com/office/officeart/2005/8/layout/orgChart1"/>
    <dgm:cxn modelId="{6E20BF8A-54E4-4B3C-B9C3-75B946736F85}" type="presParOf" srcId="{DA65AD5E-C22E-4DB4-B525-AD7945BBF911}" destId="{E08E02CC-F458-4FA0-AEE0-C748A7874375}" srcOrd="3" destOrd="0" presId="urn:microsoft.com/office/officeart/2005/8/layout/orgChart1"/>
    <dgm:cxn modelId="{573B2D22-12F3-4153-A25E-856851A0BFF0}" type="presParOf" srcId="{E08E02CC-F458-4FA0-AEE0-C748A7874375}" destId="{B999B9CD-0E3C-4F7E-BC1C-CB0EFBE90852}" srcOrd="0" destOrd="0" presId="urn:microsoft.com/office/officeart/2005/8/layout/orgChart1"/>
    <dgm:cxn modelId="{26EB0B3B-83A7-49B2-9691-C74D11D9D0B3}" type="presParOf" srcId="{B999B9CD-0E3C-4F7E-BC1C-CB0EFBE90852}" destId="{0DB6C894-08A0-47F4-A3AD-0601D98DC270}" srcOrd="0" destOrd="0" presId="urn:microsoft.com/office/officeart/2005/8/layout/orgChart1"/>
    <dgm:cxn modelId="{801FB98C-ECC3-4306-9D63-FFAA48DCE4DA}" type="presParOf" srcId="{B999B9CD-0E3C-4F7E-BC1C-CB0EFBE90852}" destId="{151022E0-67B6-4F02-9BFE-E144002FFD05}" srcOrd="1" destOrd="0" presId="urn:microsoft.com/office/officeart/2005/8/layout/orgChart1"/>
    <dgm:cxn modelId="{4F3857D9-441D-49A1-AE85-49ED7265367F}" type="presParOf" srcId="{E08E02CC-F458-4FA0-AEE0-C748A7874375}" destId="{D8BD2E98-6C7E-4F0C-BAB8-07F2717EDD5F}" srcOrd="1" destOrd="0" presId="urn:microsoft.com/office/officeart/2005/8/layout/orgChart1"/>
    <dgm:cxn modelId="{00365B91-29E8-41EE-B8D3-9CDC6BC22FF9}" type="presParOf" srcId="{D8BD2E98-6C7E-4F0C-BAB8-07F2717EDD5F}" destId="{DBFE0AB5-FD70-45AE-8B11-A4432D3AEA22}" srcOrd="0" destOrd="0" presId="urn:microsoft.com/office/officeart/2005/8/layout/orgChart1"/>
    <dgm:cxn modelId="{B029176B-10B8-4CD8-999A-CF559BC718EF}" type="presParOf" srcId="{D8BD2E98-6C7E-4F0C-BAB8-07F2717EDD5F}" destId="{6DCD9818-17F3-41DA-82A8-EB1E9184804A}" srcOrd="1" destOrd="0" presId="urn:microsoft.com/office/officeart/2005/8/layout/orgChart1"/>
    <dgm:cxn modelId="{E01E0593-271C-41AA-A61B-2EEFAC106299}" type="presParOf" srcId="{6DCD9818-17F3-41DA-82A8-EB1E9184804A}" destId="{13DF0910-74B1-49F6-BAB0-CF332AE865F8}" srcOrd="0" destOrd="0" presId="urn:microsoft.com/office/officeart/2005/8/layout/orgChart1"/>
    <dgm:cxn modelId="{0AB705E5-DED8-4FDC-9D15-3163AB121446}" type="presParOf" srcId="{13DF0910-74B1-49F6-BAB0-CF332AE865F8}" destId="{A046D2F6-15D9-46BD-AF8B-21410D839F5E}" srcOrd="0" destOrd="0" presId="urn:microsoft.com/office/officeart/2005/8/layout/orgChart1"/>
    <dgm:cxn modelId="{31EE9751-E182-4E4C-8D7A-924A1DE43D87}" type="presParOf" srcId="{13DF0910-74B1-49F6-BAB0-CF332AE865F8}" destId="{145D9201-A12C-4186-A8D4-CC530C788F59}" srcOrd="1" destOrd="0" presId="urn:microsoft.com/office/officeart/2005/8/layout/orgChart1"/>
    <dgm:cxn modelId="{2BE550ED-BE7F-48D4-9748-6DB8932FF603}" type="presParOf" srcId="{6DCD9818-17F3-41DA-82A8-EB1E9184804A}" destId="{E5738E7E-844B-43A9-93C4-9ADE3ABCDDD5}" srcOrd="1" destOrd="0" presId="urn:microsoft.com/office/officeart/2005/8/layout/orgChart1"/>
    <dgm:cxn modelId="{6FE92CB0-2EE9-4943-9802-C308C29C039B}" type="presParOf" srcId="{E5738E7E-844B-43A9-93C4-9ADE3ABCDDD5}" destId="{220E7605-ECA5-4B39-BFED-B4D55152E0BF}" srcOrd="0" destOrd="0" presId="urn:microsoft.com/office/officeart/2005/8/layout/orgChart1"/>
    <dgm:cxn modelId="{ED15D9CA-9DA5-480D-AE8C-D0449CCE987B}" type="presParOf" srcId="{E5738E7E-844B-43A9-93C4-9ADE3ABCDDD5}" destId="{A744854D-AFBC-48F0-AB55-54C719F65F21}" srcOrd="1" destOrd="0" presId="urn:microsoft.com/office/officeart/2005/8/layout/orgChart1"/>
    <dgm:cxn modelId="{F7F2ADFE-8159-4489-A33E-7F930ECB9FD8}" type="presParOf" srcId="{A744854D-AFBC-48F0-AB55-54C719F65F21}" destId="{28364AF7-2812-4827-880A-1D2DC6ABBD21}" srcOrd="0" destOrd="0" presId="urn:microsoft.com/office/officeart/2005/8/layout/orgChart1"/>
    <dgm:cxn modelId="{780A853F-7613-4970-A99D-BA05ED62D4AB}" type="presParOf" srcId="{28364AF7-2812-4827-880A-1D2DC6ABBD21}" destId="{0086FC21-BB82-4E6C-8EC2-1747AAC1AFF4}" srcOrd="0" destOrd="0" presId="urn:microsoft.com/office/officeart/2005/8/layout/orgChart1"/>
    <dgm:cxn modelId="{D3841914-209D-41C7-B91C-ACAFB68F4F39}" type="presParOf" srcId="{28364AF7-2812-4827-880A-1D2DC6ABBD21}" destId="{DFC91391-8C88-4FDC-A24D-5FD2D6C311B1}" srcOrd="1" destOrd="0" presId="urn:microsoft.com/office/officeart/2005/8/layout/orgChart1"/>
    <dgm:cxn modelId="{F05AEB41-12B9-4274-AB85-B52028D330EC}" type="presParOf" srcId="{A744854D-AFBC-48F0-AB55-54C719F65F21}" destId="{1175B500-9019-4A75-AC4D-9A3BE8A2CAEA}" srcOrd="1" destOrd="0" presId="urn:microsoft.com/office/officeart/2005/8/layout/orgChart1"/>
    <dgm:cxn modelId="{5F2E07BA-B445-4946-A87F-C02EA9C73795}" type="presParOf" srcId="{1175B500-9019-4A75-AC4D-9A3BE8A2CAEA}" destId="{BACC1C4C-1A8E-4FE2-AE53-757DC804E0B5}" srcOrd="0" destOrd="0" presId="urn:microsoft.com/office/officeart/2005/8/layout/orgChart1"/>
    <dgm:cxn modelId="{58661857-C186-493F-BDA6-CC917365536E}" type="presParOf" srcId="{1175B500-9019-4A75-AC4D-9A3BE8A2CAEA}" destId="{F06443FD-209B-4976-B2D2-36C7E6C97D00}" srcOrd="1" destOrd="0" presId="urn:microsoft.com/office/officeart/2005/8/layout/orgChart1"/>
    <dgm:cxn modelId="{6AC5A3BA-9ED6-4C60-9D50-7F78ACD2B404}" type="presParOf" srcId="{F06443FD-209B-4976-B2D2-36C7E6C97D00}" destId="{26F5BF68-3F84-43CF-B0FF-E438F9695F43}" srcOrd="0" destOrd="0" presId="urn:microsoft.com/office/officeart/2005/8/layout/orgChart1"/>
    <dgm:cxn modelId="{6E0AC173-868E-44EB-B303-D26B453F8018}" type="presParOf" srcId="{26F5BF68-3F84-43CF-B0FF-E438F9695F43}" destId="{EA25CF91-A120-4AEF-A8EF-9AFB55EF2F3F}" srcOrd="0" destOrd="0" presId="urn:microsoft.com/office/officeart/2005/8/layout/orgChart1"/>
    <dgm:cxn modelId="{886FC413-D406-45E5-9E9D-EAD32FE4903A}" type="presParOf" srcId="{26F5BF68-3F84-43CF-B0FF-E438F9695F43}" destId="{AD00E76F-A093-4953-B684-7A2EB56048F9}" srcOrd="1" destOrd="0" presId="urn:microsoft.com/office/officeart/2005/8/layout/orgChart1"/>
    <dgm:cxn modelId="{973D44C8-723D-4E5F-887C-4D889398792F}" type="presParOf" srcId="{F06443FD-209B-4976-B2D2-36C7E6C97D00}" destId="{94BDCF12-9083-4C50-B901-334CA5B31490}" srcOrd="1" destOrd="0" presId="urn:microsoft.com/office/officeart/2005/8/layout/orgChart1"/>
    <dgm:cxn modelId="{22865B09-B395-444E-961C-314CFA12F51D}" type="presParOf" srcId="{F06443FD-209B-4976-B2D2-36C7E6C97D00}" destId="{4289748B-7901-4203-A723-93C14023B178}" srcOrd="2" destOrd="0" presId="urn:microsoft.com/office/officeart/2005/8/layout/orgChart1"/>
    <dgm:cxn modelId="{D7BEC50E-9933-4FE8-ADC1-56EBCF29E298}" type="presParOf" srcId="{A744854D-AFBC-48F0-AB55-54C719F65F21}" destId="{BCEEB85B-9FF2-453B-977A-926BB21CB34C}" srcOrd="2" destOrd="0" presId="urn:microsoft.com/office/officeart/2005/8/layout/orgChart1"/>
    <dgm:cxn modelId="{785F16B3-7587-46D3-B4A8-658159B0CCAD}" type="presParOf" srcId="{6DCD9818-17F3-41DA-82A8-EB1E9184804A}" destId="{47F60845-9613-4921-930F-DAA4AA7CF45A}" srcOrd="2" destOrd="0" presId="urn:microsoft.com/office/officeart/2005/8/layout/orgChart1"/>
    <dgm:cxn modelId="{53769F26-5CA2-4065-91CD-B60EB569648B}" type="presParOf" srcId="{E08E02CC-F458-4FA0-AEE0-C748A7874375}" destId="{57D1F6B6-F21E-47A6-BCCC-C6F8A4B170DF}" srcOrd="2" destOrd="0" presId="urn:microsoft.com/office/officeart/2005/8/layout/orgChart1"/>
    <dgm:cxn modelId="{D8B4CA04-08D0-4D5F-BF89-DA708D959FDD}" type="presParOf" srcId="{03C94B81-962B-48E4-B2DC-F9E3AAF32952}" destId="{7957F4C3-2782-4659-B1AC-FBC0E01E8796}" srcOrd="4" destOrd="0" presId="urn:microsoft.com/office/officeart/2005/8/layout/orgChart1"/>
    <dgm:cxn modelId="{501EB3CD-AAB6-4F7D-BF54-FD10EB291D14}" type="presParOf" srcId="{03C94B81-962B-48E4-B2DC-F9E3AAF32952}" destId="{2316551E-0C26-49E8-B34D-5A42EE1F7DFB}" srcOrd="5" destOrd="0" presId="urn:microsoft.com/office/officeart/2005/8/layout/orgChart1"/>
    <dgm:cxn modelId="{1E03D4CC-CA21-4EE1-A5D3-8C3B50115366}" type="presParOf" srcId="{2316551E-0C26-49E8-B34D-5A42EE1F7DFB}" destId="{96A9296D-C357-472F-AD9B-1E1A087154A1}" srcOrd="0" destOrd="0" presId="urn:microsoft.com/office/officeart/2005/8/layout/orgChart1"/>
    <dgm:cxn modelId="{4658AE69-C553-447E-B52F-C23F2B476A95}" type="presParOf" srcId="{96A9296D-C357-472F-AD9B-1E1A087154A1}" destId="{F7685CD8-9521-4EDB-8057-F14DB5E84DC1}" srcOrd="0" destOrd="0" presId="urn:microsoft.com/office/officeart/2005/8/layout/orgChart1"/>
    <dgm:cxn modelId="{85CA024E-AC2A-4761-9326-B578C8596523}" type="presParOf" srcId="{96A9296D-C357-472F-AD9B-1E1A087154A1}" destId="{29D3B293-236B-49E2-BEC5-B78D72013DD5}" srcOrd="1" destOrd="0" presId="urn:microsoft.com/office/officeart/2005/8/layout/orgChart1"/>
    <dgm:cxn modelId="{93878BC1-DBAE-4CE7-AA3D-37C9FD0EC6E0}" type="presParOf" srcId="{2316551E-0C26-49E8-B34D-5A42EE1F7DFB}" destId="{B73DAA38-5445-42D9-AAB3-9DD1D5F254D2}" srcOrd="1" destOrd="0" presId="urn:microsoft.com/office/officeart/2005/8/layout/orgChart1"/>
    <dgm:cxn modelId="{AE0B16DD-A7BF-423A-A779-EA721EF8B5C0}" type="presParOf" srcId="{2316551E-0C26-49E8-B34D-5A42EE1F7DFB}" destId="{69AA2F81-BD16-4884-87B6-43B34002CC17}" srcOrd="2" destOrd="0" presId="urn:microsoft.com/office/officeart/2005/8/layout/orgChart1"/>
    <dgm:cxn modelId="{A8715230-39DA-4C1C-9892-C41E6AFB3BFD}" type="presParOf" srcId="{69AA2F81-BD16-4884-87B6-43B34002CC17}" destId="{A66EF17A-01D5-427A-BF4B-24ABD86B7702}" srcOrd="0" destOrd="0" presId="urn:microsoft.com/office/officeart/2005/8/layout/orgChart1"/>
    <dgm:cxn modelId="{6BBE376F-A357-4576-BD2A-06E5C9CB2840}" type="presParOf" srcId="{69AA2F81-BD16-4884-87B6-43B34002CC17}" destId="{9CE9A583-235D-473A-ADD4-7117E7160C18}" srcOrd="1" destOrd="0" presId="urn:microsoft.com/office/officeart/2005/8/layout/orgChart1"/>
    <dgm:cxn modelId="{328C5B61-8C99-4F85-99DF-9753D3C6FA15}" type="presParOf" srcId="{9CE9A583-235D-473A-ADD4-7117E7160C18}" destId="{C8FF1644-73C0-4BF8-9A4C-DBB9E7D1A2B8}" srcOrd="0" destOrd="0" presId="urn:microsoft.com/office/officeart/2005/8/layout/orgChart1"/>
    <dgm:cxn modelId="{CD62ECF6-A1EE-41FD-BECA-6F0B6148109B}" type="presParOf" srcId="{C8FF1644-73C0-4BF8-9A4C-DBB9E7D1A2B8}" destId="{6E50E3FF-7934-4C9D-85C3-B1223D91113C}" srcOrd="0" destOrd="0" presId="urn:microsoft.com/office/officeart/2005/8/layout/orgChart1"/>
    <dgm:cxn modelId="{C7666928-063D-4DE5-942D-77316DAE78DB}" type="presParOf" srcId="{C8FF1644-73C0-4BF8-9A4C-DBB9E7D1A2B8}" destId="{8CD9A914-91BB-4B0F-A8C3-4DF4C1FB452C}" srcOrd="1" destOrd="0" presId="urn:microsoft.com/office/officeart/2005/8/layout/orgChart1"/>
    <dgm:cxn modelId="{CB2DE408-221F-49E2-9F3A-DACB3D05B012}" type="presParOf" srcId="{9CE9A583-235D-473A-ADD4-7117E7160C18}" destId="{90C1842E-E5E2-4FE3-A8E6-24E123B6AFB9}" srcOrd="1" destOrd="0" presId="urn:microsoft.com/office/officeart/2005/8/layout/orgChart1"/>
    <dgm:cxn modelId="{E634F9FF-260A-4808-A522-8D66A7C592A3}" type="presParOf" srcId="{90C1842E-E5E2-4FE3-A8E6-24E123B6AFB9}" destId="{37D39349-EB9D-4A4F-91E2-5DF6DE6AB3AF}" srcOrd="0" destOrd="0" presId="urn:microsoft.com/office/officeart/2005/8/layout/orgChart1"/>
    <dgm:cxn modelId="{A3954C99-2795-416D-AFAB-40F4F019930F}" type="presParOf" srcId="{90C1842E-E5E2-4FE3-A8E6-24E123B6AFB9}" destId="{7D577EF8-A9B6-472D-9286-22796027E482}" srcOrd="1" destOrd="0" presId="urn:microsoft.com/office/officeart/2005/8/layout/orgChart1"/>
    <dgm:cxn modelId="{41AE6495-B4E4-4EA4-BD4D-923BA9533903}" type="presParOf" srcId="{7D577EF8-A9B6-472D-9286-22796027E482}" destId="{C096FCD7-C65A-414E-9E74-2147DFE4B697}" srcOrd="0" destOrd="0" presId="urn:microsoft.com/office/officeart/2005/8/layout/orgChart1"/>
    <dgm:cxn modelId="{F7B36CAD-574B-49CB-A97C-50EED9925CD8}" type="presParOf" srcId="{C096FCD7-C65A-414E-9E74-2147DFE4B697}" destId="{D6DF1537-3D17-41FF-AD74-A0BF901D660F}" srcOrd="0" destOrd="0" presId="urn:microsoft.com/office/officeart/2005/8/layout/orgChart1"/>
    <dgm:cxn modelId="{29CEEAAD-812B-443B-835D-76A962C2F948}" type="presParOf" srcId="{C096FCD7-C65A-414E-9E74-2147DFE4B697}" destId="{ABD7D418-57C9-46F4-B452-D0F0A0EE0E65}" srcOrd="1" destOrd="0" presId="urn:microsoft.com/office/officeart/2005/8/layout/orgChart1"/>
    <dgm:cxn modelId="{21304CFA-8922-401E-9ACD-A1347D19195E}" type="presParOf" srcId="{7D577EF8-A9B6-472D-9286-22796027E482}" destId="{E874777A-D0D1-4A31-AE88-86BD7565F4AC}" srcOrd="1" destOrd="0" presId="urn:microsoft.com/office/officeart/2005/8/layout/orgChart1"/>
    <dgm:cxn modelId="{B0A873A9-1293-4E62-BE3F-2F2A089AE68E}" type="presParOf" srcId="{E874777A-D0D1-4A31-AE88-86BD7565F4AC}" destId="{CB4A81B2-8DB6-4B47-8C72-AE0F153C4F0E}" srcOrd="0" destOrd="0" presId="urn:microsoft.com/office/officeart/2005/8/layout/orgChart1"/>
    <dgm:cxn modelId="{E3606930-869A-4F22-BFD3-5CD15388B1DD}" type="presParOf" srcId="{E874777A-D0D1-4A31-AE88-86BD7565F4AC}" destId="{42B5EA18-0051-4753-B187-BD40B9195914}" srcOrd="1" destOrd="0" presId="urn:microsoft.com/office/officeart/2005/8/layout/orgChart1"/>
    <dgm:cxn modelId="{0B89E990-4296-46AA-8259-D17AC4CBA833}" type="presParOf" srcId="{42B5EA18-0051-4753-B187-BD40B9195914}" destId="{400A91B5-2450-40D8-8274-034BA2720A1A}" srcOrd="0" destOrd="0" presId="urn:microsoft.com/office/officeart/2005/8/layout/orgChart1"/>
    <dgm:cxn modelId="{584A1865-9EA9-4095-AE87-2837BCE3AEBB}" type="presParOf" srcId="{400A91B5-2450-40D8-8274-034BA2720A1A}" destId="{E75D9735-CD27-4EDB-B7BB-8712C0B276AC}" srcOrd="0" destOrd="0" presId="urn:microsoft.com/office/officeart/2005/8/layout/orgChart1"/>
    <dgm:cxn modelId="{F0408405-4071-4A5E-B74F-2B4011E05C04}" type="presParOf" srcId="{400A91B5-2450-40D8-8274-034BA2720A1A}" destId="{3B9BFEBA-3A35-4A32-BCC6-90E949FB9467}" srcOrd="1" destOrd="0" presId="urn:microsoft.com/office/officeart/2005/8/layout/orgChart1"/>
    <dgm:cxn modelId="{FF49666D-BC85-4B03-BADB-83E9674D2032}" type="presParOf" srcId="{42B5EA18-0051-4753-B187-BD40B9195914}" destId="{90B1385F-F614-4FAE-8526-CEB8A38B7B71}" srcOrd="1" destOrd="0" presId="urn:microsoft.com/office/officeart/2005/8/layout/orgChart1"/>
    <dgm:cxn modelId="{465A30D8-8433-4B93-B46E-B03F2F864416}" type="presParOf" srcId="{90B1385F-F614-4FAE-8526-CEB8A38B7B71}" destId="{35AA7416-06AA-4CBC-8991-FF8CDE7E1E98}" srcOrd="0" destOrd="0" presId="urn:microsoft.com/office/officeart/2005/8/layout/orgChart1"/>
    <dgm:cxn modelId="{EC1C3B51-A64F-4C76-A277-71E9239CC5F2}" type="presParOf" srcId="{90B1385F-F614-4FAE-8526-CEB8A38B7B71}" destId="{BC93F43B-8840-4E51-8638-B1EA13416EC3}" srcOrd="1" destOrd="0" presId="urn:microsoft.com/office/officeart/2005/8/layout/orgChart1"/>
    <dgm:cxn modelId="{1E93487C-C37F-4253-BBB2-37158540FC86}" type="presParOf" srcId="{BC93F43B-8840-4E51-8638-B1EA13416EC3}" destId="{C17CD77B-D3A0-4C9B-8717-6122F8BAD150}" srcOrd="0" destOrd="0" presId="urn:microsoft.com/office/officeart/2005/8/layout/orgChart1"/>
    <dgm:cxn modelId="{8C641EB9-FCD5-4E4A-9414-A44F77A2897D}" type="presParOf" srcId="{C17CD77B-D3A0-4C9B-8717-6122F8BAD150}" destId="{7464164E-BE76-4217-8C78-8E02765FB2BD}" srcOrd="0" destOrd="0" presId="urn:microsoft.com/office/officeart/2005/8/layout/orgChart1"/>
    <dgm:cxn modelId="{D383D8E1-9A58-4882-A6E5-FB1D125EEF9B}" type="presParOf" srcId="{C17CD77B-D3A0-4C9B-8717-6122F8BAD150}" destId="{2D9D4F2C-3285-47EA-9715-A3DFED3E9A95}" srcOrd="1" destOrd="0" presId="urn:microsoft.com/office/officeart/2005/8/layout/orgChart1"/>
    <dgm:cxn modelId="{3BC08B37-BF28-4865-91B5-A73D8038543A}" type="presParOf" srcId="{BC93F43B-8840-4E51-8638-B1EA13416EC3}" destId="{4E4D07D7-B356-4C8A-8D00-4D8EAD2105E9}" srcOrd="1" destOrd="0" presId="urn:microsoft.com/office/officeart/2005/8/layout/orgChart1"/>
    <dgm:cxn modelId="{DBCA4D4E-E535-4D56-9984-463FDA2D8354}" type="presParOf" srcId="{BC93F43B-8840-4E51-8638-B1EA13416EC3}" destId="{0FD5F533-920A-44E0-B041-DC58770C58C5}" srcOrd="2" destOrd="0" presId="urn:microsoft.com/office/officeart/2005/8/layout/orgChart1"/>
    <dgm:cxn modelId="{C5399360-C845-4FCA-93DA-02F4A542F2A8}" type="presParOf" srcId="{42B5EA18-0051-4753-B187-BD40B9195914}" destId="{153C0595-74C9-4174-B7BD-424E294730CF}" srcOrd="2" destOrd="0" presId="urn:microsoft.com/office/officeart/2005/8/layout/orgChart1"/>
    <dgm:cxn modelId="{5DA1BC00-0BCE-4114-ACC1-73D6A827CC90}" type="presParOf" srcId="{7D577EF8-A9B6-472D-9286-22796027E482}" destId="{62218AC0-833D-49AD-BB93-7C3A7BAD9479}" srcOrd="2" destOrd="0" presId="urn:microsoft.com/office/officeart/2005/8/layout/orgChart1"/>
    <dgm:cxn modelId="{176EB9F6-7E7C-4FAE-8AC9-853238971223}" type="presParOf" srcId="{9CE9A583-235D-473A-ADD4-7117E7160C18}" destId="{7E4A6881-8E56-4D05-B31C-4E027004807D}" srcOrd="2" destOrd="0" presId="urn:microsoft.com/office/officeart/2005/8/layout/orgChart1"/>
    <dgm:cxn modelId="{2E4C4F7B-868A-4276-912E-14FD9E2D482B}" type="presParOf" srcId="{69AA2F81-BD16-4884-87B6-43B34002CC17}" destId="{11006153-34D6-4206-800D-8DE9BED45901}" srcOrd="2" destOrd="0" presId="urn:microsoft.com/office/officeart/2005/8/layout/orgChart1"/>
    <dgm:cxn modelId="{4552D977-0E28-48C5-A366-61E0F529B9CF}" type="presParOf" srcId="{69AA2F81-BD16-4884-87B6-43B34002CC17}" destId="{32C73200-0B04-4E29-B686-F01F40F27427}" srcOrd="3" destOrd="0" presId="urn:microsoft.com/office/officeart/2005/8/layout/orgChart1"/>
    <dgm:cxn modelId="{A2131EC6-8F4A-49A2-B4E4-F37908E4CA0E}" type="presParOf" srcId="{32C73200-0B04-4E29-B686-F01F40F27427}" destId="{931FF44D-D9BA-4C5B-827E-598552EC4D29}" srcOrd="0" destOrd="0" presId="urn:microsoft.com/office/officeart/2005/8/layout/orgChart1"/>
    <dgm:cxn modelId="{990B39E0-85F1-4598-B72D-66BDBA23D296}" type="presParOf" srcId="{931FF44D-D9BA-4C5B-827E-598552EC4D29}" destId="{112689A5-2F87-4A65-AE01-AA2074C57856}" srcOrd="0" destOrd="0" presId="urn:microsoft.com/office/officeart/2005/8/layout/orgChart1"/>
    <dgm:cxn modelId="{82AE84BB-394C-4D1B-B242-961DEB82E813}" type="presParOf" srcId="{931FF44D-D9BA-4C5B-827E-598552EC4D29}" destId="{70010285-8794-481D-A353-AF5FEBE285DA}" srcOrd="1" destOrd="0" presId="urn:microsoft.com/office/officeart/2005/8/layout/orgChart1"/>
    <dgm:cxn modelId="{131AD610-B2BE-4A87-AEF7-AE3723E3D16B}" type="presParOf" srcId="{32C73200-0B04-4E29-B686-F01F40F27427}" destId="{C2E0FE4C-B8C6-4F3B-A9EC-0C37B341AE36}" srcOrd="1" destOrd="0" presId="urn:microsoft.com/office/officeart/2005/8/layout/orgChart1"/>
    <dgm:cxn modelId="{EED79590-65A5-4FB8-91C0-F32D29D78714}" type="presParOf" srcId="{C2E0FE4C-B8C6-4F3B-A9EC-0C37B341AE36}" destId="{684CB291-8A3B-46ED-8B53-9ACEECD68B1A}" srcOrd="0" destOrd="0" presId="urn:microsoft.com/office/officeart/2005/8/layout/orgChart1"/>
    <dgm:cxn modelId="{B21A327A-C4FE-4A43-B3BA-D860799CB672}" type="presParOf" srcId="{C2E0FE4C-B8C6-4F3B-A9EC-0C37B341AE36}" destId="{796E0E0C-4291-4906-A31D-01CAF78FEEFB}" srcOrd="1" destOrd="0" presId="urn:microsoft.com/office/officeart/2005/8/layout/orgChart1"/>
    <dgm:cxn modelId="{73752F30-442B-47C3-A84B-3F0126A79EC1}" type="presParOf" srcId="{796E0E0C-4291-4906-A31D-01CAF78FEEFB}" destId="{6E1CD0B9-F729-4FB9-A685-29B662E65DDA}" srcOrd="0" destOrd="0" presId="urn:microsoft.com/office/officeart/2005/8/layout/orgChart1"/>
    <dgm:cxn modelId="{163DDF77-D089-4CA4-9D56-5C17A8EDAE91}" type="presParOf" srcId="{6E1CD0B9-F729-4FB9-A685-29B662E65DDA}" destId="{0255F620-FB64-4AAA-AD3F-921FCDAF2CC2}" srcOrd="0" destOrd="0" presId="urn:microsoft.com/office/officeart/2005/8/layout/orgChart1"/>
    <dgm:cxn modelId="{9E4BD0D1-ABC9-40BE-9DBD-0457DA37E637}" type="presParOf" srcId="{6E1CD0B9-F729-4FB9-A685-29B662E65DDA}" destId="{BA75688F-4432-4451-B4F2-F81663093F3B}" srcOrd="1" destOrd="0" presId="urn:microsoft.com/office/officeart/2005/8/layout/orgChart1"/>
    <dgm:cxn modelId="{DE7BEA08-DEDD-43F6-9112-5624BE6173DE}" type="presParOf" srcId="{796E0E0C-4291-4906-A31D-01CAF78FEEFB}" destId="{7218207B-83C8-46D4-AD53-651B72976AB7}" srcOrd="1" destOrd="0" presId="urn:microsoft.com/office/officeart/2005/8/layout/orgChart1"/>
    <dgm:cxn modelId="{E964FAB5-0A66-45BC-8AAA-93653C6F34AC}" type="presParOf" srcId="{7218207B-83C8-46D4-AD53-651B72976AB7}" destId="{803972CE-0776-436A-A531-1A2F2015EE71}" srcOrd="0" destOrd="0" presId="urn:microsoft.com/office/officeart/2005/8/layout/orgChart1"/>
    <dgm:cxn modelId="{8BB4D227-C87D-45C6-A7AB-BAC3E1A0FE9C}" type="presParOf" srcId="{7218207B-83C8-46D4-AD53-651B72976AB7}" destId="{2F394FC0-1408-47AD-905C-B107A9EB9E85}" srcOrd="1" destOrd="0" presId="urn:microsoft.com/office/officeart/2005/8/layout/orgChart1"/>
    <dgm:cxn modelId="{22174E22-7790-4F60-A63D-DBAC40115CEF}" type="presParOf" srcId="{2F394FC0-1408-47AD-905C-B107A9EB9E85}" destId="{C2A937EA-8B0B-4467-9C7D-09CB4B3A586E}" srcOrd="0" destOrd="0" presId="urn:microsoft.com/office/officeart/2005/8/layout/orgChart1"/>
    <dgm:cxn modelId="{B03C97ED-11F5-459F-9CD6-ABCECB801EFC}" type="presParOf" srcId="{C2A937EA-8B0B-4467-9C7D-09CB4B3A586E}" destId="{8E2B00B3-452E-45B7-9E4F-F78AA2449F4C}" srcOrd="0" destOrd="0" presId="urn:microsoft.com/office/officeart/2005/8/layout/orgChart1"/>
    <dgm:cxn modelId="{A9BA8394-5CAF-421A-B3F6-7FFE2CD70913}" type="presParOf" srcId="{C2A937EA-8B0B-4467-9C7D-09CB4B3A586E}" destId="{A99A5B3C-519C-496B-A174-FEB1908837F6}" srcOrd="1" destOrd="0" presId="urn:microsoft.com/office/officeart/2005/8/layout/orgChart1"/>
    <dgm:cxn modelId="{C4B3FA0F-88DB-4AEE-AB76-42441685524F}" type="presParOf" srcId="{2F394FC0-1408-47AD-905C-B107A9EB9E85}" destId="{652A8E19-6282-4DF4-87D9-1D2F5E1DF9BB}" srcOrd="1" destOrd="0" presId="urn:microsoft.com/office/officeart/2005/8/layout/orgChart1"/>
    <dgm:cxn modelId="{02F8307C-DD7F-4AE8-8205-27AD411635F3}" type="presParOf" srcId="{652A8E19-6282-4DF4-87D9-1D2F5E1DF9BB}" destId="{1835EBA9-AF01-4ABF-852F-1BB9FEE71B9A}" srcOrd="0" destOrd="0" presId="urn:microsoft.com/office/officeart/2005/8/layout/orgChart1"/>
    <dgm:cxn modelId="{E7B573B5-C214-411A-9E21-FE7A38938E52}" type="presParOf" srcId="{652A8E19-6282-4DF4-87D9-1D2F5E1DF9BB}" destId="{1C5CAD40-DFCA-44D0-A613-C06FACD81B19}" srcOrd="1" destOrd="0" presId="urn:microsoft.com/office/officeart/2005/8/layout/orgChart1"/>
    <dgm:cxn modelId="{A37C2621-3D59-4032-B78F-92D37E5D1E41}" type="presParOf" srcId="{1C5CAD40-DFCA-44D0-A613-C06FACD81B19}" destId="{B3ACF0F8-C981-4A5B-9E96-F136C247A832}" srcOrd="0" destOrd="0" presId="urn:microsoft.com/office/officeart/2005/8/layout/orgChart1"/>
    <dgm:cxn modelId="{34C5B119-8DE8-4173-AF5B-36EA5A7D95E7}" type="presParOf" srcId="{B3ACF0F8-C981-4A5B-9E96-F136C247A832}" destId="{34F3557C-FCE6-4A15-88E7-5F765E12EBCA}" srcOrd="0" destOrd="0" presId="urn:microsoft.com/office/officeart/2005/8/layout/orgChart1"/>
    <dgm:cxn modelId="{B7AD84F4-7BC6-4531-BE9A-B8EB22DA6C2B}" type="presParOf" srcId="{B3ACF0F8-C981-4A5B-9E96-F136C247A832}" destId="{54FF0F85-5190-4AB6-8A24-5842570D62D5}" srcOrd="1" destOrd="0" presId="urn:microsoft.com/office/officeart/2005/8/layout/orgChart1"/>
    <dgm:cxn modelId="{85D7FFB1-A072-431E-9BE4-CBEDC110D51D}" type="presParOf" srcId="{1C5CAD40-DFCA-44D0-A613-C06FACD81B19}" destId="{FFDD995B-51CA-432E-91C4-59810677D35A}" srcOrd="1" destOrd="0" presId="urn:microsoft.com/office/officeart/2005/8/layout/orgChart1"/>
    <dgm:cxn modelId="{64ED3FD3-6584-4365-A25D-02F737695D5F}" type="presParOf" srcId="{1C5CAD40-DFCA-44D0-A613-C06FACD81B19}" destId="{730FF279-08A1-45FC-9CF4-602E476055F8}" srcOrd="2" destOrd="0" presId="urn:microsoft.com/office/officeart/2005/8/layout/orgChart1"/>
    <dgm:cxn modelId="{710BCBB9-391B-4B3B-8355-FE034DCCCAB6}" type="presParOf" srcId="{2F394FC0-1408-47AD-905C-B107A9EB9E85}" destId="{5C65C756-9008-49B5-ABFE-1304C9ECCCE5}" srcOrd="2" destOrd="0" presId="urn:microsoft.com/office/officeart/2005/8/layout/orgChart1"/>
    <dgm:cxn modelId="{BD61D5DC-8C3A-4DB3-9218-D3259A0E41AB}" type="presParOf" srcId="{796E0E0C-4291-4906-A31D-01CAF78FEEFB}" destId="{D5F851D3-4070-43C5-B9B8-58EB493E22CF}" srcOrd="2" destOrd="0" presId="urn:microsoft.com/office/officeart/2005/8/layout/orgChart1"/>
    <dgm:cxn modelId="{93A888A3-1D73-442A-B878-4205EB2A69E9}" type="presParOf" srcId="{32C73200-0B04-4E29-B686-F01F40F27427}" destId="{A5FA7365-0E0E-469E-BFDB-F69527814847}" srcOrd="2" destOrd="0" presId="urn:microsoft.com/office/officeart/2005/8/layout/orgChart1"/>
    <dgm:cxn modelId="{07723C9D-B805-43FB-AB72-74D1E5752B71}" type="presParOf" srcId="{FEC03A61-D252-40E6-A62D-ABDA98A0B9BE}" destId="{B08AAB5D-A013-4F4A-B5FC-E9773FB4EA72}" srcOrd="2" destOrd="0" presId="urn:microsoft.com/office/officeart/2005/8/layout/orgChart1"/>
    <dgm:cxn modelId="{7A6CED07-510F-44C8-8E72-0D3258EF4812}" type="presParOf" srcId="{B08AAB5D-A013-4F4A-B5FC-E9773FB4EA72}" destId="{05BDFC22-C77C-4E5B-B60A-42EFB8194E9D}" srcOrd="0" destOrd="0" presId="urn:microsoft.com/office/officeart/2005/8/layout/orgChart1"/>
    <dgm:cxn modelId="{0A5BC962-1552-4031-85D4-B9895D5EAA6A}" type="presParOf" srcId="{B08AAB5D-A013-4F4A-B5FC-E9773FB4EA72}" destId="{763D03A2-F73C-407A-A075-A968A6EE2459}" srcOrd="1" destOrd="0" presId="urn:microsoft.com/office/officeart/2005/8/layout/orgChart1"/>
    <dgm:cxn modelId="{A49C8D42-3EA3-4ACD-B56F-40E9E20A8963}" type="presParOf" srcId="{763D03A2-F73C-407A-A075-A968A6EE2459}" destId="{AA3B9C0F-7BE8-4575-95C2-AF0C495012A1}" srcOrd="0" destOrd="0" presId="urn:microsoft.com/office/officeart/2005/8/layout/orgChart1"/>
    <dgm:cxn modelId="{751AA51E-7277-495E-8148-6815420A89AC}" type="presParOf" srcId="{AA3B9C0F-7BE8-4575-95C2-AF0C495012A1}" destId="{0C82EBDE-C44D-4186-90B1-5B88EEA255CF}" srcOrd="0" destOrd="0" presId="urn:microsoft.com/office/officeart/2005/8/layout/orgChart1"/>
    <dgm:cxn modelId="{A4EF73CB-B0E6-4322-8690-20B98B0D73ED}" type="presParOf" srcId="{AA3B9C0F-7BE8-4575-95C2-AF0C495012A1}" destId="{B68E75EC-992E-47B3-B3DC-A5923ECCECB3}" srcOrd="1" destOrd="0" presId="urn:microsoft.com/office/officeart/2005/8/layout/orgChart1"/>
    <dgm:cxn modelId="{226C7318-8AEF-4EB4-A158-88DF353CFD86}" type="presParOf" srcId="{763D03A2-F73C-407A-A075-A968A6EE2459}" destId="{B4347F36-396E-4A9C-A7D3-B475C808A3D8}" srcOrd="1" destOrd="0" presId="urn:microsoft.com/office/officeart/2005/8/layout/orgChart1"/>
    <dgm:cxn modelId="{0D71E5D4-6F5F-4567-9DFB-068AF307080C}" type="presParOf" srcId="{763D03A2-F73C-407A-A075-A968A6EE2459}" destId="{C3F18780-DB80-4471-90EB-56FF550E0DE9}" srcOrd="2" destOrd="0" presId="urn:microsoft.com/office/officeart/2005/8/layout/orgChart1"/>
    <dgm:cxn modelId="{026DDB27-EA81-4928-8A4F-B94F69FCF0BF}" type="presParOf" srcId="{B08AAB5D-A013-4F4A-B5FC-E9773FB4EA72}" destId="{E4D5C7C5-34F0-4EAE-8133-A7B3CFB8EB7B}" srcOrd="2" destOrd="0" presId="urn:microsoft.com/office/officeart/2005/8/layout/orgChart1"/>
    <dgm:cxn modelId="{94BCFCBD-8459-44D4-A968-2DEDB23012F6}" type="presParOf" srcId="{B08AAB5D-A013-4F4A-B5FC-E9773FB4EA72}" destId="{E1D7E5E8-CD07-4DF9-8306-DA7FCB4C1E46}" srcOrd="3" destOrd="0" presId="urn:microsoft.com/office/officeart/2005/8/layout/orgChart1"/>
    <dgm:cxn modelId="{699FF257-1958-48DF-808D-9BCB1BA2B3AC}" type="presParOf" srcId="{E1D7E5E8-CD07-4DF9-8306-DA7FCB4C1E46}" destId="{9AD80073-FAC9-4863-A137-81261A1A2F62}" srcOrd="0" destOrd="0" presId="urn:microsoft.com/office/officeart/2005/8/layout/orgChart1"/>
    <dgm:cxn modelId="{B76BEC97-22AC-41BD-829A-0D40387FBCE2}" type="presParOf" srcId="{9AD80073-FAC9-4863-A137-81261A1A2F62}" destId="{99298D79-D160-4D73-BA3F-5526BFACA132}" srcOrd="0" destOrd="0" presId="urn:microsoft.com/office/officeart/2005/8/layout/orgChart1"/>
    <dgm:cxn modelId="{6ABF6331-7F17-4DF4-A43A-1B2B9794AE25}" type="presParOf" srcId="{9AD80073-FAC9-4863-A137-81261A1A2F62}" destId="{C07FADDE-A6A0-4BF3-B681-D4DDCC55FCBD}" srcOrd="1" destOrd="0" presId="urn:microsoft.com/office/officeart/2005/8/layout/orgChart1"/>
    <dgm:cxn modelId="{D46CAD7F-4CF9-46B4-9C43-A92B88441032}" type="presParOf" srcId="{E1D7E5E8-CD07-4DF9-8306-DA7FCB4C1E46}" destId="{40558776-AFFA-4D5A-853D-CADA414BC450}" srcOrd="1" destOrd="0" presId="urn:microsoft.com/office/officeart/2005/8/layout/orgChart1"/>
    <dgm:cxn modelId="{CE9E76DB-F933-47C7-90FA-F90B51563318}" type="presParOf" srcId="{E1D7E5E8-CD07-4DF9-8306-DA7FCB4C1E46}" destId="{033F0817-60B0-4376-B8F6-CC43145324C8}" srcOrd="2" destOrd="0" presId="urn:microsoft.com/office/officeart/2005/8/layout/orgChart1"/>
    <dgm:cxn modelId="{EE6F60F1-A92C-49D4-ADC0-3189710F897B}" type="presParOf" srcId="{B08AAB5D-A013-4F4A-B5FC-E9773FB4EA72}" destId="{240C3E59-0BEC-471B-8348-F549B36291A8}" srcOrd="4" destOrd="0" presId="urn:microsoft.com/office/officeart/2005/8/layout/orgChart1"/>
    <dgm:cxn modelId="{7C7C1B6D-20D6-4932-9FCD-55E60663E861}" type="presParOf" srcId="{B08AAB5D-A013-4F4A-B5FC-E9773FB4EA72}" destId="{8F8A4BBF-9B65-4A8E-96AB-E3E1054F8DD9}" srcOrd="5" destOrd="0" presId="urn:microsoft.com/office/officeart/2005/8/layout/orgChart1"/>
    <dgm:cxn modelId="{06BE9ED1-8288-440F-8165-86F7DEA0EE64}" type="presParOf" srcId="{8F8A4BBF-9B65-4A8E-96AB-E3E1054F8DD9}" destId="{258DE46D-A1C6-4BBE-BC89-1BF27231F3DB}" srcOrd="0" destOrd="0" presId="urn:microsoft.com/office/officeart/2005/8/layout/orgChart1"/>
    <dgm:cxn modelId="{E91C6C1B-3702-4274-8FA1-18DB85A169B8}" type="presParOf" srcId="{258DE46D-A1C6-4BBE-BC89-1BF27231F3DB}" destId="{4DB25CBC-1A9F-4871-9F8E-FCC99957A6CD}" srcOrd="0" destOrd="0" presId="urn:microsoft.com/office/officeart/2005/8/layout/orgChart1"/>
    <dgm:cxn modelId="{94403D7A-A4AC-4239-ACC4-21A083038162}" type="presParOf" srcId="{258DE46D-A1C6-4BBE-BC89-1BF27231F3DB}" destId="{099283B5-C2B1-49D8-A65E-AA317BB6C322}" srcOrd="1" destOrd="0" presId="urn:microsoft.com/office/officeart/2005/8/layout/orgChart1"/>
    <dgm:cxn modelId="{E9D6FCC2-B83B-48CF-9B18-38CECC3458CB}" type="presParOf" srcId="{8F8A4BBF-9B65-4A8E-96AB-E3E1054F8DD9}" destId="{52FF24FE-8452-4C2A-B0B5-C0982FAA6982}" srcOrd="1" destOrd="0" presId="urn:microsoft.com/office/officeart/2005/8/layout/orgChart1"/>
    <dgm:cxn modelId="{6815360F-D52F-4684-B8DA-0930DAD12266}" type="presParOf" srcId="{8F8A4BBF-9B65-4A8E-96AB-E3E1054F8DD9}" destId="{7F03F56A-FDFF-4319-9F22-5BD6124DF928}" srcOrd="2" destOrd="0" presId="urn:microsoft.com/office/officeart/2005/8/layout/orgChart1"/>
    <dgm:cxn modelId="{AF0D616E-4D9A-438E-87FF-EE0257D88176}" type="presParOf" srcId="{B08AAB5D-A013-4F4A-B5FC-E9773FB4EA72}" destId="{F6FF260C-9422-4DE0-96FA-BA8D4B9443B4}" srcOrd="6" destOrd="0" presId="urn:microsoft.com/office/officeart/2005/8/layout/orgChart1"/>
    <dgm:cxn modelId="{CA79DA8C-82DC-4036-9280-0962FA7956D5}" type="presParOf" srcId="{B08AAB5D-A013-4F4A-B5FC-E9773FB4EA72}" destId="{8DB6E636-E539-4EA8-B45D-D8CC2E27E1F0}" srcOrd="7" destOrd="0" presId="urn:microsoft.com/office/officeart/2005/8/layout/orgChart1"/>
    <dgm:cxn modelId="{DD47A09B-6700-4A18-B37D-981105B79DAB}" type="presParOf" srcId="{8DB6E636-E539-4EA8-B45D-D8CC2E27E1F0}" destId="{25A27D6F-5E3C-4F27-B145-B5364F69A233}" srcOrd="0" destOrd="0" presId="urn:microsoft.com/office/officeart/2005/8/layout/orgChart1"/>
    <dgm:cxn modelId="{0DB76A0F-ADEC-4E8B-A243-373F4CC4F564}" type="presParOf" srcId="{25A27D6F-5E3C-4F27-B145-B5364F69A233}" destId="{9856E494-F6BC-44B2-8F58-8CD0628B4206}" srcOrd="0" destOrd="0" presId="urn:microsoft.com/office/officeart/2005/8/layout/orgChart1"/>
    <dgm:cxn modelId="{CF56C08F-EB7D-4070-8AFE-B5A2B0EEA6F1}" type="presParOf" srcId="{25A27D6F-5E3C-4F27-B145-B5364F69A233}" destId="{ADFB9CA1-E203-4547-BA73-7F8E8BDFFBEE}" srcOrd="1" destOrd="0" presId="urn:microsoft.com/office/officeart/2005/8/layout/orgChart1"/>
    <dgm:cxn modelId="{DA56FBF5-7E16-4D2F-913D-DE38CDDC820B}" type="presParOf" srcId="{8DB6E636-E539-4EA8-B45D-D8CC2E27E1F0}" destId="{C2001298-66B3-4B03-9F41-027A4E5FE606}" srcOrd="1" destOrd="0" presId="urn:microsoft.com/office/officeart/2005/8/layout/orgChart1"/>
    <dgm:cxn modelId="{B8E35B38-EA4A-4103-9E56-33A6CC5AB8A5}" type="presParOf" srcId="{8DB6E636-E539-4EA8-B45D-D8CC2E27E1F0}" destId="{B7AE7334-22F6-40CD-9075-CF8D97F1A965}"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FF260C-9422-4DE0-96FA-BA8D4B9443B4}">
      <dsp:nvSpPr>
        <dsp:cNvPr id="0" name=""/>
        <dsp:cNvSpPr/>
      </dsp:nvSpPr>
      <dsp:spPr>
        <a:xfrm>
          <a:off x="3002280" y="373003"/>
          <a:ext cx="91440" cy="868467"/>
        </a:xfrm>
        <a:custGeom>
          <a:avLst/>
          <a:gdLst/>
          <a:ahLst/>
          <a:cxnLst/>
          <a:rect l="0" t="0" r="0" b="0"/>
          <a:pathLst>
            <a:path>
              <a:moveTo>
                <a:pt x="45720" y="0"/>
              </a:moveTo>
              <a:lnTo>
                <a:pt x="45720" y="868467"/>
              </a:lnTo>
              <a:lnTo>
                <a:pt x="123659" y="8684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C3E59-0BEC-471B-8348-F549B36291A8}">
      <dsp:nvSpPr>
        <dsp:cNvPr id="0" name=""/>
        <dsp:cNvSpPr/>
      </dsp:nvSpPr>
      <dsp:spPr>
        <a:xfrm>
          <a:off x="2924340" y="373003"/>
          <a:ext cx="91440" cy="868467"/>
        </a:xfrm>
        <a:custGeom>
          <a:avLst/>
          <a:gdLst/>
          <a:ahLst/>
          <a:cxnLst/>
          <a:rect l="0" t="0" r="0" b="0"/>
          <a:pathLst>
            <a:path>
              <a:moveTo>
                <a:pt x="123659" y="0"/>
              </a:moveTo>
              <a:lnTo>
                <a:pt x="123659" y="868467"/>
              </a:lnTo>
              <a:lnTo>
                <a:pt x="45720" y="8684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5C7C5-34F0-4EAE-8133-A7B3CFB8EB7B}">
      <dsp:nvSpPr>
        <dsp:cNvPr id="0" name=""/>
        <dsp:cNvSpPr/>
      </dsp:nvSpPr>
      <dsp:spPr>
        <a:xfrm>
          <a:off x="3002280" y="373003"/>
          <a:ext cx="91440" cy="341448"/>
        </a:xfrm>
        <a:custGeom>
          <a:avLst/>
          <a:gdLst/>
          <a:ahLst/>
          <a:cxnLst/>
          <a:rect l="0" t="0" r="0" b="0"/>
          <a:pathLst>
            <a:path>
              <a:moveTo>
                <a:pt x="45720" y="0"/>
              </a:moveTo>
              <a:lnTo>
                <a:pt x="45720" y="341448"/>
              </a:lnTo>
              <a:lnTo>
                <a:pt x="123659" y="34144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DFC22-C77C-4E5B-B60A-42EFB8194E9D}">
      <dsp:nvSpPr>
        <dsp:cNvPr id="0" name=""/>
        <dsp:cNvSpPr/>
      </dsp:nvSpPr>
      <dsp:spPr>
        <a:xfrm>
          <a:off x="2924340" y="373003"/>
          <a:ext cx="91440" cy="341448"/>
        </a:xfrm>
        <a:custGeom>
          <a:avLst/>
          <a:gdLst/>
          <a:ahLst/>
          <a:cxnLst/>
          <a:rect l="0" t="0" r="0" b="0"/>
          <a:pathLst>
            <a:path>
              <a:moveTo>
                <a:pt x="123659" y="0"/>
              </a:moveTo>
              <a:lnTo>
                <a:pt x="123659" y="341448"/>
              </a:lnTo>
              <a:lnTo>
                <a:pt x="45720" y="34144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5EBA9-AF01-4ABF-852F-1BB9FEE71B9A}">
      <dsp:nvSpPr>
        <dsp:cNvPr id="0" name=""/>
        <dsp:cNvSpPr/>
      </dsp:nvSpPr>
      <dsp:spPr>
        <a:xfrm>
          <a:off x="5182055" y="3535117"/>
          <a:ext cx="111342" cy="341448"/>
        </a:xfrm>
        <a:custGeom>
          <a:avLst/>
          <a:gdLst/>
          <a:ahLst/>
          <a:cxnLst/>
          <a:rect l="0" t="0" r="0" b="0"/>
          <a:pathLst>
            <a:path>
              <a:moveTo>
                <a:pt x="0" y="0"/>
              </a:moveTo>
              <a:lnTo>
                <a:pt x="0" y="341448"/>
              </a:lnTo>
              <a:lnTo>
                <a:pt x="111342"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972CE-0776-436A-A531-1A2F2015EE71}">
      <dsp:nvSpPr>
        <dsp:cNvPr id="0" name=""/>
        <dsp:cNvSpPr/>
      </dsp:nvSpPr>
      <dsp:spPr>
        <a:xfrm>
          <a:off x="5433247" y="3008098"/>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CB291-8A3B-46ED-8B53-9ACEECD68B1A}">
      <dsp:nvSpPr>
        <dsp:cNvPr id="0" name=""/>
        <dsp:cNvSpPr/>
      </dsp:nvSpPr>
      <dsp:spPr>
        <a:xfrm>
          <a:off x="5433247" y="2481079"/>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06153-34D6-4206-800D-8DE9BED45901}">
      <dsp:nvSpPr>
        <dsp:cNvPr id="0" name=""/>
        <dsp:cNvSpPr/>
      </dsp:nvSpPr>
      <dsp:spPr>
        <a:xfrm>
          <a:off x="4984168" y="1954060"/>
          <a:ext cx="91440" cy="341448"/>
        </a:xfrm>
        <a:custGeom>
          <a:avLst/>
          <a:gdLst/>
          <a:ahLst/>
          <a:cxnLst/>
          <a:rect l="0" t="0" r="0" b="0"/>
          <a:pathLst>
            <a:path>
              <a:moveTo>
                <a:pt x="45720" y="0"/>
              </a:moveTo>
              <a:lnTo>
                <a:pt x="45720" y="341448"/>
              </a:lnTo>
              <a:lnTo>
                <a:pt x="123659"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A7416-06AA-4CBC-8991-FF8CDE7E1E98}">
      <dsp:nvSpPr>
        <dsp:cNvPr id="0" name=""/>
        <dsp:cNvSpPr/>
      </dsp:nvSpPr>
      <dsp:spPr>
        <a:xfrm>
          <a:off x="4098326" y="3535117"/>
          <a:ext cx="111342" cy="341448"/>
        </a:xfrm>
        <a:custGeom>
          <a:avLst/>
          <a:gdLst/>
          <a:ahLst/>
          <a:cxnLst/>
          <a:rect l="0" t="0" r="0" b="0"/>
          <a:pathLst>
            <a:path>
              <a:moveTo>
                <a:pt x="0" y="0"/>
              </a:moveTo>
              <a:lnTo>
                <a:pt x="0" y="341448"/>
              </a:lnTo>
              <a:lnTo>
                <a:pt x="111342"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A81B2-8DB6-4B47-8C72-AE0F153C4F0E}">
      <dsp:nvSpPr>
        <dsp:cNvPr id="0" name=""/>
        <dsp:cNvSpPr/>
      </dsp:nvSpPr>
      <dsp:spPr>
        <a:xfrm>
          <a:off x="4349518" y="3008098"/>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39349-EB9D-4A4F-91E2-5DF6DE6AB3AF}">
      <dsp:nvSpPr>
        <dsp:cNvPr id="0" name=""/>
        <dsp:cNvSpPr/>
      </dsp:nvSpPr>
      <dsp:spPr>
        <a:xfrm>
          <a:off x="4349518" y="2481079"/>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6EF17A-01D5-427A-BF4B-24ABD86B7702}">
      <dsp:nvSpPr>
        <dsp:cNvPr id="0" name=""/>
        <dsp:cNvSpPr/>
      </dsp:nvSpPr>
      <dsp:spPr>
        <a:xfrm>
          <a:off x="4766378" y="1954060"/>
          <a:ext cx="263509" cy="341448"/>
        </a:xfrm>
        <a:custGeom>
          <a:avLst/>
          <a:gdLst/>
          <a:ahLst/>
          <a:cxnLst/>
          <a:rect l="0" t="0" r="0" b="0"/>
          <a:pathLst>
            <a:path>
              <a:moveTo>
                <a:pt x="263509" y="0"/>
              </a:moveTo>
              <a:lnTo>
                <a:pt x="263509" y="341448"/>
              </a:lnTo>
              <a:lnTo>
                <a:pt x="0"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7F4C3-2782-4659-B1AC-FBC0E01E8796}">
      <dsp:nvSpPr>
        <dsp:cNvPr id="0" name=""/>
        <dsp:cNvSpPr/>
      </dsp:nvSpPr>
      <dsp:spPr>
        <a:xfrm>
          <a:off x="3048000" y="373003"/>
          <a:ext cx="1981888" cy="1209916"/>
        </a:xfrm>
        <a:custGeom>
          <a:avLst/>
          <a:gdLst/>
          <a:ahLst/>
          <a:cxnLst/>
          <a:rect l="0" t="0" r="0" b="0"/>
          <a:pathLst>
            <a:path>
              <a:moveTo>
                <a:pt x="0" y="0"/>
              </a:moveTo>
              <a:lnTo>
                <a:pt x="0" y="1131977"/>
              </a:lnTo>
              <a:lnTo>
                <a:pt x="1981888" y="1131977"/>
              </a:lnTo>
              <a:lnTo>
                <a:pt x="1981888" y="120991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C1C4C-1A8E-4FE2-AE53-757DC804E0B5}">
      <dsp:nvSpPr>
        <dsp:cNvPr id="0" name=""/>
        <dsp:cNvSpPr/>
      </dsp:nvSpPr>
      <dsp:spPr>
        <a:xfrm>
          <a:off x="3200167" y="3535117"/>
          <a:ext cx="111342" cy="341448"/>
        </a:xfrm>
        <a:custGeom>
          <a:avLst/>
          <a:gdLst/>
          <a:ahLst/>
          <a:cxnLst/>
          <a:rect l="0" t="0" r="0" b="0"/>
          <a:pathLst>
            <a:path>
              <a:moveTo>
                <a:pt x="0" y="0"/>
              </a:moveTo>
              <a:lnTo>
                <a:pt x="0" y="341448"/>
              </a:lnTo>
              <a:lnTo>
                <a:pt x="111342"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E7605-ECA5-4B39-BFED-B4D55152E0BF}">
      <dsp:nvSpPr>
        <dsp:cNvPr id="0" name=""/>
        <dsp:cNvSpPr/>
      </dsp:nvSpPr>
      <dsp:spPr>
        <a:xfrm>
          <a:off x="3451359" y="3008098"/>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E0AB5-FD70-45AE-8B11-A4432D3AEA22}">
      <dsp:nvSpPr>
        <dsp:cNvPr id="0" name=""/>
        <dsp:cNvSpPr/>
      </dsp:nvSpPr>
      <dsp:spPr>
        <a:xfrm>
          <a:off x="3451359" y="2481079"/>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C8137-C166-4ECB-9B5F-A6206693509D}">
      <dsp:nvSpPr>
        <dsp:cNvPr id="0" name=""/>
        <dsp:cNvSpPr/>
      </dsp:nvSpPr>
      <dsp:spPr>
        <a:xfrm>
          <a:off x="3002280" y="1954060"/>
          <a:ext cx="91440" cy="341448"/>
        </a:xfrm>
        <a:custGeom>
          <a:avLst/>
          <a:gdLst/>
          <a:ahLst/>
          <a:cxnLst/>
          <a:rect l="0" t="0" r="0" b="0"/>
          <a:pathLst>
            <a:path>
              <a:moveTo>
                <a:pt x="45720" y="0"/>
              </a:moveTo>
              <a:lnTo>
                <a:pt x="45720" y="341448"/>
              </a:lnTo>
              <a:lnTo>
                <a:pt x="123659"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153B0-EAF4-4017-9AD8-4A0CA6890E49}">
      <dsp:nvSpPr>
        <dsp:cNvPr id="0" name=""/>
        <dsp:cNvSpPr/>
      </dsp:nvSpPr>
      <dsp:spPr>
        <a:xfrm>
          <a:off x="2116438" y="3535117"/>
          <a:ext cx="111342" cy="341448"/>
        </a:xfrm>
        <a:custGeom>
          <a:avLst/>
          <a:gdLst/>
          <a:ahLst/>
          <a:cxnLst/>
          <a:rect l="0" t="0" r="0" b="0"/>
          <a:pathLst>
            <a:path>
              <a:moveTo>
                <a:pt x="0" y="0"/>
              </a:moveTo>
              <a:lnTo>
                <a:pt x="0" y="341448"/>
              </a:lnTo>
              <a:lnTo>
                <a:pt x="111342"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EB0CC-D1E8-4CC2-B396-F078EAAFBC76}">
      <dsp:nvSpPr>
        <dsp:cNvPr id="0" name=""/>
        <dsp:cNvSpPr/>
      </dsp:nvSpPr>
      <dsp:spPr>
        <a:xfrm>
          <a:off x="2367630" y="3008098"/>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83263-FF3D-4282-A7E3-8B57864BA0D2}">
      <dsp:nvSpPr>
        <dsp:cNvPr id="0" name=""/>
        <dsp:cNvSpPr/>
      </dsp:nvSpPr>
      <dsp:spPr>
        <a:xfrm>
          <a:off x="2367630" y="2481079"/>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335A0-E480-4EC2-B0E5-7B536835FCF1}">
      <dsp:nvSpPr>
        <dsp:cNvPr id="0" name=""/>
        <dsp:cNvSpPr/>
      </dsp:nvSpPr>
      <dsp:spPr>
        <a:xfrm>
          <a:off x="2784490" y="1954060"/>
          <a:ext cx="263509" cy="341448"/>
        </a:xfrm>
        <a:custGeom>
          <a:avLst/>
          <a:gdLst/>
          <a:ahLst/>
          <a:cxnLst/>
          <a:rect l="0" t="0" r="0" b="0"/>
          <a:pathLst>
            <a:path>
              <a:moveTo>
                <a:pt x="263509" y="0"/>
              </a:moveTo>
              <a:lnTo>
                <a:pt x="263509" y="341448"/>
              </a:lnTo>
              <a:lnTo>
                <a:pt x="0"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05008-956B-49B9-B63E-92A809CF6DE8}">
      <dsp:nvSpPr>
        <dsp:cNvPr id="0" name=""/>
        <dsp:cNvSpPr/>
      </dsp:nvSpPr>
      <dsp:spPr>
        <a:xfrm>
          <a:off x="3002280" y="373003"/>
          <a:ext cx="91440" cy="1209916"/>
        </a:xfrm>
        <a:custGeom>
          <a:avLst/>
          <a:gdLst/>
          <a:ahLst/>
          <a:cxnLst/>
          <a:rect l="0" t="0" r="0" b="0"/>
          <a:pathLst>
            <a:path>
              <a:moveTo>
                <a:pt x="45720" y="0"/>
              </a:moveTo>
              <a:lnTo>
                <a:pt x="45720" y="120991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5A2E8-528A-427D-96D4-61C5F9F3F148}">
      <dsp:nvSpPr>
        <dsp:cNvPr id="0" name=""/>
        <dsp:cNvSpPr/>
      </dsp:nvSpPr>
      <dsp:spPr>
        <a:xfrm>
          <a:off x="1218279" y="3535117"/>
          <a:ext cx="111342" cy="341448"/>
        </a:xfrm>
        <a:custGeom>
          <a:avLst/>
          <a:gdLst/>
          <a:ahLst/>
          <a:cxnLst/>
          <a:rect l="0" t="0" r="0" b="0"/>
          <a:pathLst>
            <a:path>
              <a:moveTo>
                <a:pt x="0" y="0"/>
              </a:moveTo>
              <a:lnTo>
                <a:pt x="0" y="341448"/>
              </a:lnTo>
              <a:lnTo>
                <a:pt x="111342"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D0564-2BB6-4B5D-8ED4-76BCC9C8116B}">
      <dsp:nvSpPr>
        <dsp:cNvPr id="0" name=""/>
        <dsp:cNvSpPr/>
      </dsp:nvSpPr>
      <dsp:spPr>
        <a:xfrm>
          <a:off x="1469471" y="3008098"/>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31BAB-C7FB-4E3E-BD85-42D14B0BA0AF}">
      <dsp:nvSpPr>
        <dsp:cNvPr id="0" name=""/>
        <dsp:cNvSpPr/>
      </dsp:nvSpPr>
      <dsp:spPr>
        <a:xfrm>
          <a:off x="1469471" y="2481079"/>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7EC0D-D520-40DB-956C-FA3E1C03B78F}">
      <dsp:nvSpPr>
        <dsp:cNvPr id="0" name=""/>
        <dsp:cNvSpPr/>
      </dsp:nvSpPr>
      <dsp:spPr>
        <a:xfrm>
          <a:off x="1020391" y="1954060"/>
          <a:ext cx="91440" cy="341448"/>
        </a:xfrm>
        <a:custGeom>
          <a:avLst/>
          <a:gdLst/>
          <a:ahLst/>
          <a:cxnLst/>
          <a:rect l="0" t="0" r="0" b="0"/>
          <a:pathLst>
            <a:path>
              <a:moveTo>
                <a:pt x="45720" y="0"/>
              </a:moveTo>
              <a:lnTo>
                <a:pt x="45720" y="341448"/>
              </a:lnTo>
              <a:lnTo>
                <a:pt x="123659"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CD48F-AFD2-4A89-8BB0-D8B52374A89C}">
      <dsp:nvSpPr>
        <dsp:cNvPr id="0" name=""/>
        <dsp:cNvSpPr/>
      </dsp:nvSpPr>
      <dsp:spPr>
        <a:xfrm>
          <a:off x="134549" y="3535117"/>
          <a:ext cx="111342" cy="341448"/>
        </a:xfrm>
        <a:custGeom>
          <a:avLst/>
          <a:gdLst/>
          <a:ahLst/>
          <a:cxnLst/>
          <a:rect l="0" t="0" r="0" b="0"/>
          <a:pathLst>
            <a:path>
              <a:moveTo>
                <a:pt x="0" y="0"/>
              </a:moveTo>
              <a:lnTo>
                <a:pt x="0" y="341448"/>
              </a:lnTo>
              <a:lnTo>
                <a:pt x="111342"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BA783-FD61-4EDC-B23C-8A85AEFF8D1E}">
      <dsp:nvSpPr>
        <dsp:cNvPr id="0" name=""/>
        <dsp:cNvSpPr/>
      </dsp:nvSpPr>
      <dsp:spPr>
        <a:xfrm>
          <a:off x="385742" y="3008098"/>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55CF3-963D-453D-B36E-97A7140B2B84}">
      <dsp:nvSpPr>
        <dsp:cNvPr id="0" name=""/>
        <dsp:cNvSpPr/>
      </dsp:nvSpPr>
      <dsp:spPr>
        <a:xfrm>
          <a:off x="385742" y="2481079"/>
          <a:ext cx="91440" cy="155878"/>
        </a:xfrm>
        <a:custGeom>
          <a:avLst/>
          <a:gdLst/>
          <a:ahLst/>
          <a:cxnLst/>
          <a:rect l="0" t="0" r="0" b="0"/>
          <a:pathLst>
            <a:path>
              <a:moveTo>
                <a:pt x="45720" y="0"/>
              </a:moveTo>
              <a:lnTo>
                <a:pt x="45720" y="15587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7E3EDB-14B2-4173-88CD-DE25C1DBD069}">
      <dsp:nvSpPr>
        <dsp:cNvPr id="0" name=""/>
        <dsp:cNvSpPr/>
      </dsp:nvSpPr>
      <dsp:spPr>
        <a:xfrm>
          <a:off x="802602" y="1954060"/>
          <a:ext cx="263509" cy="341448"/>
        </a:xfrm>
        <a:custGeom>
          <a:avLst/>
          <a:gdLst/>
          <a:ahLst/>
          <a:cxnLst/>
          <a:rect l="0" t="0" r="0" b="0"/>
          <a:pathLst>
            <a:path>
              <a:moveTo>
                <a:pt x="263509" y="0"/>
              </a:moveTo>
              <a:lnTo>
                <a:pt x="263509" y="341448"/>
              </a:lnTo>
              <a:lnTo>
                <a:pt x="0" y="341448"/>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40792-BC43-425B-B49A-D45D4B5317E7}">
      <dsp:nvSpPr>
        <dsp:cNvPr id="0" name=""/>
        <dsp:cNvSpPr/>
      </dsp:nvSpPr>
      <dsp:spPr>
        <a:xfrm>
          <a:off x="1066111" y="373003"/>
          <a:ext cx="1981888" cy="1209916"/>
        </a:xfrm>
        <a:custGeom>
          <a:avLst/>
          <a:gdLst/>
          <a:ahLst/>
          <a:cxnLst/>
          <a:rect l="0" t="0" r="0" b="0"/>
          <a:pathLst>
            <a:path>
              <a:moveTo>
                <a:pt x="1981888" y="0"/>
              </a:moveTo>
              <a:lnTo>
                <a:pt x="1981888" y="1131977"/>
              </a:lnTo>
              <a:lnTo>
                <a:pt x="0" y="1131977"/>
              </a:lnTo>
              <a:lnTo>
                <a:pt x="0" y="120991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ACF06-9162-4C92-9CF8-0C7C8CE5DCDF}">
      <dsp:nvSpPr>
        <dsp:cNvPr id="0" name=""/>
        <dsp:cNvSpPr/>
      </dsp:nvSpPr>
      <dsp:spPr>
        <a:xfrm>
          <a:off x="2676859" y="1863"/>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GB" sz="2300" kern="1200" dirty="0"/>
        </a:p>
      </dsp:txBody>
      <dsp:txXfrm>
        <a:off x="2676859" y="1863"/>
        <a:ext cx="742280" cy="371140"/>
      </dsp:txXfrm>
    </dsp:sp>
    <dsp:sp modelId="{44341783-FB0F-4F2E-94D3-03B1A19BE1C4}">
      <dsp:nvSpPr>
        <dsp:cNvPr id="0" name=""/>
        <dsp:cNvSpPr/>
      </dsp:nvSpPr>
      <dsp:spPr>
        <a:xfrm>
          <a:off x="694971" y="1582920"/>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GB" sz="2300" kern="1200" dirty="0"/>
        </a:p>
      </dsp:txBody>
      <dsp:txXfrm>
        <a:off x="694971" y="1582920"/>
        <a:ext cx="742280" cy="371140"/>
      </dsp:txXfrm>
    </dsp:sp>
    <dsp:sp modelId="{8525AB28-0276-46A7-8104-66C831207D8D}">
      <dsp:nvSpPr>
        <dsp:cNvPr id="0" name=""/>
        <dsp:cNvSpPr/>
      </dsp:nvSpPr>
      <dsp:spPr>
        <a:xfrm>
          <a:off x="60321" y="2109939"/>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60321" y="2109939"/>
        <a:ext cx="742280" cy="371140"/>
      </dsp:txXfrm>
    </dsp:sp>
    <dsp:sp modelId="{7AC14D18-F381-4737-AC6E-B350EB0AF86B}">
      <dsp:nvSpPr>
        <dsp:cNvPr id="0" name=""/>
        <dsp:cNvSpPr/>
      </dsp:nvSpPr>
      <dsp:spPr>
        <a:xfrm>
          <a:off x="60321" y="2636958"/>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60321" y="2636958"/>
        <a:ext cx="742280" cy="371140"/>
      </dsp:txXfrm>
    </dsp:sp>
    <dsp:sp modelId="{F940E2CB-51C6-433C-9495-2706216AF1E5}">
      <dsp:nvSpPr>
        <dsp:cNvPr id="0" name=""/>
        <dsp:cNvSpPr/>
      </dsp:nvSpPr>
      <dsp:spPr>
        <a:xfrm>
          <a:off x="60321" y="3163977"/>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60321" y="3163977"/>
        <a:ext cx="742280" cy="371140"/>
      </dsp:txXfrm>
    </dsp:sp>
    <dsp:sp modelId="{52512A05-ACF3-4853-B0CF-CD8553DA8966}">
      <dsp:nvSpPr>
        <dsp:cNvPr id="0" name=""/>
        <dsp:cNvSpPr/>
      </dsp:nvSpPr>
      <dsp:spPr>
        <a:xfrm>
          <a:off x="245891" y="3690996"/>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245891" y="3690996"/>
        <a:ext cx="742280" cy="371140"/>
      </dsp:txXfrm>
    </dsp:sp>
    <dsp:sp modelId="{70FC6B0C-96B8-4ABD-A367-CAE64EF7226C}">
      <dsp:nvSpPr>
        <dsp:cNvPr id="0" name=""/>
        <dsp:cNvSpPr/>
      </dsp:nvSpPr>
      <dsp:spPr>
        <a:xfrm>
          <a:off x="1144051" y="2109939"/>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1144051" y="2109939"/>
        <a:ext cx="742280" cy="371140"/>
      </dsp:txXfrm>
    </dsp:sp>
    <dsp:sp modelId="{8A119B42-400E-441C-8BAE-92EDA6D9D7B3}">
      <dsp:nvSpPr>
        <dsp:cNvPr id="0" name=""/>
        <dsp:cNvSpPr/>
      </dsp:nvSpPr>
      <dsp:spPr>
        <a:xfrm>
          <a:off x="1144051" y="2636958"/>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1144051" y="2636958"/>
        <a:ext cx="742280" cy="371140"/>
      </dsp:txXfrm>
    </dsp:sp>
    <dsp:sp modelId="{6FD4817B-F9B1-44E2-986C-2CB989CF3D4F}">
      <dsp:nvSpPr>
        <dsp:cNvPr id="0" name=""/>
        <dsp:cNvSpPr/>
      </dsp:nvSpPr>
      <dsp:spPr>
        <a:xfrm>
          <a:off x="1144051" y="3163977"/>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1144051" y="3163977"/>
        <a:ext cx="742280" cy="371140"/>
      </dsp:txXfrm>
    </dsp:sp>
    <dsp:sp modelId="{489EE2C0-2DD5-440C-9A49-7BAE32B0B7E9}">
      <dsp:nvSpPr>
        <dsp:cNvPr id="0" name=""/>
        <dsp:cNvSpPr/>
      </dsp:nvSpPr>
      <dsp:spPr>
        <a:xfrm>
          <a:off x="1329621" y="3690996"/>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1329621" y="3690996"/>
        <a:ext cx="742280" cy="371140"/>
      </dsp:txXfrm>
    </dsp:sp>
    <dsp:sp modelId="{8B9E8A51-79C2-4767-A409-2BF9BE4C1F56}">
      <dsp:nvSpPr>
        <dsp:cNvPr id="0" name=""/>
        <dsp:cNvSpPr/>
      </dsp:nvSpPr>
      <dsp:spPr>
        <a:xfrm>
          <a:off x="2676859" y="1582920"/>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GB" sz="2300" kern="1200" dirty="0"/>
        </a:p>
      </dsp:txBody>
      <dsp:txXfrm>
        <a:off x="2676859" y="1582920"/>
        <a:ext cx="742280" cy="371140"/>
      </dsp:txXfrm>
    </dsp:sp>
    <dsp:sp modelId="{4925CA9D-80D5-4489-9979-4EBCDE8FA1FB}">
      <dsp:nvSpPr>
        <dsp:cNvPr id="0" name=""/>
        <dsp:cNvSpPr/>
      </dsp:nvSpPr>
      <dsp:spPr>
        <a:xfrm>
          <a:off x="2042210" y="2109939"/>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2042210" y="2109939"/>
        <a:ext cx="742280" cy="371140"/>
      </dsp:txXfrm>
    </dsp:sp>
    <dsp:sp modelId="{49902353-96A7-473B-BA4E-3190E1F973FC}">
      <dsp:nvSpPr>
        <dsp:cNvPr id="0" name=""/>
        <dsp:cNvSpPr/>
      </dsp:nvSpPr>
      <dsp:spPr>
        <a:xfrm>
          <a:off x="2042210" y="2636958"/>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2042210" y="2636958"/>
        <a:ext cx="742280" cy="371140"/>
      </dsp:txXfrm>
    </dsp:sp>
    <dsp:sp modelId="{E41BA1D9-50EB-454F-9F44-BDC15095C273}">
      <dsp:nvSpPr>
        <dsp:cNvPr id="0" name=""/>
        <dsp:cNvSpPr/>
      </dsp:nvSpPr>
      <dsp:spPr>
        <a:xfrm>
          <a:off x="2042210" y="3163977"/>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2042210" y="3163977"/>
        <a:ext cx="742280" cy="371140"/>
      </dsp:txXfrm>
    </dsp:sp>
    <dsp:sp modelId="{68DC269D-E111-473F-83F1-DB84152FEA7B}">
      <dsp:nvSpPr>
        <dsp:cNvPr id="0" name=""/>
        <dsp:cNvSpPr/>
      </dsp:nvSpPr>
      <dsp:spPr>
        <a:xfrm>
          <a:off x="2227780" y="3690996"/>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2227780" y="3690996"/>
        <a:ext cx="742280" cy="371140"/>
      </dsp:txXfrm>
    </dsp:sp>
    <dsp:sp modelId="{0DB6C894-08A0-47F4-A3AD-0601D98DC270}">
      <dsp:nvSpPr>
        <dsp:cNvPr id="0" name=""/>
        <dsp:cNvSpPr/>
      </dsp:nvSpPr>
      <dsp:spPr>
        <a:xfrm>
          <a:off x="3125939" y="2109939"/>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3125939" y="2109939"/>
        <a:ext cx="742280" cy="371140"/>
      </dsp:txXfrm>
    </dsp:sp>
    <dsp:sp modelId="{A046D2F6-15D9-46BD-AF8B-21410D839F5E}">
      <dsp:nvSpPr>
        <dsp:cNvPr id="0" name=""/>
        <dsp:cNvSpPr/>
      </dsp:nvSpPr>
      <dsp:spPr>
        <a:xfrm>
          <a:off x="3125939" y="2636958"/>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3125939" y="2636958"/>
        <a:ext cx="742280" cy="371140"/>
      </dsp:txXfrm>
    </dsp:sp>
    <dsp:sp modelId="{0086FC21-BB82-4E6C-8EC2-1747AAC1AFF4}">
      <dsp:nvSpPr>
        <dsp:cNvPr id="0" name=""/>
        <dsp:cNvSpPr/>
      </dsp:nvSpPr>
      <dsp:spPr>
        <a:xfrm>
          <a:off x="3125939" y="3163977"/>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3125939" y="3163977"/>
        <a:ext cx="742280" cy="371140"/>
      </dsp:txXfrm>
    </dsp:sp>
    <dsp:sp modelId="{EA25CF91-A120-4AEF-A8EF-9AFB55EF2F3F}">
      <dsp:nvSpPr>
        <dsp:cNvPr id="0" name=""/>
        <dsp:cNvSpPr/>
      </dsp:nvSpPr>
      <dsp:spPr>
        <a:xfrm>
          <a:off x="3311509" y="3690996"/>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3311509" y="3690996"/>
        <a:ext cx="742280" cy="371140"/>
      </dsp:txXfrm>
    </dsp:sp>
    <dsp:sp modelId="{F7685CD8-9521-4EDB-8057-F14DB5E84DC1}">
      <dsp:nvSpPr>
        <dsp:cNvPr id="0" name=""/>
        <dsp:cNvSpPr/>
      </dsp:nvSpPr>
      <dsp:spPr>
        <a:xfrm>
          <a:off x="4658748" y="1582920"/>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GB" sz="2300" kern="1200" dirty="0"/>
        </a:p>
      </dsp:txBody>
      <dsp:txXfrm>
        <a:off x="4658748" y="1582920"/>
        <a:ext cx="742280" cy="371140"/>
      </dsp:txXfrm>
    </dsp:sp>
    <dsp:sp modelId="{6E50E3FF-7934-4C9D-85C3-B1223D91113C}">
      <dsp:nvSpPr>
        <dsp:cNvPr id="0" name=""/>
        <dsp:cNvSpPr/>
      </dsp:nvSpPr>
      <dsp:spPr>
        <a:xfrm>
          <a:off x="4024098" y="2109939"/>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4024098" y="2109939"/>
        <a:ext cx="742280" cy="371140"/>
      </dsp:txXfrm>
    </dsp:sp>
    <dsp:sp modelId="{D6DF1537-3D17-41FF-AD74-A0BF901D660F}">
      <dsp:nvSpPr>
        <dsp:cNvPr id="0" name=""/>
        <dsp:cNvSpPr/>
      </dsp:nvSpPr>
      <dsp:spPr>
        <a:xfrm>
          <a:off x="4024098" y="2636958"/>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4024098" y="2636958"/>
        <a:ext cx="742280" cy="371140"/>
      </dsp:txXfrm>
    </dsp:sp>
    <dsp:sp modelId="{E75D9735-CD27-4EDB-B7BB-8712C0B276AC}">
      <dsp:nvSpPr>
        <dsp:cNvPr id="0" name=""/>
        <dsp:cNvSpPr/>
      </dsp:nvSpPr>
      <dsp:spPr>
        <a:xfrm>
          <a:off x="4024098" y="3163977"/>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4024098" y="3163977"/>
        <a:ext cx="742280" cy="371140"/>
      </dsp:txXfrm>
    </dsp:sp>
    <dsp:sp modelId="{7464164E-BE76-4217-8C78-8E02765FB2BD}">
      <dsp:nvSpPr>
        <dsp:cNvPr id="0" name=""/>
        <dsp:cNvSpPr/>
      </dsp:nvSpPr>
      <dsp:spPr>
        <a:xfrm>
          <a:off x="4209668" y="3690996"/>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4209668" y="3690996"/>
        <a:ext cx="742280" cy="371140"/>
      </dsp:txXfrm>
    </dsp:sp>
    <dsp:sp modelId="{112689A5-2F87-4A65-AE01-AA2074C57856}">
      <dsp:nvSpPr>
        <dsp:cNvPr id="0" name=""/>
        <dsp:cNvSpPr/>
      </dsp:nvSpPr>
      <dsp:spPr>
        <a:xfrm>
          <a:off x="5107827" y="2109939"/>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5107827" y="2109939"/>
        <a:ext cx="742280" cy="371140"/>
      </dsp:txXfrm>
    </dsp:sp>
    <dsp:sp modelId="{0255F620-FB64-4AAA-AD3F-921FCDAF2CC2}">
      <dsp:nvSpPr>
        <dsp:cNvPr id="0" name=""/>
        <dsp:cNvSpPr/>
      </dsp:nvSpPr>
      <dsp:spPr>
        <a:xfrm>
          <a:off x="5107827" y="2636958"/>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5107827" y="2636958"/>
        <a:ext cx="742280" cy="371140"/>
      </dsp:txXfrm>
    </dsp:sp>
    <dsp:sp modelId="{8E2B00B3-452E-45B7-9E4F-F78AA2449F4C}">
      <dsp:nvSpPr>
        <dsp:cNvPr id="0" name=""/>
        <dsp:cNvSpPr/>
      </dsp:nvSpPr>
      <dsp:spPr>
        <a:xfrm>
          <a:off x="5107827" y="3163977"/>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5107827" y="3163977"/>
        <a:ext cx="742280" cy="371140"/>
      </dsp:txXfrm>
    </dsp:sp>
    <dsp:sp modelId="{34F3557C-FCE6-4A15-88E7-5F765E12EBCA}">
      <dsp:nvSpPr>
        <dsp:cNvPr id="0" name=""/>
        <dsp:cNvSpPr/>
      </dsp:nvSpPr>
      <dsp:spPr>
        <a:xfrm>
          <a:off x="5293397" y="3690996"/>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5293397" y="3690996"/>
        <a:ext cx="742280" cy="371140"/>
      </dsp:txXfrm>
    </dsp:sp>
    <dsp:sp modelId="{0C82EBDE-C44D-4186-90B1-5B88EEA255CF}">
      <dsp:nvSpPr>
        <dsp:cNvPr id="0" name=""/>
        <dsp:cNvSpPr/>
      </dsp:nvSpPr>
      <dsp:spPr>
        <a:xfrm>
          <a:off x="2227780" y="528882"/>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GB" sz="2300" kern="1200"/>
        </a:p>
      </dsp:txBody>
      <dsp:txXfrm>
        <a:off x="2227780" y="528882"/>
        <a:ext cx="742280" cy="371140"/>
      </dsp:txXfrm>
    </dsp:sp>
    <dsp:sp modelId="{99298D79-D160-4D73-BA3F-5526BFACA132}">
      <dsp:nvSpPr>
        <dsp:cNvPr id="0" name=""/>
        <dsp:cNvSpPr/>
      </dsp:nvSpPr>
      <dsp:spPr>
        <a:xfrm>
          <a:off x="3125939" y="528882"/>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3125939" y="528882"/>
        <a:ext cx="742280" cy="371140"/>
      </dsp:txXfrm>
    </dsp:sp>
    <dsp:sp modelId="{4DB25CBC-1A9F-4871-9F8E-FCC99957A6CD}">
      <dsp:nvSpPr>
        <dsp:cNvPr id="0" name=""/>
        <dsp:cNvSpPr/>
      </dsp:nvSpPr>
      <dsp:spPr>
        <a:xfrm>
          <a:off x="2227780" y="1055901"/>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2227780" y="1055901"/>
        <a:ext cx="742280" cy="371140"/>
      </dsp:txXfrm>
    </dsp:sp>
    <dsp:sp modelId="{9856E494-F6BC-44B2-8F58-8CD0628B4206}">
      <dsp:nvSpPr>
        <dsp:cNvPr id="0" name=""/>
        <dsp:cNvSpPr/>
      </dsp:nvSpPr>
      <dsp:spPr>
        <a:xfrm>
          <a:off x="3125939" y="1055901"/>
          <a:ext cx="742280" cy="3711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GB" sz="2500" kern="1200"/>
        </a:p>
      </dsp:txBody>
      <dsp:txXfrm>
        <a:off x="3125939" y="1055901"/>
        <a:ext cx="742280" cy="3711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128" charset="-128"/>
                <a:cs typeface="+mn-cs"/>
              </a:defRPr>
            </a:lvl1pPr>
          </a:lstStyle>
          <a:p>
            <a:pPr>
              <a:defRPr/>
            </a:pPr>
            <a:endParaRPr lang="en-GB"/>
          </a:p>
        </p:txBody>
      </p:sp>
      <p:sp>
        <p:nvSpPr>
          <p:cNvPr id="1423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128" charset="-128"/>
                <a:cs typeface="+mn-cs"/>
              </a:defRPr>
            </a:lvl1pPr>
          </a:lstStyle>
          <a:p>
            <a:pPr>
              <a:defRPr/>
            </a:pPr>
            <a:endParaRPr lang="en-GB"/>
          </a:p>
        </p:txBody>
      </p:sp>
      <p:sp>
        <p:nvSpPr>
          <p:cNvPr id="1423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128" charset="-128"/>
                <a:cs typeface="+mn-cs"/>
              </a:defRPr>
            </a:lvl1pPr>
          </a:lstStyle>
          <a:p>
            <a:pPr>
              <a:defRPr/>
            </a:pPr>
            <a:endParaRPr lang="en-GB"/>
          </a:p>
        </p:txBody>
      </p:sp>
      <p:sp>
        <p:nvSpPr>
          <p:cNvPr id="1423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5B1698F-4961-47C3-BAC8-E85FC7B775B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128" charset="-128"/>
                <a:cs typeface="+mn-cs"/>
              </a:defRPr>
            </a:lvl1pPr>
          </a:lstStyle>
          <a:p>
            <a:pPr>
              <a:defRPr/>
            </a:pPr>
            <a:endParaRPr lang="en-GB"/>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128" charset="-128"/>
                <a:cs typeface="+mn-cs"/>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128" charset="-128"/>
                <a:cs typeface="+mn-cs"/>
              </a:defRPr>
            </a:lvl1pPr>
          </a:lstStyle>
          <a:p>
            <a:pPr>
              <a:defRPr/>
            </a:pPr>
            <a:endParaRPr lang="en-GB"/>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041F2C9-08D3-44C1-A120-19273F0317A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186313F5-9D2E-4BE0-BA7D-AF17E2A9429C}" type="slidenum">
              <a:rPr lang="en-GB"/>
              <a:pPr/>
              <a:t>1</a:t>
            </a:fld>
            <a:endParaRPr lang="en-GB"/>
          </a:p>
        </p:txBody>
      </p:sp>
      <p:sp>
        <p:nvSpPr>
          <p:cNvPr id="6147" name="Slide Image Placeholder 1"/>
          <p:cNvSpPr>
            <a:spLocks noGrp="1" noRot="1" noChangeAspect="1" noTextEdit="1"/>
          </p:cNvSpPr>
          <p:nvPr>
            <p:ph type="sldImg"/>
          </p:nvPr>
        </p:nvSpPr>
        <p:spPr>
          <a:ln/>
        </p:spPr>
      </p:sp>
      <p:sp>
        <p:nvSpPr>
          <p:cNvPr id="6148" name="Notes Placeholder 2"/>
          <p:cNvSpPr>
            <a:spLocks noGrp="1"/>
          </p:cNvSpPr>
          <p:nvPr>
            <p:ph type="body" idx="1"/>
          </p:nvPr>
        </p:nvSpPr>
        <p:spPr>
          <a:noFill/>
          <a:ln/>
        </p:spPr>
        <p:txBody>
          <a:bodyPr/>
          <a:lstStyle/>
          <a:p>
            <a:pPr eaLnBrk="1" hangingPunct="1">
              <a:spcBef>
                <a:spcPct val="0"/>
              </a:spcBef>
            </a:pPr>
            <a:endParaRPr lang="en-US" dirty="0" smtClean="0">
              <a:latin typeface="Arial" charset="0"/>
            </a:endParaRPr>
          </a:p>
        </p:txBody>
      </p:sp>
      <p:sp>
        <p:nvSpPr>
          <p:cNvPr id="6149"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E5969347-FEFB-48BA-89C6-856BA53CCB94}" type="slidenum">
              <a:rPr lang="en-GB" sz="1200"/>
              <a:pPr algn="r" eaLnBrk="0" hangingPunct="0"/>
              <a:t>1</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D9C4BA9-FDA2-4F2F-A93C-9D94FD134D89}" type="slidenum">
              <a:rPr lang="en-GB" sz="1200"/>
              <a:pPr algn="r"/>
              <a:t>2</a:t>
            </a:fld>
            <a:endParaRPr lang="en-GB" sz="1200"/>
          </a:p>
        </p:txBody>
      </p:sp>
      <p:sp>
        <p:nvSpPr>
          <p:cNvPr id="7171" name="Rectangle 2"/>
          <p:cNvSpPr>
            <a:spLocks noGrp="1" noRot="1" noChangeAspect="1" noTextEdit="1"/>
          </p:cNvSpPr>
          <p:nvPr>
            <p:ph type="sldImg"/>
          </p:nvPr>
        </p:nvSpPr>
        <p:spPr>
          <a:ln/>
        </p:spPr>
      </p:sp>
      <p:sp>
        <p:nvSpPr>
          <p:cNvPr id="7172" name="Rectangle 3"/>
          <p:cNvSpPr>
            <a:spLocks noGrp="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19050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274638"/>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066800" y="1524000"/>
            <a:ext cx="37338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953000" y="1524000"/>
            <a:ext cx="3733800" cy="4602163"/>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524000"/>
            <a:ext cx="37338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524000"/>
            <a:ext cx="37338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Background.jpg"/>
          <p:cNvPicPr>
            <a:picLocks noChangeAspect="1"/>
          </p:cNvPicPr>
          <p:nvPr userDrawn="1"/>
        </p:nvPicPr>
        <p:blipFill>
          <a:blip r:embed="rId14" cstate="print"/>
          <a:srcRect/>
          <a:stretch>
            <a:fillRect/>
          </a:stretch>
        </p:blipFill>
        <p:spPr bwMode="auto">
          <a:xfrm>
            <a:off x="0" y="0"/>
            <a:ext cx="9144000" cy="6850063"/>
          </a:xfrm>
          <a:prstGeom prst="rect">
            <a:avLst/>
          </a:prstGeom>
          <a:noFill/>
          <a:ln w="9525">
            <a:noFill/>
            <a:miter lim="800000"/>
            <a:headEnd/>
            <a:tailEnd/>
          </a:ln>
        </p:spPr>
      </p:pic>
      <p:sp>
        <p:nvSpPr>
          <p:cNvPr id="1027" name="Title Placeholder 5"/>
          <p:cNvSpPr>
            <a:spLocks noGrp="1"/>
          </p:cNvSpPr>
          <p:nvPr>
            <p:ph type="title"/>
          </p:nvPr>
        </p:nvSpPr>
        <p:spPr bwMode="auto">
          <a:xfrm>
            <a:off x="1066800" y="274638"/>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Text Placeholder 6"/>
          <p:cNvSpPr>
            <a:spLocks noGrp="1"/>
          </p:cNvSpPr>
          <p:nvPr>
            <p:ph type="body" idx="1"/>
          </p:nvPr>
        </p:nvSpPr>
        <p:spPr bwMode="auto">
          <a:xfrm>
            <a:off x="1066800" y="1524000"/>
            <a:ext cx="76200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pitchFamily="34" charset="0"/>
          <a:ea typeface="ＭＳ Ｐゴシック" pitchFamily="-128" charset="-128"/>
          <a:cs typeface="ＭＳ Ｐゴシック"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128" charset="-128"/>
          <a:cs typeface="ＭＳ Ｐゴシック"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128" charset="-128"/>
          <a:cs typeface="ＭＳ Ｐゴシック"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128" charset="-128"/>
          <a:cs typeface="ＭＳ Ｐゴシック" charset="-128"/>
        </a:defRPr>
      </a:lvl5pPr>
      <a:lvl6pPr marL="457200" algn="ctr" rtl="0" eaLnBrk="0" fontAlgn="base" hangingPunct="0">
        <a:spcBef>
          <a:spcPct val="0"/>
        </a:spcBef>
        <a:spcAft>
          <a:spcPct val="0"/>
        </a:spcAft>
        <a:defRPr sz="4400">
          <a:solidFill>
            <a:schemeClr val="tx2"/>
          </a:solidFill>
          <a:latin typeface="Arial" pitchFamily="34" charset="0"/>
          <a:ea typeface="ＭＳ Ｐゴシック" pitchFamily="-128" charset="-128"/>
        </a:defRPr>
      </a:lvl6pPr>
      <a:lvl7pPr marL="914400" algn="ctr" rtl="0" eaLnBrk="0" fontAlgn="base" hangingPunct="0">
        <a:spcBef>
          <a:spcPct val="0"/>
        </a:spcBef>
        <a:spcAft>
          <a:spcPct val="0"/>
        </a:spcAft>
        <a:defRPr sz="4400">
          <a:solidFill>
            <a:schemeClr val="tx2"/>
          </a:solidFill>
          <a:latin typeface="Arial" pitchFamily="34" charset="0"/>
          <a:ea typeface="ＭＳ Ｐゴシック" pitchFamily="-128" charset="-128"/>
        </a:defRPr>
      </a:lvl7pPr>
      <a:lvl8pPr marL="1371600" algn="ctr" rtl="0" eaLnBrk="0" fontAlgn="base" hangingPunct="0">
        <a:spcBef>
          <a:spcPct val="0"/>
        </a:spcBef>
        <a:spcAft>
          <a:spcPct val="0"/>
        </a:spcAft>
        <a:defRPr sz="4400">
          <a:solidFill>
            <a:schemeClr val="tx2"/>
          </a:solidFill>
          <a:latin typeface="Arial" pitchFamily="34" charset="0"/>
          <a:ea typeface="ＭＳ Ｐゴシック" pitchFamily="-128" charset="-128"/>
        </a:defRPr>
      </a:lvl8pPr>
      <a:lvl9pPr marL="1828800" algn="ctr" rtl="0" eaLnBrk="0" fontAlgn="base" hangingPunct="0">
        <a:spcBef>
          <a:spcPct val="0"/>
        </a:spcBef>
        <a:spcAft>
          <a:spcPct val="0"/>
        </a:spcAft>
        <a:defRPr sz="4400">
          <a:solidFill>
            <a:schemeClr val="tx2"/>
          </a:solidFill>
          <a:latin typeface="Arial" pitchFamily="34"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le.wales.nhs.uk/"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IQT cover bg.jpg"/>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2052" name="Text Box 1031"/>
          <p:cNvSpPr txBox="1">
            <a:spLocks noChangeArrowheads="1"/>
          </p:cNvSpPr>
          <p:nvPr/>
        </p:nvSpPr>
        <p:spPr bwMode="auto">
          <a:xfrm>
            <a:off x="2106613" y="5732463"/>
            <a:ext cx="6858000" cy="396875"/>
          </a:xfrm>
          <a:prstGeom prst="rect">
            <a:avLst/>
          </a:prstGeom>
          <a:noFill/>
          <a:ln w="9525">
            <a:noFill/>
            <a:miter lim="800000"/>
            <a:headEnd/>
            <a:tailEnd/>
          </a:ln>
        </p:spPr>
        <p:txBody>
          <a:bodyPr>
            <a:spAutoFit/>
          </a:bodyPr>
          <a:lstStyle/>
          <a:p>
            <a:pPr eaLnBrk="0" hangingPunct="0">
              <a:spcBef>
                <a:spcPct val="50000"/>
              </a:spcBef>
            </a:pPr>
            <a:r>
              <a:rPr lang="en-US" sz="2000"/>
              <a:t>Presenter</a:t>
            </a:r>
          </a:p>
        </p:txBody>
      </p:sp>
      <p:pic>
        <p:nvPicPr>
          <p:cNvPr id="2053" name="Picture 4" descr="1000_Lives_i_logo_low_res.jpg"/>
          <p:cNvPicPr>
            <a:picLocks noChangeAspect="1"/>
          </p:cNvPicPr>
          <p:nvPr/>
        </p:nvPicPr>
        <p:blipFill>
          <a:blip r:embed="rId4" cstate="print"/>
          <a:srcRect/>
          <a:stretch>
            <a:fillRect/>
          </a:stretch>
        </p:blipFill>
        <p:spPr bwMode="auto">
          <a:xfrm>
            <a:off x="1857375" y="6286500"/>
            <a:ext cx="1654175" cy="333375"/>
          </a:xfrm>
          <a:prstGeom prst="rect">
            <a:avLst/>
          </a:prstGeom>
          <a:noFill/>
          <a:ln w="9525">
            <a:noFill/>
            <a:miter lim="800000"/>
            <a:headEnd/>
            <a:tailEnd/>
          </a:ln>
        </p:spPr>
      </p:pic>
      <p:sp>
        <p:nvSpPr>
          <p:cNvPr id="6" name="Text Box 1029"/>
          <p:cNvSpPr txBox="1">
            <a:spLocks noChangeArrowheads="1"/>
          </p:cNvSpPr>
          <p:nvPr/>
        </p:nvSpPr>
        <p:spPr bwMode="auto">
          <a:xfrm>
            <a:off x="1763713" y="1989138"/>
            <a:ext cx="6858000" cy="1200150"/>
          </a:xfrm>
          <a:prstGeom prst="rect">
            <a:avLst/>
          </a:prstGeom>
          <a:noFill/>
          <a:ln w="9525">
            <a:noFill/>
            <a:miter lim="800000"/>
            <a:headEnd/>
            <a:tailEnd/>
          </a:ln>
        </p:spPr>
        <p:txBody>
          <a:bodyPr>
            <a:spAutoFit/>
          </a:bodyPr>
          <a:lstStyle/>
          <a:p>
            <a:pPr eaLnBrk="0" hangingPunct="0">
              <a:spcBef>
                <a:spcPct val="50000"/>
              </a:spcBef>
            </a:pPr>
            <a:r>
              <a:rPr lang="en-US" sz="3600" b="1" dirty="0"/>
              <a:t>Improving Quality Together: Making Improvement a Habit</a:t>
            </a:r>
          </a:p>
        </p:txBody>
      </p:sp>
      <p:pic>
        <p:nvPicPr>
          <p:cNvPr id="7" name="Picture 3" descr="Bed.jpg"/>
          <p:cNvPicPr>
            <a:picLocks noChangeAspect="1"/>
          </p:cNvPicPr>
          <p:nvPr/>
        </p:nvPicPr>
        <p:blipFill>
          <a:blip r:embed="rId5" cstate="print"/>
          <a:srcRect l="32085" r="9325" b="23492"/>
          <a:stretch>
            <a:fillRect/>
          </a:stretch>
        </p:blipFill>
        <p:spPr bwMode="auto">
          <a:xfrm>
            <a:off x="1785938" y="4292600"/>
            <a:ext cx="2339975" cy="2428875"/>
          </a:xfrm>
          <a:prstGeom prst="rect">
            <a:avLst/>
          </a:prstGeom>
          <a:noFill/>
          <a:ln w="9525">
            <a:noFill/>
            <a:miter lim="800000"/>
            <a:headEnd/>
            <a:tailEnd/>
          </a:ln>
        </p:spPr>
      </p:pic>
      <p:pic>
        <p:nvPicPr>
          <p:cNvPr id="8" name="Picture 4" descr="Cleaner.jpg"/>
          <p:cNvPicPr>
            <a:picLocks noChangeAspect="1"/>
          </p:cNvPicPr>
          <p:nvPr/>
        </p:nvPicPr>
        <p:blipFill>
          <a:blip r:embed="rId6" cstate="print"/>
          <a:srcRect l="8594" t="1569" r="44531" b="18703"/>
          <a:stretch>
            <a:fillRect/>
          </a:stretch>
        </p:blipFill>
        <p:spPr bwMode="auto">
          <a:xfrm>
            <a:off x="4268788" y="4292600"/>
            <a:ext cx="2339975" cy="2428875"/>
          </a:xfrm>
          <a:prstGeom prst="rect">
            <a:avLst/>
          </a:prstGeom>
          <a:noFill/>
          <a:ln w="9525">
            <a:noFill/>
            <a:miter lim="800000"/>
            <a:headEnd/>
            <a:tailEnd/>
          </a:ln>
        </p:spPr>
      </p:pic>
      <p:pic>
        <p:nvPicPr>
          <p:cNvPr id="9" name="Picture 5" descr="Scrubs.jpg"/>
          <p:cNvPicPr>
            <a:picLocks noChangeAspect="1"/>
          </p:cNvPicPr>
          <p:nvPr/>
        </p:nvPicPr>
        <p:blipFill>
          <a:blip r:embed="rId7" cstate="print"/>
          <a:srcRect l="35156"/>
          <a:stretch>
            <a:fillRect/>
          </a:stretch>
        </p:blipFill>
        <p:spPr bwMode="auto">
          <a:xfrm>
            <a:off x="6769100" y="4292600"/>
            <a:ext cx="2339975" cy="2422525"/>
          </a:xfrm>
          <a:prstGeom prst="rect">
            <a:avLst/>
          </a:prstGeom>
          <a:noFill/>
          <a:ln w="9525">
            <a:noFill/>
            <a:miter lim="800000"/>
            <a:headEnd/>
            <a:tailEnd/>
          </a:ln>
        </p:spPr>
      </p:pic>
      <p:pic>
        <p:nvPicPr>
          <p:cNvPr id="10" name="Picture 9" descr="1000_Lives_i_logo_low_res.jpg"/>
          <p:cNvPicPr>
            <a:picLocks noChangeAspect="1"/>
          </p:cNvPicPr>
          <p:nvPr/>
        </p:nvPicPr>
        <p:blipFill>
          <a:blip r:embed="rId4" cstate="print"/>
          <a:stretch>
            <a:fillRect/>
          </a:stretch>
        </p:blipFill>
        <p:spPr>
          <a:xfrm>
            <a:off x="1928794" y="214290"/>
            <a:ext cx="1654174" cy="3331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pic>
        <p:nvPicPr>
          <p:cNvPr id="3" name="Picture 7" descr="IQT triangle.jpg"/>
          <p:cNvPicPr>
            <a:picLocks noChangeAspect="1"/>
          </p:cNvPicPr>
          <p:nvPr/>
        </p:nvPicPr>
        <p:blipFill>
          <a:blip r:embed="rId3" cstate="print"/>
          <a:srcRect/>
          <a:stretch>
            <a:fillRect/>
          </a:stretch>
        </p:blipFill>
        <p:spPr bwMode="auto">
          <a:xfrm>
            <a:off x="4786313" y="476250"/>
            <a:ext cx="4240212" cy="3455988"/>
          </a:xfrm>
          <a:prstGeom prst="rect">
            <a:avLst/>
          </a:prstGeom>
          <a:noFill/>
          <a:ln w="9525">
            <a:noFill/>
            <a:miter lim="800000"/>
            <a:headEnd/>
            <a:tailEnd/>
          </a:ln>
        </p:spPr>
      </p:pic>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Board</a:t>
            </a:r>
          </a:p>
        </p:txBody>
      </p:sp>
      <p:sp>
        <p:nvSpPr>
          <p:cNvPr id="5" name="Rectangle 3"/>
          <p:cNvSpPr txBox="1">
            <a:spLocks/>
          </p:cNvSpPr>
          <p:nvPr/>
        </p:nvSpPr>
        <p:spPr>
          <a:xfrm>
            <a:off x="1071563" y="1700213"/>
            <a:ext cx="7388225" cy="46021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Support leading system-wide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quality improvement and</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assurance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Create a culture where everyone feels engaged and accountable: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smtClean="0">
                <a:ln>
                  <a:noFill/>
                </a:ln>
                <a:solidFill>
                  <a:schemeClr val="tx1"/>
                </a:solidFill>
                <a:effectLst/>
                <a:uLnTx/>
                <a:uFillTx/>
                <a:latin typeface="+mn-lt"/>
                <a:ea typeface="+mn-ea"/>
              </a:rPr>
              <a:t>Where we all demonstrate we believe we have one job with two roles – to do and to improve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3"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So what is success?</a:t>
            </a:r>
            <a:endParaRPr kumimoji="0" lang="en-GB" sz="4400" b="0" i="0" u="none" strike="noStrike" kern="0" cap="none" spc="0" normalizeH="0" baseline="0" noProof="0" dirty="0" smtClean="0">
              <a:ln>
                <a:noFill/>
              </a:ln>
              <a:solidFill>
                <a:srgbClr val="0070C0"/>
              </a:solidFill>
              <a:effectLst/>
              <a:uLnTx/>
              <a:uFillTx/>
              <a:latin typeface="+mj-lt"/>
              <a:ea typeface="+mj-ea"/>
              <a:cs typeface="ＭＳ Ｐゴシック" charset="-128"/>
            </a:endParaRPr>
          </a:p>
        </p:txBody>
      </p:sp>
      <p:sp>
        <p:nvSpPr>
          <p:cNvPr id="4" name="Rectangle 3"/>
          <p:cNvSpPr txBox="1">
            <a:spLocks/>
          </p:cNvSpPr>
          <p:nvPr/>
        </p:nvSpPr>
        <p:spPr>
          <a:xfrm>
            <a:off x="1071563" y="1700213"/>
            <a:ext cx="7388225" cy="4602162"/>
          </a:xfrm>
          <a:prstGeom prst="rect">
            <a:avLst/>
          </a:prstGeom>
        </p:spPr>
        <p:txBody>
          <a:bodyPr/>
          <a:lstStyle/>
          <a:p>
            <a:pPr marL="342900" marR="0" lvl="0" indent="-342900" algn="l" defTabSz="912813" rtl="0" eaLnBrk="0" fontAlgn="base" latinLnBrk="0" hangingPunct="0">
              <a:lnSpc>
                <a:spcPct val="8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Success is ...</a:t>
            </a:r>
          </a:p>
          <a:p>
            <a:pPr marL="342900" marR="0" lvl="0" indent="-342900" algn="l" defTabSz="912813" rtl="0" eaLnBrk="0" fontAlgn="base" latinLnBrk="0" hangingPunct="0">
              <a:lnSpc>
                <a:spcPct val="8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2813" rtl="0" eaLnBrk="0" fontAlgn="base" latinLnBrk="0" hangingPunct="0">
              <a:lnSpc>
                <a:spcPct val="8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improving how we safely and humanely meet the needs of our patients</a:t>
            </a:r>
          </a:p>
          <a:p>
            <a:pPr marL="342900" marR="0" lvl="0" indent="-342900" algn="l" defTabSz="912813" rtl="0" eaLnBrk="0" fontAlgn="base" latinLnBrk="0" hangingPunct="0">
              <a:lnSpc>
                <a:spcPct val="8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focusing on processes, not blaming others </a:t>
            </a:r>
          </a:p>
          <a:p>
            <a:pPr marL="342900" marR="0" lvl="0" indent="-342900" algn="l" defTabSz="912813" rtl="0" eaLnBrk="0" fontAlgn="base" latinLnBrk="0" hangingPunct="0">
              <a:lnSpc>
                <a:spcPct val="9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gathering and using data and information to identify changes and to learn from testing them out</a:t>
            </a:r>
          </a:p>
          <a:p>
            <a:pPr marL="342900" marR="0" lvl="0" indent="-342900" algn="l" defTabSz="912813" rtl="0" eaLnBrk="0" fontAlgn="base" latinLnBrk="0" hangingPunct="0">
              <a:lnSpc>
                <a:spcPct val="9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using rapid small changes which engages staff and creates continuous improvement</a:t>
            </a:r>
          </a:p>
          <a:p>
            <a:pPr marL="342900" marR="0" lvl="0" indent="-342900" algn="l" defTabSz="912813"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2813"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2813"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3" name="Rectangle 3"/>
          <p:cNvSpPr txBox="1">
            <a:spLocks noChangeArrowheads="1"/>
          </p:cNvSpPr>
          <p:nvPr/>
        </p:nvSpPr>
        <p:spPr bwMode="auto">
          <a:xfrm>
            <a:off x="900113" y="1484313"/>
            <a:ext cx="7704137" cy="3732212"/>
          </a:xfrm>
          <a:prstGeom prst="rect">
            <a:avLst/>
          </a:prstGeom>
          <a:noFill/>
          <a:ln w="9525">
            <a:noFill/>
            <a:miter lim="800000"/>
            <a:headEnd/>
            <a:tailEnd/>
          </a:ln>
        </p:spPr>
        <p:txBody>
          <a:bodyPr lIns="91428" tIns="45715" rIns="91428" bIns="45715"/>
          <a:lstStyle/>
          <a:p>
            <a:pPr marL="742950" lvl="1" indent="-285750" defTabSz="912813">
              <a:lnSpc>
                <a:spcPct val="90000"/>
              </a:lnSpc>
              <a:spcBef>
                <a:spcPct val="20000"/>
              </a:spcBef>
            </a:pPr>
            <a:endParaRPr lang="en-GB" sz="3200"/>
          </a:p>
          <a:p>
            <a:pPr marL="742950" lvl="1" indent="-285750" defTabSz="912813">
              <a:lnSpc>
                <a:spcPct val="90000"/>
              </a:lnSpc>
              <a:spcBef>
                <a:spcPct val="20000"/>
              </a:spcBef>
              <a:buFontTx/>
              <a:buChar char="–"/>
            </a:pPr>
            <a:r>
              <a:rPr lang="en-GB" sz="3200"/>
              <a:t>Success requires collaboration and innovation from team members working together</a:t>
            </a:r>
          </a:p>
          <a:p>
            <a:pPr marL="742950" lvl="1" indent="-285750" defTabSz="912813">
              <a:lnSpc>
                <a:spcPct val="90000"/>
              </a:lnSpc>
              <a:spcBef>
                <a:spcPct val="20000"/>
              </a:spcBef>
              <a:buFontTx/>
              <a:buChar char="–"/>
            </a:pPr>
            <a:endParaRPr lang="en-GB" sz="3200"/>
          </a:p>
          <a:p>
            <a:pPr marL="742950" lvl="1" indent="-285750" defTabSz="912813">
              <a:lnSpc>
                <a:spcPct val="90000"/>
              </a:lnSpc>
              <a:spcBef>
                <a:spcPct val="20000"/>
              </a:spcBef>
              <a:buFontTx/>
              <a:buChar char="–"/>
            </a:pPr>
            <a:r>
              <a:rPr lang="en-GB" sz="3200"/>
              <a:t>Combining professional knowledge with improvement knowledge is very powerful for providing safer and better care</a:t>
            </a:r>
          </a:p>
          <a:p>
            <a:pPr marL="341313" indent="-341313" defTabSz="912813">
              <a:lnSpc>
                <a:spcPct val="90000"/>
              </a:lnSpc>
              <a:spcBef>
                <a:spcPct val="20000"/>
              </a:spcBef>
              <a:buFontTx/>
              <a:buChar char="•"/>
            </a:pPr>
            <a:endParaRPr lang="en-GB" sz="3200"/>
          </a:p>
        </p:txBody>
      </p:sp>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Improving Quality Together</a:t>
            </a:r>
            <a:endParaRPr kumimoji="0" lang="en-GB" sz="4400" b="0" i="0" u="none" strike="noStrike" kern="0" cap="none" spc="0" normalizeH="0" baseline="0" noProof="0" dirty="0" smtClean="0">
              <a:ln>
                <a:noFill/>
              </a:ln>
              <a:solidFill>
                <a:srgbClr val="0070C0"/>
              </a:solidFill>
              <a:effectLst/>
              <a:uLnTx/>
              <a:uFillTx/>
              <a:latin typeface="+mj-lt"/>
              <a:ea typeface="+mj-ea"/>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3" name="Content Placeholder 2"/>
          <p:cNvSpPr txBox="1">
            <a:spLocks/>
          </p:cNvSpPr>
          <p:nvPr/>
        </p:nvSpPr>
        <p:spPr>
          <a:xfrm>
            <a:off x="827088" y="1524000"/>
            <a:ext cx="7705725" cy="46021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“Improving Quality Together                           will release some of the                         untapped potential that                          we’ve got in the workforce,                              enabling everyone to have the understanding and permission to make small changes that will make things better for patients,”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400" b="1" i="0" u="none" strike="noStrike" kern="0" cap="none" spc="0" normalizeH="0" baseline="0" noProof="0" smtClean="0">
                <a:ln>
                  <a:noFill/>
                </a:ln>
                <a:solidFill>
                  <a:schemeClr val="tx1"/>
                </a:solidFill>
                <a:effectLst/>
                <a:uLnTx/>
                <a:uFillTx/>
                <a:latin typeface="+mn-lt"/>
                <a:ea typeface="+mn-ea"/>
                <a:cs typeface="ＭＳ Ｐゴシック" charset="-128"/>
              </a:rPr>
              <a:t>Rachel Robins, Nurse Metrics Lead</a:t>
            </a:r>
          </a:p>
        </p:txBody>
      </p:sp>
      <p:pic>
        <p:nvPicPr>
          <p:cNvPr id="4" name="Picture 5" descr="Rachel-Robins.jpg"/>
          <p:cNvPicPr>
            <a:picLocks noChangeAspect="1"/>
          </p:cNvPicPr>
          <p:nvPr/>
        </p:nvPicPr>
        <p:blipFill>
          <a:blip r:embed="rId3" cstate="print"/>
          <a:srcRect/>
          <a:stretch>
            <a:fillRect/>
          </a:stretch>
        </p:blipFill>
        <p:spPr bwMode="auto">
          <a:xfrm>
            <a:off x="5508625" y="188913"/>
            <a:ext cx="3024188"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grpSp>
        <p:nvGrpSpPr>
          <p:cNvPr id="3" name="Group 4"/>
          <p:cNvGrpSpPr>
            <a:grpSpLocks/>
          </p:cNvGrpSpPr>
          <p:nvPr/>
        </p:nvGrpSpPr>
        <p:grpSpPr bwMode="auto">
          <a:xfrm>
            <a:off x="1116013" y="1284288"/>
            <a:ext cx="8027987" cy="4654550"/>
            <a:chOff x="303213" y="1328738"/>
            <a:chExt cx="9386168" cy="5132037"/>
          </a:xfrm>
        </p:grpSpPr>
        <p:grpSp>
          <p:nvGrpSpPr>
            <p:cNvPr id="4" name="Group 18"/>
            <p:cNvGrpSpPr>
              <a:grpSpLocks/>
            </p:cNvGrpSpPr>
            <p:nvPr/>
          </p:nvGrpSpPr>
          <p:grpSpPr bwMode="auto">
            <a:xfrm>
              <a:off x="303213" y="1328738"/>
              <a:ext cx="8840788" cy="1624013"/>
              <a:chOff x="191" y="837"/>
              <a:chExt cx="5569" cy="1023"/>
            </a:xfrm>
          </p:grpSpPr>
          <p:grpSp>
            <p:nvGrpSpPr>
              <p:cNvPr id="7" name="Group 25"/>
              <p:cNvGrpSpPr>
                <a:grpSpLocks/>
              </p:cNvGrpSpPr>
              <p:nvPr/>
            </p:nvGrpSpPr>
            <p:grpSpPr bwMode="auto">
              <a:xfrm>
                <a:off x="341" y="837"/>
                <a:ext cx="1344" cy="284"/>
                <a:chOff x="341" y="837"/>
                <a:chExt cx="1344" cy="284"/>
              </a:xfrm>
            </p:grpSpPr>
            <p:sp>
              <p:nvSpPr>
                <p:cNvPr id="18" name="Rectangle 26"/>
                <p:cNvSpPr>
                  <a:spLocks noChangeArrowheads="1"/>
                </p:cNvSpPr>
                <p:nvPr/>
              </p:nvSpPr>
              <p:spPr bwMode="auto">
                <a:xfrm>
                  <a:off x="341" y="837"/>
                  <a:ext cx="1017" cy="284"/>
                </a:xfrm>
                <a:prstGeom prst="rect">
                  <a:avLst/>
                </a:prstGeom>
                <a:noFill/>
                <a:ln w="9525">
                  <a:noFill/>
                  <a:miter lim="800000"/>
                  <a:headEnd/>
                  <a:tailEnd/>
                </a:ln>
              </p:spPr>
              <p:txBody>
                <a:bodyPr anchor="ctr"/>
                <a:lstStyle/>
                <a:p>
                  <a:r>
                    <a:rPr lang="en-GB" sz="1600"/>
                    <a:t>Aims</a:t>
                  </a:r>
                </a:p>
              </p:txBody>
            </p:sp>
            <p:sp>
              <p:nvSpPr>
                <p:cNvPr id="19" name="Line 27"/>
                <p:cNvSpPr>
                  <a:spLocks noChangeShapeType="1"/>
                </p:cNvSpPr>
                <p:nvPr/>
              </p:nvSpPr>
              <p:spPr bwMode="auto">
                <a:xfrm>
                  <a:off x="1356" y="994"/>
                  <a:ext cx="329" cy="0"/>
                </a:xfrm>
                <a:prstGeom prst="line">
                  <a:avLst/>
                </a:prstGeom>
                <a:noFill/>
                <a:ln w="28575">
                  <a:solidFill>
                    <a:schemeClr val="tx1"/>
                  </a:solidFill>
                  <a:round/>
                  <a:headEnd/>
                  <a:tailEnd type="triangle" w="med" len="med"/>
                </a:ln>
              </p:spPr>
              <p:txBody>
                <a:bodyPr wrap="none" anchor="ctr"/>
                <a:lstStyle/>
                <a:p>
                  <a:endParaRPr lang="en-GB"/>
                </a:p>
              </p:txBody>
            </p:sp>
          </p:grpSp>
          <p:grpSp>
            <p:nvGrpSpPr>
              <p:cNvPr id="8" name="Group 28"/>
              <p:cNvGrpSpPr>
                <a:grpSpLocks/>
              </p:cNvGrpSpPr>
              <p:nvPr/>
            </p:nvGrpSpPr>
            <p:grpSpPr bwMode="auto">
              <a:xfrm>
                <a:off x="249" y="1193"/>
                <a:ext cx="1371" cy="284"/>
                <a:chOff x="341" y="1193"/>
                <a:chExt cx="1279" cy="284"/>
              </a:xfrm>
            </p:grpSpPr>
            <p:sp>
              <p:nvSpPr>
                <p:cNvPr id="16" name="Rectangle 29"/>
                <p:cNvSpPr>
                  <a:spLocks noChangeArrowheads="1"/>
                </p:cNvSpPr>
                <p:nvPr/>
              </p:nvSpPr>
              <p:spPr bwMode="auto">
                <a:xfrm>
                  <a:off x="341" y="1193"/>
                  <a:ext cx="1017" cy="284"/>
                </a:xfrm>
                <a:prstGeom prst="rect">
                  <a:avLst/>
                </a:prstGeom>
                <a:noFill/>
                <a:ln w="9525">
                  <a:noFill/>
                  <a:miter lim="800000"/>
                  <a:headEnd/>
                  <a:tailEnd/>
                </a:ln>
              </p:spPr>
              <p:txBody>
                <a:bodyPr anchor="ctr"/>
                <a:lstStyle/>
                <a:p>
                  <a:r>
                    <a:rPr lang="en-GB" sz="1600"/>
                    <a:t>Measurement</a:t>
                  </a:r>
                </a:p>
              </p:txBody>
            </p:sp>
            <p:sp>
              <p:nvSpPr>
                <p:cNvPr id="17" name="Line 30"/>
                <p:cNvSpPr>
                  <a:spLocks noChangeShapeType="1"/>
                </p:cNvSpPr>
                <p:nvPr/>
              </p:nvSpPr>
              <p:spPr bwMode="auto">
                <a:xfrm>
                  <a:off x="1356" y="1329"/>
                  <a:ext cx="264" cy="0"/>
                </a:xfrm>
                <a:prstGeom prst="line">
                  <a:avLst/>
                </a:prstGeom>
                <a:noFill/>
                <a:ln w="28575">
                  <a:solidFill>
                    <a:schemeClr val="tx1"/>
                  </a:solidFill>
                  <a:round/>
                  <a:headEnd/>
                  <a:tailEnd type="triangle" w="med" len="med"/>
                </a:ln>
              </p:spPr>
              <p:txBody>
                <a:bodyPr wrap="none" anchor="ctr"/>
                <a:lstStyle/>
                <a:p>
                  <a:endParaRPr lang="en-GB"/>
                </a:p>
              </p:txBody>
            </p:sp>
          </p:grpSp>
          <p:grpSp>
            <p:nvGrpSpPr>
              <p:cNvPr id="9" name="Group 31"/>
              <p:cNvGrpSpPr>
                <a:grpSpLocks/>
              </p:cNvGrpSpPr>
              <p:nvPr/>
            </p:nvGrpSpPr>
            <p:grpSpPr bwMode="auto">
              <a:xfrm>
                <a:off x="191" y="1556"/>
                <a:ext cx="1377" cy="284"/>
                <a:chOff x="241" y="1578"/>
                <a:chExt cx="1329" cy="284"/>
              </a:xfrm>
            </p:grpSpPr>
            <p:sp>
              <p:nvSpPr>
                <p:cNvPr id="14" name="Rectangle 32"/>
                <p:cNvSpPr>
                  <a:spLocks noChangeArrowheads="1"/>
                </p:cNvSpPr>
                <p:nvPr/>
              </p:nvSpPr>
              <p:spPr bwMode="auto">
                <a:xfrm>
                  <a:off x="241" y="1578"/>
                  <a:ext cx="1206" cy="284"/>
                </a:xfrm>
                <a:prstGeom prst="rect">
                  <a:avLst/>
                </a:prstGeom>
                <a:noFill/>
                <a:ln w="9525">
                  <a:noFill/>
                  <a:miter lim="800000"/>
                  <a:headEnd/>
                  <a:tailEnd/>
                </a:ln>
              </p:spPr>
              <p:txBody>
                <a:bodyPr anchor="ctr"/>
                <a:lstStyle/>
                <a:p>
                  <a:r>
                    <a:rPr lang="en-GB" sz="1500"/>
                    <a:t>Ideas, hunches,</a:t>
                  </a:r>
                  <a:br>
                    <a:rPr lang="en-GB" sz="1500"/>
                  </a:br>
                  <a:r>
                    <a:rPr lang="en-GB" sz="1500"/>
                    <a:t>other people etc.</a:t>
                  </a:r>
                </a:p>
              </p:txBody>
            </p:sp>
            <p:sp>
              <p:nvSpPr>
                <p:cNvPr id="15" name="Line 33"/>
                <p:cNvSpPr>
                  <a:spLocks noChangeShapeType="1"/>
                </p:cNvSpPr>
                <p:nvPr/>
              </p:nvSpPr>
              <p:spPr bwMode="auto">
                <a:xfrm>
                  <a:off x="1372" y="1714"/>
                  <a:ext cx="198" cy="0"/>
                </a:xfrm>
                <a:prstGeom prst="line">
                  <a:avLst/>
                </a:prstGeom>
                <a:noFill/>
                <a:ln w="28575">
                  <a:solidFill>
                    <a:schemeClr val="tx1"/>
                  </a:solidFill>
                  <a:round/>
                  <a:headEnd/>
                  <a:tailEnd type="triangle" w="med" len="med"/>
                </a:ln>
              </p:spPr>
              <p:txBody>
                <a:bodyPr wrap="none" anchor="ctr"/>
                <a:lstStyle/>
                <a:p>
                  <a:endParaRPr lang="en-GB"/>
                </a:p>
              </p:txBody>
            </p:sp>
          </p:grpSp>
          <p:sp>
            <p:nvSpPr>
              <p:cNvPr id="10" name="Line 34"/>
              <p:cNvSpPr>
                <a:spLocks noChangeShapeType="1"/>
              </p:cNvSpPr>
              <p:nvPr/>
            </p:nvSpPr>
            <p:spPr bwMode="auto">
              <a:xfrm flipH="1">
                <a:off x="4100" y="1433"/>
                <a:ext cx="385" cy="1"/>
              </a:xfrm>
              <a:prstGeom prst="line">
                <a:avLst/>
              </a:prstGeom>
              <a:noFill/>
              <a:ln w="0">
                <a:solidFill>
                  <a:schemeClr val="tx1"/>
                </a:solidFill>
                <a:round/>
                <a:headEnd/>
                <a:tailEnd type="triangle" w="med" len="med"/>
              </a:ln>
            </p:spPr>
            <p:txBody>
              <a:bodyPr wrap="none" anchor="ctr"/>
              <a:lstStyle/>
              <a:p>
                <a:endParaRPr lang="en-GB"/>
              </a:p>
            </p:txBody>
          </p:sp>
          <p:sp>
            <p:nvSpPr>
              <p:cNvPr id="11" name="Line 35"/>
              <p:cNvSpPr>
                <a:spLocks noChangeShapeType="1"/>
              </p:cNvSpPr>
              <p:nvPr/>
            </p:nvSpPr>
            <p:spPr bwMode="auto">
              <a:xfrm flipH="1" flipV="1">
                <a:off x="4059" y="965"/>
                <a:ext cx="432" cy="411"/>
              </a:xfrm>
              <a:prstGeom prst="line">
                <a:avLst/>
              </a:prstGeom>
              <a:noFill/>
              <a:ln w="0">
                <a:solidFill>
                  <a:schemeClr val="tx1"/>
                </a:solidFill>
                <a:round/>
                <a:headEnd/>
                <a:tailEnd type="triangle" w="med" len="med"/>
              </a:ln>
            </p:spPr>
            <p:txBody>
              <a:bodyPr wrap="none" anchor="ctr"/>
              <a:lstStyle/>
              <a:p>
                <a:endParaRPr lang="en-GB"/>
              </a:p>
            </p:txBody>
          </p:sp>
          <p:sp>
            <p:nvSpPr>
              <p:cNvPr id="12" name="Line 36"/>
              <p:cNvSpPr>
                <a:spLocks noChangeShapeType="1"/>
              </p:cNvSpPr>
              <p:nvPr/>
            </p:nvSpPr>
            <p:spPr bwMode="auto">
              <a:xfrm flipH="1">
                <a:off x="4174" y="1473"/>
                <a:ext cx="329" cy="354"/>
              </a:xfrm>
              <a:prstGeom prst="line">
                <a:avLst/>
              </a:prstGeom>
              <a:noFill/>
              <a:ln w="0">
                <a:solidFill>
                  <a:schemeClr val="tx1"/>
                </a:solidFill>
                <a:round/>
                <a:headEnd/>
                <a:tailEnd type="triangle" w="med" len="med"/>
              </a:ln>
            </p:spPr>
            <p:txBody>
              <a:bodyPr wrap="none" anchor="ctr"/>
              <a:lstStyle/>
              <a:p>
                <a:endParaRPr lang="en-GB"/>
              </a:p>
            </p:txBody>
          </p:sp>
          <p:sp>
            <p:nvSpPr>
              <p:cNvPr id="13" name="Text Box 37"/>
              <p:cNvSpPr txBox="1">
                <a:spLocks noChangeArrowheads="1"/>
              </p:cNvSpPr>
              <p:nvPr/>
            </p:nvSpPr>
            <p:spPr bwMode="auto">
              <a:xfrm>
                <a:off x="4558" y="1026"/>
                <a:ext cx="1202" cy="834"/>
              </a:xfrm>
              <a:prstGeom prst="rect">
                <a:avLst/>
              </a:prstGeom>
              <a:noFill/>
              <a:ln w="9525">
                <a:noFill/>
                <a:miter lim="800000"/>
                <a:headEnd/>
                <a:tailEnd/>
              </a:ln>
            </p:spPr>
            <p:txBody>
              <a:bodyPr>
                <a:spAutoFit/>
              </a:bodyPr>
              <a:lstStyle/>
              <a:p>
                <a:pPr>
                  <a:spcBef>
                    <a:spcPct val="50000"/>
                  </a:spcBef>
                </a:pPr>
                <a:r>
                  <a:rPr lang="en-GB" sz="1800"/>
                  <a:t>Three fundamental questions for improvement</a:t>
                </a:r>
                <a:endParaRPr lang="en-US" sz="1800"/>
              </a:p>
            </p:txBody>
          </p:sp>
        </p:grpSp>
        <p:sp>
          <p:nvSpPr>
            <p:cNvPr id="5" name="Rectangle 39"/>
            <p:cNvSpPr>
              <a:spLocks noChangeArrowheads="1"/>
            </p:cNvSpPr>
            <p:nvPr/>
          </p:nvSpPr>
          <p:spPr bwMode="auto">
            <a:xfrm>
              <a:off x="303213" y="4941888"/>
              <a:ext cx="2627312" cy="720725"/>
            </a:xfrm>
            <a:prstGeom prst="rect">
              <a:avLst/>
            </a:prstGeom>
            <a:noFill/>
            <a:ln w="9525">
              <a:noFill/>
              <a:miter lim="800000"/>
              <a:headEnd/>
              <a:tailEnd/>
            </a:ln>
          </p:spPr>
          <p:txBody>
            <a:bodyPr anchor="ctr"/>
            <a:lstStyle/>
            <a:p>
              <a:r>
                <a:rPr lang="en-GB" sz="1800" b="1">
                  <a:solidFill>
                    <a:srgbClr val="000099"/>
                  </a:solidFill>
                </a:rPr>
                <a:t>How to make change happen</a:t>
              </a:r>
            </a:p>
          </p:txBody>
        </p:sp>
        <p:sp>
          <p:nvSpPr>
            <p:cNvPr id="6" name="Text Box 56"/>
            <p:cNvSpPr txBox="1">
              <a:spLocks noChangeArrowheads="1"/>
            </p:cNvSpPr>
            <p:nvPr/>
          </p:nvSpPr>
          <p:spPr bwMode="auto">
            <a:xfrm>
              <a:off x="5397962" y="6155317"/>
              <a:ext cx="4291419" cy="305458"/>
            </a:xfrm>
            <a:prstGeom prst="rect">
              <a:avLst/>
            </a:prstGeom>
            <a:noFill/>
            <a:ln w="9525">
              <a:noFill/>
              <a:miter lim="800000"/>
              <a:headEnd/>
              <a:tailEnd/>
            </a:ln>
          </p:spPr>
          <p:txBody>
            <a:bodyPr wrap="none">
              <a:spAutoFit/>
            </a:bodyPr>
            <a:lstStyle/>
            <a:p>
              <a:r>
                <a:rPr lang="en-GB" sz="1200"/>
                <a:t>Langley </a:t>
              </a:r>
              <a:r>
                <a:rPr lang="en-GB" sz="1200" i="1"/>
                <a:t>et al</a:t>
              </a:r>
              <a:r>
                <a:rPr lang="en-GB" sz="1200"/>
                <a:t> (1996) – cited 1000 Lives </a:t>
              </a:r>
              <a:r>
                <a:rPr lang="en-GB" sz="1200" i="1"/>
                <a:t>plus (2012</a:t>
              </a:r>
              <a:r>
                <a:rPr lang="en-US" sz="1200"/>
                <a:t>) </a:t>
              </a:r>
              <a:endParaRPr lang="en-GB" sz="1200"/>
            </a:p>
          </p:txBody>
        </p:sp>
      </p:grpSp>
      <p:pic>
        <p:nvPicPr>
          <p:cNvPr id="20" name="Picture 4" descr="M4I More PDSAs 5.png"/>
          <p:cNvPicPr>
            <a:picLocks noChangeAspect="1"/>
          </p:cNvPicPr>
          <p:nvPr/>
        </p:nvPicPr>
        <p:blipFill>
          <a:blip r:embed="rId3" cstate="print"/>
          <a:srcRect/>
          <a:stretch>
            <a:fillRect/>
          </a:stretch>
        </p:blipFill>
        <p:spPr>
          <a:xfrm>
            <a:off x="2959100" y="1209675"/>
            <a:ext cx="3557588" cy="4765675"/>
          </a:xfrm>
          <a:prstGeom prst="rect">
            <a:avLst/>
          </a:prstGeom>
        </p:spPr>
      </p:pic>
      <p:sp>
        <p:nvSpPr>
          <p:cNvPr id="21"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smtClean="0">
                <a:ln>
                  <a:noFill/>
                </a:ln>
                <a:solidFill>
                  <a:srgbClr val="0070C0"/>
                </a:solidFill>
                <a:effectLst/>
                <a:uLnTx/>
                <a:uFillTx/>
                <a:latin typeface="+mj-lt"/>
                <a:ea typeface="+mj-ea"/>
                <a:cs typeface="ＭＳ Ｐゴシック" charset="-128"/>
              </a:rPr>
              <a:t>So what framework do we use?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0070C0"/>
                </a:solidFill>
              </a:rPr>
              <a:t>Your ideas for improvement</a:t>
            </a:r>
            <a:endParaRPr lang="en-GB" dirty="0">
              <a:solidFill>
                <a:srgbClr val="0070C0"/>
              </a:solidFill>
            </a:endParaRPr>
          </a:p>
        </p:txBody>
      </p:sp>
      <p:sp>
        <p:nvSpPr>
          <p:cNvPr id="3" name="Content Placeholder 2"/>
          <p:cNvSpPr>
            <a:spLocks noGrp="1"/>
          </p:cNvSpPr>
          <p:nvPr>
            <p:ph idx="1"/>
          </p:nvPr>
        </p:nvSpPr>
        <p:spPr/>
        <p:txBody>
          <a:bodyPr/>
          <a:lstStyle/>
          <a:p>
            <a:r>
              <a:rPr lang="en-GB" sz="2800" dirty="0" smtClean="0"/>
              <a:t>What would make your perfect day?</a:t>
            </a:r>
          </a:p>
          <a:p>
            <a:endParaRPr lang="en-GB" sz="2800" dirty="0" smtClean="0"/>
          </a:p>
          <a:p>
            <a:r>
              <a:rPr lang="en-GB" sz="2800" dirty="0" smtClean="0"/>
              <a:t>What gets in the way of you achieving this every day?</a:t>
            </a:r>
          </a:p>
          <a:p>
            <a:endParaRPr lang="en-GB" sz="2800" dirty="0" smtClean="0"/>
          </a:p>
          <a:p>
            <a:r>
              <a:rPr lang="en-GB" sz="2800" dirty="0" smtClean="0"/>
              <a:t>What improvements do you see that need to be made?</a:t>
            </a:r>
          </a:p>
          <a:p>
            <a:pPr>
              <a:buNone/>
            </a:pPr>
            <a:endParaRPr lang="en-GB" sz="2800" dirty="0" smtClean="0"/>
          </a:p>
          <a:p>
            <a:r>
              <a:rPr lang="en-GB" sz="2800" dirty="0" smtClean="0"/>
              <a:t>Bronze IQT can help you start to make those improvements</a:t>
            </a:r>
            <a:endParaRPr lang="en-GB"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3" name="Title 1"/>
          <p:cNvSpPr txBox="1">
            <a:spLocks/>
          </p:cNvSpPr>
          <p:nvPr/>
        </p:nvSpPr>
        <p:spPr>
          <a:xfrm>
            <a:off x="1066800" y="274638"/>
            <a:ext cx="76200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Accessing Improving Quality Together - Bronze</a:t>
            </a:r>
            <a:endParaRPr kumimoji="0" lang="en-GB" sz="4400" b="0" i="0" u="none" strike="noStrike" kern="0" cap="none" spc="0" normalizeH="0" baseline="0" noProof="0" dirty="0">
              <a:ln>
                <a:noFill/>
              </a:ln>
              <a:solidFill>
                <a:srgbClr val="0070C0"/>
              </a:solidFill>
              <a:effectLst/>
              <a:uLnTx/>
              <a:uFillTx/>
              <a:latin typeface="+mj-lt"/>
              <a:ea typeface="+mj-ea"/>
              <a:cs typeface="ＭＳ Ｐゴシック" charset="-128"/>
            </a:endParaRPr>
          </a:p>
        </p:txBody>
      </p:sp>
      <p:sp>
        <p:nvSpPr>
          <p:cNvPr id="4" name="Content Placeholder 2"/>
          <p:cNvSpPr txBox="1">
            <a:spLocks/>
          </p:cNvSpPr>
          <p:nvPr/>
        </p:nvSpPr>
        <p:spPr>
          <a:xfrm>
            <a:off x="1071538" y="1643050"/>
            <a:ext cx="7620000" cy="46021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Access </a:t>
            </a:r>
            <a:r>
              <a:rPr kumimoji="0" lang="en-GB" sz="1800" b="0" i="0" u="none" strike="noStrike" kern="0" cap="none" spc="0" normalizeH="0" baseline="0" noProof="0" dirty="0" err="1" smtClean="0">
                <a:ln>
                  <a:noFill/>
                </a:ln>
                <a:solidFill>
                  <a:schemeClr val="tx1"/>
                </a:solidFill>
                <a:effectLst/>
                <a:uLnTx/>
                <a:uFillTx/>
                <a:latin typeface="+mn-lt"/>
                <a:ea typeface="+mn-ea"/>
                <a:cs typeface="+mn-cs"/>
              </a:rPr>
              <a:t>Learning@NHSWales</a:t>
            </a:r>
            <a:r>
              <a:rPr kumimoji="0" lang="en-GB" sz="1800" b="0" i="0" u="none" strike="noStrike" kern="0" cap="none" spc="0" normalizeH="0" baseline="0" noProof="0" dirty="0" smtClean="0">
                <a:ln>
                  <a:noFill/>
                </a:ln>
                <a:solidFill>
                  <a:schemeClr val="tx1"/>
                </a:solidFill>
                <a:effectLst/>
                <a:uLnTx/>
                <a:uFillTx/>
                <a:latin typeface="+mn-lt"/>
                <a:ea typeface="+mn-ea"/>
                <a:cs typeface="+mn-cs"/>
              </a:rPr>
              <a:t> by visiting: </a:t>
            </a:r>
            <a:r>
              <a:rPr kumimoji="0" lang="en-GB" sz="1800" b="0" i="0" u="sng" strike="noStrike" kern="0" cap="none" spc="0" normalizeH="0" baseline="0" noProof="0" dirty="0" smtClean="0">
                <a:ln>
                  <a:noFill/>
                </a:ln>
                <a:solidFill>
                  <a:schemeClr val="tx1"/>
                </a:solidFill>
                <a:effectLst/>
                <a:uLnTx/>
                <a:uFillTx/>
                <a:latin typeface="+mn-lt"/>
                <a:ea typeface="+mn-ea"/>
                <a:cs typeface="+mn-cs"/>
                <a:hlinkClick r:id="rId3"/>
              </a:rPr>
              <a:t>www.mle.wales.nhs.uk</a:t>
            </a:r>
            <a:r>
              <a:rPr kumimoji="0" lang="en-GB" sz="1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If you do not have an account, click </a:t>
            </a:r>
            <a:r>
              <a:rPr kumimoji="0" lang="en-GB" sz="1800" b="1" i="0" u="none" strike="noStrike" kern="0" cap="none" spc="0" normalizeH="0" baseline="0" noProof="0" dirty="0" smtClean="0">
                <a:ln>
                  <a:noFill/>
                </a:ln>
                <a:solidFill>
                  <a:schemeClr val="tx1"/>
                </a:solidFill>
                <a:effectLst/>
                <a:uLnTx/>
                <a:uFillTx/>
                <a:latin typeface="+mn-lt"/>
                <a:ea typeface="+mn-ea"/>
                <a:cs typeface="+mn-cs"/>
              </a:rPr>
              <a:t>Create new account. </a:t>
            </a:r>
            <a:r>
              <a:rPr kumimoji="0" lang="en-GB" sz="1800" b="0" i="0" u="none" strike="noStrike" kern="0" cap="none" spc="0" normalizeH="0" baseline="0" noProof="0" dirty="0" smtClean="0">
                <a:ln>
                  <a:noFill/>
                </a:ln>
                <a:solidFill>
                  <a:schemeClr val="tx1"/>
                </a:solidFill>
                <a:effectLst/>
                <a:uLnTx/>
                <a:uFillTx/>
                <a:latin typeface="+mn-lt"/>
                <a:ea typeface="+mn-ea"/>
                <a:cs typeface="+mn-cs"/>
              </a:rPr>
              <a:t>Otherwise, select the </a:t>
            </a:r>
            <a:r>
              <a:rPr kumimoji="0" lang="en-GB" sz="1800" b="1" i="0" u="none" strike="noStrike" kern="0" cap="none" spc="0" normalizeH="0" baseline="0" noProof="0" dirty="0" smtClean="0">
                <a:ln>
                  <a:noFill/>
                </a:ln>
                <a:solidFill>
                  <a:schemeClr val="tx1"/>
                </a:solidFill>
                <a:effectLst/>
                <a:uLnTx/>
                <a:uFillTx/>
                <a:latin typeface="+mn-lt"/>
                <a:ea typeface="+mn-ea"/>
                <a:cs typeface="+mn-cs"/>
              </a:rPr>
              <a:t>Courses </a:t>
            </a:r>
            <a:r>
              <a:rPr kumimoji="0" lang="en-GB" sz="1800" b="0" i="0" u="none" strike="noStrike" kern="0" cap="none" spc="0" normalizeH="0" baseline="0" noProof="0" dirty="0" smtClean="0">
                <a:ln>
                  <a:noFill/>
                </a:ln>
                <a:solidFill>
                  <a:schemeClr val="tx1"/>
                </a:solidFill>
                <a:effectLst/>
                <a:uLnTx/>
                <a:uFillTx/>
                <a:latin typeface="+mn-lt"/>
                <a:ea typeface="+mn-ea"/>
                <a:cs typeface="+mn-cs"/>
              </a:rPr>
              <a:t>tab and under ‘Course categories’ you will see an option for ‘Quality Improvement’. Click here.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Then, select the </a:t>
            </a:r>
            <a:r>
              <a:rPr kumimoji="0" lang="en-GB" sz="1800" b="1" i="0" u="none" strike="noStrike" kern="0" cap="none" spc="0" normalizeH="0" baseline="0" noProof="0" dirty="0" smtClean="0">
                <a:ln>
                  <a:noFill/>
                </a:ln>
                <a:solidFill>
                  <a:schemeClr val="tx1"/>
                </a:solidFill>
                <a:effectLst/>
                <a:uLnTx/>
                <a:uFillTx/>
                <a:latin typeface="+mn-lt"/>
                <a:ea typeface="+mn-ea"/>
                <a:cs typeface="+mn-cs"/>
              </a:rPr>
              <a:t>Improving Quality Together – Bronze level </a:t>
            </a:r>
            <a:r>
              <a:rPr kumimoji="0" lang="en-GB" sz="1800" b="0" i="0" u="none" strike="noStrike" kern="0" cap="none" spc="0" normalizeH="0" baseline="0" noProof="0" dirty="0" smtClean="0">
                <a:ln>
                  <a:noFill/>
                </a:ln>
                <a:solidFill>
                  <a:schemeClr val="tx1"/>
                </a:solidFill>
                <a:effectLst/>
                <a:uLnTx/>
                <a:uFillTx/>
                <a:latin typeface="+mn-lt"/>
                <a:ea typeface="+mn-ea"/>
                <a:cs typeface="+mn-cs"/>
              </a:rPr>
              <a:t>module.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ＭＳ Ｐゴシック" charset="-128"/>
              </a:rPr>
              <a:t>E</a:t>
            </a:r>
            <a:r>
              <a:rPr kumimoji="0" lang="en-GB" sz="1800" b="0" i="0" u="none" strike="noStrike" kern="0" cap="none" spc="0" normalizeH="0" baseline="0" noProof="0" dirty="0" smtClean="0">
                <a:ln>
                  <a:noFill/>
                </a:ln>
                <a:solidFill>
                  <a:schemeClr val="tx1"/>
                </a:solidFill>
                <a:effectLst/>
                <a:uLnTx/>
                <a:uFillTx/>
                <a:latin typeface="+mn-lt"/>
                <a:ea typeface="+mn-ea"/>
                <a:cs typeface="+mn-cs"/>
              </a:rPr>
              <a:t>nter the </a:t>
            </a:r>
            <a:r>
              <a:rPr kumimoji="0" lang="en-GB" sz="1800" b="1" i="0" u="none" strike="noStrike" kern="0" cap="none" spc="0" normalizeH="0" baseline="0" noProof="0" dirty="0" smtClean="0">
                <a:ln>
                  <a:noFill/>
                </a:ln>
                <a:solidFill>
                  <a:schemeClr val="tx1"/>
                </a:solidFill>
                <a:effectLst/>
                <a:uLnTx/>
                <a:uFillTx/>
                <a:latin typeface="+mn-lt"/>
                <a:ea typeface="+mn-ea"/>
                <a:cs typeface="+mn-cs"/>
              </a:rPr>
              <a:t>enrolment key </a:t>
            </a:r>
            <a:r>
              <a:rPr kumimoji="0" lang="en-GB" sz="1800" b="0" i="0" u="none" strike="noStrike" kern="0" cap="none" spc="0" normalizeH="0" baseline="0" noProof="0" dirty="0" smtClean="0">
                <a:ln>
                  <a:noFill/>
                </a:ln>
                <a:solidFill>
                  <a:schemeClr val="tx1"/>
                </a:solidFill>
                <a:effectLst/>
                <a:uLnTx/>
                <a:uFillTx/>
                <a:latin typeface="+mn-lt"/>
                <a:ea typeface="+mn-ea"/>
                <a:cs typeface="+mn-cs"/>
              </a:rPr>
              <a:t>for your organisation and click ‘Enrol me in this course’: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1800" b="1" i="0" u="none" strike="noStrike" kern="0" cap="none" spc="0" normalizeH="0" baseline="0" noProof="0" dirty="0" smtClean="0">
                <a:ln>
                  <a:noFill/>
                </a:ln>
                <a:solidFill>
                  <a:schemeClr val="tx1"/>
                </a:solidFill>
                <a:effectLst/>
                <a:uLnTx/>
                <a:uFillTx/>
                <a:latin typeface="+mn-lt"/>
                <a:ea typeface="+mn-ea"/>
                <a:cs typeface="+mn-cs"/>
              </a:rPr>
              <a:t>You’re now ready to take the Bronze level course! </a:t>
            </a: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tx1"/>
              </a:solidFill>
              <a:effectLst/>
              <a:uLnTx/>
              <a:uFillTx/>
              <a:latin typeface="+mn-lt"/>
              <a:ea typeface="+mn-ea"/>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0" name="Picture 7" descr="1000_Lives_i_logo_low_res.jpg"/>
          <p:cNvPicPr>
            <a:picLocks noChangeAspect="1"/>
          </p:cNvPicPr>
          <p:nvPr/>
        </p:nvPicPr>
        <p:blipFill>
          <a:blip r:embed="rId3" cstate="print"/>
          <a:srcRect/>
          <a:stretch>
            <a:fillRect/>
          </a:stretch>
        </p:blipFill>
        <p:spPr bwMode="auto">
          <a:xfrm>
            <a:off x="1071563" y="6286500"/>
            <a:ext cx="1654175" cy="333375"/>
          </a:xfrm>
          <a:prstGeom prst="rect">
            <a:avLst/>
          </a:prstGeom>
          <a:noFill/>
          <a:ln w="9525">
            <a:noFill/>
            <a:miter lim="800000"/>
            <a:headEnd/>
            <a:tailEnd/>
          </a:ln>
        </p:spPr>
      </p:pic>
      <p:sp>
        <p:nvSpPr>
          <p:cNvPr id="11" name="Rectangle 2"/>
          <p:cNvSpPr txBox="1">
            <a:spLocks noChangeArrowheads="1"/>
          </p:cNvSpPr>
          <p:nvPr/>
        </p:nvSpPr>
        <p:spPr>
          <a:xfrm>
            <a:off x="1258888" y="1274763"/>
            <a:ext cx="7204075" cy="4168775"/>
          </a:xfrm>
          <a:prstGeom prst="rect">
            <a:avLst/>
          </a:prstGeom>
        </p:spPr>
        <p:txBody>
          <a:body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GB" sz="3100" b="0" i="0" u="none" strike="noStrike" kern="0" cap="none" spc="0" normalizeH="0" baseline="0" noProof="0" smtClean="0">
                <a:ln>
                  <a:noFill/>
                </a:ln>
                <a:solidFill>
                  <a:schemeClr val="tx1"/>
                </a:solidFill>
                <a:effectLst/>
                <a:uLnTx/>
                <a:uFillTx/>
                <a:latin typeface="+mn-lt"/>
                <a:ea typeface="+mn-ea"/>
                <a:cs typeface="ＭＳ Ｐゴシック" charset="-128"/>
              </a:rPr>
              <a:t>Most people would like to </a:t>
            </a:r>
            <a:r>
              <a:rPr kumimoji="0" lang="en-GB" sz="3100" b="0" i="1" u="none" strike="noStrike" kern="0" cap="none" spc="0" normalizeH="0" baseline="0" noProof="0" smtClean="0">
                <a:ln>
                  <a:noFill/>
                </a:ln>
                <a:solidFill>
                  <a:schemeClr val="tx1"/>
                </a:solidFill>
                <a:effectLst/>
                <a:uLnTx/>
                <a:uFillTx/>
                <a:latin typeface="+mn-lt"/>
                <a:ea typeface="+mn-ea"/>
                <a:cs typeface="ＭＳ Ｐゴシック" charset="-128"/>
              </a:rPr>
              <a:t>‘do something about quality</a:t>
            </a:r>
            <a:r>
              <a:rPr kumimoji="0" lang="en-GB" sz="3100" b="0" i="0" u="none" strike="noStrike" kern="0" cap="none" spc="0" normalizeH="0" baseline="0" noProof="0" smtClean="0">
                <a:ln>
                  <a:noFill/>
                </a:ln>
                <a:solidFill>
                  <a:schemeClr val="tx1"/>
                </a:solidFill>
                <a:effectLst/>
                <a:uLnTx/>
                <a:uFillTx/>
                <a:latin typeface="+mn-lt"/>
                <a:ea typeface="+mn-ea"/>
                <a:cs typeface="ＭＳ Ｐゴシック" charset="-128"/>
              </a:rPr>
              <a:t>’  but don't have the time.  </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en-GB" sz="31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GB" sz="3100" b="0" i="0" u="none" strike="noStrike" kern="0" cap="none" spc="0" normalizeH="0" baseline="0" noProof="0" smtClean="0">
                <a:ln>
                  <a:noFill/>
                </a:ln>
                <a:solidFill>
                  <a:schemeClr val="tx1"/>
                </a:solidFill>
                <a:effectLst/>
                <a:uLnTx/>
                <a:uFillTx/>
                <a:latin typeface="+mn-lt"/>
                <a:ea typeface="+mn-ea"/>
                <a:cs typeface="ＭＳ Ｐゴシック" charset="-128"/>
              </a:rPr>
              <a:t>They are too busy dealing with complaints, correcting mistakes, doing the wrong things right and doing what they do twice.</a:t>
            </a:r>
            <a:endParaRPr kumimoji="0" lang="en-GB" sz="3100" b="0" i="1" u="none" strike="noStrike" kern="0" cap="none" spc="0" normalizeH="0" baseline="0" noProof="0" smtClean="0">
              <a:ln>
                <a:noFill/>
              </a:ln>
              <a:solidFill>
                <a:schemeClr val="tx1"/>
              </a:solidFill>
              <a:effectLst/>
              <a:uLnTx/>
              <a:uFillTx/>
              <a:latin typeface="+mn-lt"/>
              <a:ea typeface="+mn-ea"/>
              <a:cs typeface="ＭＳ Ｐゴシック" charset="-128"/>
            </a:endParaRPr>
          </a:p>
          <a:p>
            <a:pPr marL="0" marR="0" lvl="0" indent="0" algn="r" defTabSz="914400" rtl="0" eaLnBrk="0" fontAlgn="base" latinLnBrk="0" hangingPunct="0">
              <a:lnSpc>
                <a:spcPct val="90000"/>
              </a:lnSpc>
              <a:spcBef>
                <a:spcPct val="20000"/>
              </a:spcBef>
              <a:spcAft>
                <a:spcPct val="0"/>
              </a:spcAft>
              <a:buClrTx/>
              <a:buSzTx/>
              <a:buFontTx/>
              <a:buNone/>
              <a:tabLst/>
              <a:defRPr/>
            </a:pPr>
            <a:endPar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0" marR="0" lvl="0" indent="0" algn="r" defTabSz="914400" rtl="0" eaLnBrk="0" fontAlgn="base" latinLnBrk="0" hangingPunct="0">
              <a:lnSpc>
                <a:spcPct val="90000"/>
              </a:lnSpc>
              <a:spcBef>
                <a:spcPct val="20000"/>
              </a:spcBef>
              <a:spcAft>
                <a:spcPct val="0"/>
              </a:spcAft>
              <a:buClrTx/>
              <a:buSzTx/>
              <a:buFontTx/>
              <a:buNone/>
              <a:tabLst/>
              <a:defRPr/>
            </a:pPr>
            <a:r>
              <a:rPr kumimoji="0" lang="en-GB" sz="2200" b="0" i="0" u="none" strike="noStrike" kern="0" cap="none" spc="0" normalizeH="0" baseline="0" noProof="0" smtClean="0">
                <a:ln>
                  <a:noFill/>
                </a:ln>
                <a:solidFill>
                  <a:schemeClr val="tx1"/>
                </a:solidFill>
                <a:effectLst/>
                <a:uLnTx/>
                <a:uFillTx/>
                <a:latin typeface="+mn-lt"/>
                <a:ea typeface="+mn-ea"/>
                <a:cs typeface="ＭＳ Ｐゴシック" charset="-128"/>
              </a:rPr>
              <a:t>paraphrased from Øvretveit (1992)</a:t>
            </a:r>
            <a:endParaRPr kumimoji="0" lang="en-US" sz="2200" b="0" i="0" u="none" strike="noStrike" kern="0" cap="none" spc="0" normalizeH="0" baseline="0" noProof="0" dirty="0" smtClean="0">
              <a:ln>
                <a:noFill/>
              </a:ln>
              <a:solidFill>
                <a:schemeClr val="tx1"/>
              </a:solidFill>
              <a:effectLst/>
              <a:uLnTx/>
              <a:uFillTx/>
              <a:latin typeface="+mn-lt"/>
              <a:ea typeface="+mn-ea"/>
              <a:cs typeface="ＭＳ Ｐゴシック"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Improvement and change:</a:t>
            </a:r>
            <a:b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b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What NHS staff are saying...</a:t>
            </a:r>
          </a:p>
        </p:txBody>
      </p:sp>
      <p:pic>
        <p:nvPicPr>
          <p:cNvPr id="5" name="Picture 5"/>
          <p:cNvPicPr>
            <a:picLocks noChangeAspect="1" noChangeArrowheads="1"/>
          </p:cNvPicPr>
          <p:nvPr/>
        </p:nvPicPr>
        <p:blipFill>
          <a:blip r:embed="rId3" cstate="print"/>
          <a:srcRect/>
          <a:stretch>
            <a:fillRect/>
          </a:stretch>
        </p:blipFill>
        <p:spPr bwMode="auto">
          <a:xfrm>
            <a:off x="971550" y="4941888"/>
            <a:ext cx="7200900" cy="658812"/>
          </a:xfrm>
          <a:prstGeom prst="rect">
            <a:avLst/>
          </a:prstGeom>
          <a:solidFill>
            <a:schemeClr val="accent1"/>
          </a:solidFill>
          <a:ln w="9525">
            <a:solidFill>
              <a:schemeClr val="tx1"/>
            </a:solidFill>
            <a:miter lim="800000"/>
            <a:headEnd/>
            <a:tailEnd/>
          </a:ln>
        </p:spPr>
      </p:pic>
      <p:graphicFrame>
        <p:nvGraphicFramePr>
          <p:cNvPr id="6" name="Group 58"/>
          <p:cNvGraphicFramePr>
            <a:graphicFrameLocks/>
          </p:cNvGraphicFramePr>
          <p:nvPr/>
        </p:nvGraphicFramePr>
        <p:xfrm>
          <a:off x="1042988" y="1989138"/>
          <a:ext cx="7797180" cy="2015407"/>
        </p:xfrm>
        <a:graphic>
          <a:graphicData uri="http://schemas.openxmlformats.org/drawingml/2006/table">
            <a:tbl>
              <a:tblPr/>
              <a:tblGrid>
                <a:gridCol w="6685660"/>
                <a:gridCol w="1111520"/>
              </a:tblGrid>
              <a:tr h="43186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smtClean="0">
                          <a:ln>
                            <a:noFill/>
                          </a:ln>
                          <a:solidFill>
                            <a:schemeClr val="tx1"/>
                          </a:solidFill>
                          <a:effectLst/>
                          <a:latin typeface="Verdana" pitchFamily="34" charset="0"/>
                          <a:ea typeface="ＭＳ Ｐゴシック" pitchFamily="-128" charset="-128"/>
                        </a:rPr>
                        <a:t>Proportion of staff agreeing with statements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300" b="0" i="0" u="none" strike="noStrike" cap="none" normalizeH="0" baseline="0" smtClean="0">
                        <a:ln>
                          <a:noFill/>
                        </a:ln>
                        <a:solidFill>
                          <a:schemeClr val="tx1"/>
                        </a:solidFill>
                        <a:effectLst/>
                        <a:latin typeface="Verdana" pitchFamily="34" charset="0"/>
                        <a:ea typeface="ＭＳ Ｐゴシック" pitchFamily="-12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684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smtClean="0">
                          <a:ln>
                            <a:noFill/>
                          </a:ln>
                          <a:solidFill>
                            <a:schemeClr val="tx1"/>
                          </a:solidFill>
                          <a:effectLst/>
                          <a:latin typeface="Verdana" pitchFamily="34" charset="0"/>
                          <a:ea typeface="ＭＳ Ｐゴシック" pitchFamily="-128" charset="-128"/>
                        </a:rPr>
                        <a:t>I am able make improvements in my area of work the work of my team/department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300" b="0" i="0" u="none" strike="noStrike" cap="none" normalizeH="0" baseline="0" smtClean="0">
                          <a:ln>
                            <a:noFill/>
                          </a:ln>
                          <a:solidFill>
                            <a:schemeClr val="tx1"/>
                          </a:solidFill>
                          <a:effectLst/>
                          <a:latin typeface="Verdana" pitchFamily="34" charset="0"/>
                          <a:ea typeface="ＭＳ Ｐゴシック" pitchFamily="-128" charset="-128"/>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3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300" b="0" i="0" u="none" strike="noStrike" cap="none" normalizeH="0" baseline="0" smtClean="0">
                          <a:ln>
                            <a:noFill/>
                          </a:ln>
                          <a:solidFill>
                            <a:schemeClr val="tx1"/>
                          </a:solidFill>
                          <a:effectLst/>
                          <a:latin typeface="Verdana" pitchFamily="34" charset="0"/>
                          <a:ea typeface="ＭＳ Ｐゴシック" pitchFamily="-128" charset="-128"/>
                        </a:rPr>
                        <a:t>I am able  to contribute towards improvements at work</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300" b="0" i="0" u="none" strike="noStrike" cap="none" normalizeH="0" baseline="0" smtClean="0">
                        <a:ln>
                          <a:noFill/>
                        </a:ln>
                        <a:solidFill>
                          <a:schemeClr val="tx1"/>
                        </a:solidFill>
                        <a:effectLst/>
                        <a:latin typeface="Verdana" pitchFamily="34" charset="0"/>
                        <a:ea typeface="ＭＳ Ｐゴシック" pitchFamily="-128"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300" b="0" i="0" u="none" strike="noStrike" cap="none" normalizeH="0" baseline="0" smtClean="0">
                          <a:ln>
                            <a:noFill/>
                          </a:ln>
                          <a:solidFill>
                            <a:schemeClr val="tx1"/>
                          </a:solidFill>
                          <a:effectLst/>
                          <a:latin typeface="Verdana" pitchFamily="34" charset="0"/>
                          <a:ea typeface="ＭＳ Ｐゴシック" pitchFamily="-128" charset="-128"/>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300" b="0" i="0" u="none" strike="noStrike" cap="none" normalizeH="0" baseline="0" smtClean="0">
                          <a:ln>
                            <a:noFill/>
                          </a:ln>
                          <a:solidFill>
                            <a:schemeClr val="tx1"/>
                          </a:solidFill>
                          <a:effectLst/>
                          <a:latin typeface="Verdana" pitchFamily="34" charset="0"/>
                          <a:ea typeface="ＭＳ Ｐゴシック" pitchFamily="-128" charset="-128"/>
                        </a:rPr>
                        <a:t>I am involved in deciding on the changes that affect my work/area/team/department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300" b="0" i="0" u="none" strike="noStrike" cap="none" normalizeH="0" baseline="0" dirty="0" smtClean="0">
                          <a:ln>
                            <a:noFill/>
                          </a:ln>
                          <a:solidFill>
                            <a:schemeClr val="tx1"/>
                          </a:solidFill>
                          <a:effectLst/>
                          <a:latin typeface="Verdana" pitchFamily="34" charset="0"/>
                          <a:ea typeface="ＭＳ Ｐゴシック" pitchFamily="-128" charset="-128"/>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3" name="Rectangle 3"/>
          <p:cNvSpPr txBox="1">
            <a:spLocks noChangeArrowheads="1"/>
          </p:cNvSpPr>
          <p:nvPr/>
        </p:nvSpPr>
        <p:spPr>
          <a:xfrm>
            <a:off x="4068763" y="1196975"/>
            <a:ext cx="4535487" cy="460851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1500" b="1" i="0" u="none" strike="noStrike" kern="0" cap="none" spc="0" normalizeH="0" baseline="0" noProof="0" dirty="0" smtClean="0">
              <a:ln>
                <a:noFill/>
              </a:ln>
              <a:solidFill>
                <a:schemeClr val="tx1"/>
              </a:solidFill>
              <a:effectLst/>
              <a:uLnTx/>
              <a:uFillTx/>
              <a:latin typeface="+mn-lt"/>
              <a:ea typeface="+mn-ea"/>
              <a:cs typeface="ＭＳ Ｐゴシック" charset="-128"/>
            </a:endParaRPr>
          </a:p>
        </p:txBody>
      </p:sp>
      <p:sp>
        <p:nvSpPr>
          <p:cNvPr id="5" name="Rectangle 2"/>
          <p:cNvSpPr txBox="1">
            <a:spLocks/>
          </p:cNvSpPr>
          <p:nvPr/>
        </p:nvSpPr>
        <p:spPr bwMode="auto">
          <a:xfrm>
            <a:off x="1042988" y="765175"/>
            <a:ext cx="7620000" cy="1143000"/>
          </a:xfrm>
          <a:prstGeom prst="rect">
            <a:avLst/>
          </a:prstGeom>
          <a:noFill/>
          <a:ln w="9525">
            <a:noFill/>
            <a:miter lim="800000"/>
            <a:headEnd/>
            <a:tailEnd/>
          </a:ln>
        </p:spPr>
        <p:txBody>
          <a:bodyPr anchor="ctr"/>
          <a:lstStyle/>
          <a:p>
            <a:pPr eaLnBrk="0" hangingPunct="0">
              <a:defRPr/>
            </a:pPr>
            <a:endParaRPr lang="en-GB" sz="4400" kern="0" dirty="0">
              <a:solidFill>
                <a:srgbClr val="0070C0"/>
              </a:solidFill>
              <a:latin typeface="+mj-lt"/>
              <a:ea typeface="+mj-ea"/>
              <a:cs typeface="+mj-cs"/>
            </a:endParaRPr>
          </a:p>
        </p:txBody>
      </p:sp>
      <p:sp>
        <p:nvSpPr>
          <p:cNvPr id="6" name="Title 6"/>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dirty="0" smtClean="0">
                <a:ln>
                  <a:noFill/>
                </a:ln>
                <a:solidFill>
                  <a:srgbClr val="0070C0"/>
                </a:solidFill>
                <a:effectLst/>
                <a:uLnTx/>
                <a:uFillTx/>
                <a:latin typeface="+mj-lt"/>
                <a:ea typeface="+mj-ea"/>
                <a:cs typeface="ＭＳ Ｐゴシック" charset="-128"/>
              </a:rPr>
              <a:t/>
            </a:r>
            <a:br>
              <a:rPr kumimoji="0" lang="en-GB" sz="4400" b="0" i="0" u="none" strike="noStrike" kern="0" cap="none" spc="0" normalizeH="0" baseline="0" noProof="0" dirty="0" smtClean="0">
                <a:ln>
                  <a:noFill/>
                </a:ln>
                <a:solidFill>
                  <a:srgbClr val="0070C0"/>
                </a:solidFill>
                <a:effectLst/>
                <a:uLnTx/>
                <a:uFillTx/>
                <a:latin typeface="+mj-lt"/>
                <a:ea typeface="+mj-ea"/>
                <a:cs typeface="ＭＳ Ｐゴシック" charset="-128"/>
              </a:rPr>
            </a:br>
            <a:endParaRPr kumimoji="0" lang="en-GB" sz="4400" b="0" i="0" u="none" strike="noStrike" kern="0" cap="none" spc="0" normalizeH="0" baseline="0" noProof="0" dirty="0" smtClean="0">
              <a:ln>
                <a:noFill/>
              </a:ln>
              <a:solidFill>
                <a:schemeClr val="tx2"/>
              </a:solidFill>
              <a:effectLst/>
              <a:uLnTx/>
              <a:uFillTx/>
              <a:latin typeface="+mj-lt"/>
              <a:ea typeface="+mj-ea"/>
              <a:cs typeface="ＭＳ Ｐゴシック" charset="-128"/>
            </a:endParaRPr>
          </a:p>
        </p:txBody>
      </p:sp>
      <p:graphicFrame>
        <p:nvGraphicFramePr>
          <p:cNvPr id="7" name="Diagram 6"/>
          <p:cNvGraphicFramePr/>
          <p:nvPr/>
        </p:nvGraphicFramePr>
        <p:xfrm>
          <a:off x="1907704" y="980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71600" y="1052736"/>
            <a:ext cx="5760640" cy="461665"/>
          </a:xfrm>
          <a:prstGeom prst="rect">
            <a:avLst/>
          </a:prstGeom>
          <a:noFill/>
        </p:spPr>
        <p:txBody>
          <a:bodyPr wrap="square" rtlCol="0">
            <a:spAutoFit/>
          </a:bodyPr>
          <a:lstStyle/>
          <a:p>
            <a:r>
              <a:rPr lang="en-GB" dirty="0" smtClean="0"/>
              <a:t>Decisions about change</a:t>
            </a:r>
            <a:endParaRPr lang="en-GB" dirty="0"/>
          </a:p>
        </p:txBody>
      </p:sp>
      <p:sp>
        <p:nvSpPr>
          <p:cNvPr id="9" name="TextBox 8"/>
          <p:cNvSpPr txBox="1"/>
          <p:nvPr/>
        </p:nvSpPr>
        <p:spPr>
          <a:xfrm>
            <a:off x="3059832" y="5373216"/>
            <a:ext cx="6084168" cy="461665"/>
          </a:xfrm>
          <a:prstGeom prst="rect">
            <a:avLst/>
          </a:prstGeom>
          <a:noFill/>
        </p:spPr>
        <p:txBody>
          <a:bodyPr wrap="square" rtlCol="0">
            <a:spAutoFit/>
          </a:bodyPr>
          <a:lstStyle/>
          <a:p>
            <a:r>
              <a:rPr lang="en-GB" dirty="0" smtClean="0"/>
              <a:t>Knowledge about what change is needed</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sp>
        <p:nvSpPr>
          <p:cNvPr id="3" name="Content Placeholder 2"/>
          <p:cNvSpPr txBox="1">
            <a:spLocks/>
          </p:cNvSpPr>
          <p:nvPr/>
        </p:nvSpPr>
        <p:spPr>
          <a:xfrm>
            <a:off x="1066800" y="1524000"/>
            <a:ext cx="7620000" cy="46021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rPr>
              <a:t>“Improving Quality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rPr>
              <a:t>Together is patient-driven.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rPr>
              <a:t>It’s also staff-driven. By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rPr>
              <a:t>improving quality, we can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rPr>
              <a:t>take away some of the stress and strains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tx1"/>
                </a:solidFill>
                <a:effectLst/>
                <a:uLnTx/>
                <a:uFillTx/>
                <a:latin typeface="+mn-lt"/>
                <a:ea typeface="+mn-ea"/>
                <a:cs typeface="ＭＳ Ｐゴシック" charset="-128"/>
              </a:rPr>
              <a:t>on staff.”</a:t>
            </a:r>
          </a:p>
          <a:p>
            <a:pPr marL="342900" marR="0" lvl="0" indent="-342900" algn="l" defTabSz="914400" rtl="0" eaLnBrk="0" fontAlgn="base" latinLnBrk="0" hangingPunct="0">
              <a:lnSpc>
                <a:spcPct val="100000"/>
              </a:lnSpc>
              <a:spcBef>
                <a:spcPts val="2000"/>
              </a:spcBef>
              <a:spcAft>
                <a:spcPct val="0"/>
              </a:spcAft>
              <a:buClrTx/>
              <a:buSzTx/>
              <a:buFontTx/>
              <a:buNone/>
              <a:tabLst/>
              <a:defRPr/>
            </a:pPr>
            <a:r>
              <a:rPr kumimoji="0" lang="en-GB" sz="2600" b="1" i="0" u="none" strike="noStrike" kern="0" cap="none" spc="0" normalizeH="0" baseline="0" noProof="0" smtClean="0">
                <a:ln>
                  <a:noFill/>
                </a:ln>
                <a:solidFill>
                  <a:schemeClr val="tx1"/>
                </a:solidFill>
                <a:effectLst/>
                <a:uLnTx/>
                <a:uFillTx/>
                <a:latin typeface="+mn-lt"/>
                <a:ea typeface="+mn-ea"/>
                <a:cs typeface="ＭＳ Ｐゴシック" charset="-128"/>
              </a:rPr>
              <a:t>Chris Rowland</a:t>
            </a:r>
          </a:p>
        </p:txBody>
      </p:sp>
      <p:pic>
        <p:nvPicPr>
          <p:cNvPr id="4" name="Picture 4" descr="IQT-011.jpg"/>
          <p:cNvPicPr>
            <a:picLocks noChangeAspect="1"/>
          </p:cNvPicPr>
          <p:nvPr/>
        </p:nvPicPr>
        <p:blipFill>
          <a:blip r:embed="rId3" cstate="print"/>
          <a:srcRect l="39063" t="1646" r="15625" b="30873"/>
          <a:stretch>
            <a:fillRect/>
          </a:stretch>
        </p:blipFill>
        <p:spPr bwMode="auto">
          <a:xfrm>
            <a:off x="5908675" y="857250"/>
            <a:ext cx="2949575"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pic>
        <p:nvPicPr>
          <p:cNvPr id="3" name="Picture 7" descr="IQT triangle.jpg"/>
          <p:cNvPicPr>
            <a:picLocks noChangeAspect="1"/>
          </p:cNvPicPr>
          <p:nvPr/>
        </p:nvPicPr>
        <p:blipFill>
          <a:blip r:embed="rId3" cstate="print"/>
          <a:srcRect/>
          <a:stretch>
            <a:fillRect/>
          </a:stretch>
        </p:blipFill>
        <p:spPr bwMode="auto">
          <a:xfrm>
            <a:off x="4427984" y="980802"/>
            <a:ext cx="4681537" cy="3816350"/>
          </a:xfrm>
          <a:prstGeom prst="rect">
            <a:avLst/>
          </a:prstGeom>
          <a:noFill/>
          <a:ln w="9525">
            <a:noFill/>
            <a:miter lim="800000"/>
            <a:headEnd/>
            <a:tailEnd/>
          </a:ln>
        </p:spPr>
      </p:pic>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dirty="0" smtClean="0">
                <a:ln>
                  <a:noFill/>
                </a:ln>
                <a:solidFill>
                  <a:srgbClr val="0070C0"/>
                </a:solidFill>
                <a:effectLst/>
                <a:uLnTx/>
                <a:uFillTx/>
                <a:latin typeface="+mj-lt"/>
                <a:ea typeface="+mj-ea"/>
                <a:cs typeface="ＭＳ Ｐゴシック" charset="-128"/>
              </a:rPr>
              <a:t>IQT </a:t>
            </a:r>
            <a:r>
              <a:rPr lang="en-GB" sz="4400" kern="0" dirty="0" smtClean="0">
                <a:solidFill>
                  <a:srgbClr val="0070C0"/>
                </a:solidFill>
                <a:latin typeface="+mj-lt"/>
                <a:ea typeface="+mj-ea"/>
                <a:cs typeface="ＭＳ Ｐゴシック" charset="-128"/>
              </a:rPr>
              <a:t>Learning Programme</a:t>
            </a:r>
            <a:endParaRPr kumimoji="0" lang="en-GB" sz="4400" b="0" i="0" u="none" strike="noStrike" kern="0" cap="none" spc="0" normalizeH="0" baseline="0" noProof="0" dirty="0" smtClean="0">
              <a:ln>
                <a:noFill/>
              </a:ln>
              <a:solidFill>
                <a:srgbClr val="0070C0"/>
              </a:solidFill>
              <a:effectLst/>
              <a:uLnTx/>
              <a:uFillTx/>
              <a:latin typeface="+mj-lt"/>
              <a:ea typeface="+mj-ea"/>
              <a:cs typeface="ＭＳ Ｐゴシック" charset="-128"/>
            </a:endParaRPr>
          </a:p>
        </p:txBody>
      </p:sp>
      <p:sp>
        <p:nvSpPr>
          <p:cNvPr id="5" name="Rectangle 3"/>
          <p:cNvSpPr txBox="1">
            <a:spLocks/>
          </p:cNvSpPr>
          <p:nvPr/>
        </p:nvSpPr>
        <p:spPr>
          <a:xfrm>
            <a:off x="1071563" y="1524000"/>
            <a:ext cx="5013325" cy="46021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ＭＳ Ｐゴシック" charset="-128"/>
              </a:rPr>
              <a:t>3 levels of development: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rPr>
              <a:t>Bronze – what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rPr>
              <a:t>Silver – how</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rPr>
              <a:t>Gold – teach</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ＭＳ Ｐゴシック" charset="-128"/>
              </a:rPr>
              <a:t>Complemented by Board level development.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pic>
        <p:nvPicPr>
          <p:cNvPr id="3" name="Picture 7" descr="IQT triangle.jpg"/>
          <p:cNvPicPr>
            <a:picLocks noChangeAspect="1"/>
          </p:cNvPicPr>
          <p:nvPr/>
        </p:nvPicPr>
        <p:blipFill>
          <a:blip r:embed="rId3" cstate="print"/>
          <a:srcRect/>
          <a:stretch>
            <a:fillRect/>
          </a:stretch>
        </p:blipFill>
        <p:spPr bwMode="auto">
          <a:xfrm>
            <a:off x="4786313" y="476250"/>
            <a:ext cx="4240212" cy="3455988"/>
          </a:xfrm>
          <a:prstGeom prst="rect">
            <a:avLst/>
          </a:prstGeom>
          <a:noFill/>
          <a:ln w="9525">
            <a:noFill/>
            <a:miter lim="800000"/>
            <a:headEnd/>
            <a:tailEnd/>
          </a:ln>
        </p:spPr>
      </p:pic>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Bronze</a:t>
            </a:r>
          </a:p>
        </p:txBody>
      </p:sp>
      <p:sp>
        <p:nvSpPr>
          <p:cNvPr id="5" name="Rectangle 3"/>
          <p:cNvSpPr txBox="1">
            <a:spLocks/>
          </p:cNvSpPr>
          <p:nvPr/>
        </p:nvSpPr>
        <p:spPr>
          <a:xfrm>
            <a:off x="1071563" y="1700213"/>
            <a:ext cx="7388225" cy="46021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E-learning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Facilitated sessions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Induction programmes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Pre-requisite for any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development programmes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Universities including in programmes</a:t>
            </a:r>
            <a:endParaRPr kumimoji="0" lang="en-GB" sz="24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pic>
        <p:nvPicPr>
          <p:cNvPr id="3" name="Picture 7" descr="IQT triangle.jpg"/>
          <p:cNvPicPr>
            <a:picLocks noChangeAspect="1"/>
          </p:cNvPicPr>
          <p:nvPr/>
        </p:nvPicPr>
        <p:blipFill>
          <a:blip r:embed="rId3" cstate="print"/>
          <a:srcRect/>
          <a:stretch>
            <a:fillRect/>
          </a:stretch>
        </p:blipFill>
        <p:spPr bwMode="auto">
          <a:xfrm>
            <a:off x="4786313" y="476250"/>
            <a:ext cx="4240212" cy="3455988"/>
          </a:xfrm>
          <a:prstGeom prst="rect">
            <a:avLst/>
          </a:prstGeom>
          <a:noFill/>
          <a:ln w="9525">
            <a:noFill/>
            <a:miter lim="800000"/>
            <a:headEnd/>
            <a:tailEnd/>
          </a:ln>
        </p:spPr>
      </p:pic>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Silver</a:t>
            </a:r>
          </a:p>
        </p:txBody>
      </p:sp>
      <p:sp>
        <p:nvSpPr>
          <p:cNvPr id="5" name="Rectangle 3"/>
          <p:cNvSpPr txBox="1">
            <a:spLocks/>
          </p:cNvSpPr>
          <p:nvPr/>
        </p:nvSpPr>
        <p:spPr>
          <a:xfrm>
            <a:off x="1071563" y="1700213"/>
            <a:ext cx="7388225" cy="46021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Set of core materials used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nationally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Cohorts starting in all</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organisations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Mixture of team and individual approaches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Integrated into change leadership programmes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1000_Lives_i_logo_low_res.jpg"/>
          <p:cNvPicPr>
            <a:picLocks noChangeAspect="1"/>
          </p:cNvPicPr>
          <p:nvPr/>
        </p:nvPicPr>
        <p:blipFill>
          <a:blip r:embed="rId2" cstate="print"/>
          <a:srcRect/>
          <a:stretch>
            <a:fillRect/>
          </a:stretch>
        </p:blipFill>
        <p:spPr bwMode="auto">
          <a:xfrm>
            <a:off x="1071563" y="6286500"/>
            <a:ext cx="1654175" cy="333375"/>
          </a:xfrm>
          <a:prstGeom prst="rect">
            <a:avLst/>
          </a:prstGeom>
          <a:noFill/>
          <a:ln w="9525">
            <a:noFill/>
            <a:miter lim="800000"/>
            <a:headEnd/>
            <a:tailEnd/>
          </a:ln>
        </p:spPr>
      </p:pic>
      <p:pic>
        <p:nvPicPr>
          <p:cNvPr id="3" name="Picture 7" descr="IQT triangle.jpg"/>
          <p:cNvPicPr>
            <a:picLocks noChangeAspect="1"/>
          </p:cNvPicPr>
          <p:nvPr/>
        </p:nvPicPr>
        <p:blipFill>
          <a:blip r:embed="rId3" cstate="print"/>
          <a:srcRect/>
          <a:stretch>
            <a:fillRect/>
          </a:stretch>
        </p:blipFill>
        <p:spPr bwMode="auto">
          <a:xfrm>
            <a:off x="4786313" y="476250"/>
            <a:ext cx="4240212" cy="3455988"/>
          </a:xfrm>
          <a:prstGeom prst="rect">
            <a:avLst/>
          </a:prstGeom>
          <a:noFill/>
          <a:ln w="9525">
            <a:noFill/>
            <a:miter lim="800000"/>
            <a:headEnd/>
            <a:tailEnd/>
          </a:ln>
        </p:spPr>
      </p:pic>
      <p:sp>
        <p:nvSpPr>
          <p:cNvPr id="4" name="Rectangle 2"/>
          <p:cNvSpPr txBox="1">
            <a:spLocks/>
          </p:cNvSpPr>
          <p:nvPr/>
        </p:nvSpPr>
        <p:spPr>
          <a:xfrm>
            <a:off x="1066800" y="274638"/>
            <a:ext cx="7620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smtClean="0">
                <a:ln>
                  <a:noFill/>
                </a:ln>
                <a:solidFill>
                  <a:srgbClr val="0070C0"/>
                </a:solidFill>
                <a:effectLst/>
                <a:uLnTx/>
                <a:uFillTx/>
                <a:latin typeface="+mj-lt"/>
                <a:ea typeface="+mj-ea"/>
                <a:cs typeface="ＭＳ Ｐゴシック" charset="-128"/>
              </a:rPr>
              <a:t>Gold</a:t>
            </a:r>
          </a:p>
        </p:txBody>
      </p:sp>
      <p:sp>
        <p:nvSpPr>
          <p:cNvPr id="5" name="Rectangle 3"/>
          <p:cNvSpPr txBox="1">
            <a:spLocks/>
          </p:cNvSpPr>
          <p:nvPr/>
        </p:nvSpPr>
        <p:spPr>
          <a:xfrm>
            <a:off x="1071563" y="1700213"/>
            <a:ext cx="7388225" cy="46021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Developing quality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improvement capability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throughout each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organisation in NHS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Wales.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Expertise to coach and support Silver and Board levels in integrating quality improvement through all we do</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smtClean="0">
              <a:ln>
                <a:noFill/>
              </a:ln>
              <a:solidFill>
                <a:schemeClr val="tx1"/>
              </a:solidFill>
              <a:effectLst/>
              <a:uLnTx/>
              <a:uFillTx/>
              <a:latin typeface="+mn-lt"/>
              <a:ea typeface="+mn-ea"/>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800" b="0" i="0" u="none" strike="noStrike" kern="0" cap="none" spc="0" normalizeH="0" baseline="0" noProof="0" smtClean="0">
                <a:ln>
                  <a:noFill/>
                </a:ln>
                <a:solidFill>
                  <a:schemeClr val="tx1"/>
                </a:solidFill>
                <a:effectLst/>
                <a:uLnTx/>
                <a:uFillTx/>
                <a:latin typeface="+mn-lt"/>
                <a:ea typeface="+mn-ea"/>
                <a:cs typeface="ＭＳ Ｐゴシック" charset="-12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mproving Quality Together Powerpoint">
  <a:themeElements>
    <a:clrScheme name="Improving Quality Togethe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proving Quality Together Powerpoi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proving Quality Togethe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proving Quality Together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proving Quality Together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proving Quality Together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proving Quality Together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proving Quality Together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proving Quality Together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proving Quality Together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proving Quality Together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proving Quality Together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proving Quality Together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proving Quality Together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IQT Template</Template>
  <TotalTime>2525</TotalTime>
  <Words>566</Words>
  <Application>Microsoft Office PowerPoint</Application>
  <PresentationFormat>On-screen Show (4:3)</PresentationFormat>
  <Paragraphs>121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Improving Quality Together Powerpoint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Your ideas for improvement</vt:lpstr>
      <vt:lpstr>Slide 16</vt:lpstr>
    </vt:vector>
  </TitlesOfParts>
  <Company>Bro Morgannwg NHS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ti008393</dc:creator>
  <cp:lastModifiedBy>Digna Bankovska</cp:lastModifiedBy>
  <cp:revision>50</cp:revision>
  <cp:lastPrinted>2013-01-14T11:16:42Z</cp:lastPrinted>
  <dcterms:created xsi:type="dcterms:W3CDTF">2013-11-28T18:35:17Z</dcterms:created>
  <dcterms:modified xsi:type="dcterms:W3CDTF">2014-02-05T11:27:32Z</dcterms:modified>
</cp:coreProperties>
</file>