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4" r:id="rId6"/>
  </p:sldMasterIdLst>
  <p:notesMasterIdLst>
    <p:notesMasterId r:id="rId29"/>
  </p:notesMasterIdLst>
  <p:sldIdLst>
    <p:sldId id="257" r:id="rId7"/>
    <p:sldId id="293" r:id="rId8"/>
    <p:sldId id="294" r:id="rId9"/>
    <p:sldId id="334" r:id="rId10"/>
    <p:sldId id="303" r:id="rId11"/>
    <p:sldId id="304" r:id="rId12"/>
    <p:sldId id="297" r:id="rId13"/>
    <p:sldId id="312" r:id="rId14"/>
    <p:sldId id="336" r:id="rId15"/>
    <p:sldId id="335" r:id="rId16"/>
    <p:sldId id="314" r:id="rId17"/>
    <p:sldId id="315" r:id="rId18"/>
    <p:sldId id="317" r:id="rId19"/>
    <p:sldId id="320" r:id="rId20"/>
    <p:sldId id="321" r:id="rId21"/>
    <p:sldId id="323" r:id="rId22"/>
    <p:sldId id="322" r:id="rId23"/>
    <p:sldId id="326" r:id="rId24"/>
    <p:sldId id="327" r:id="rId25"/>
    <p:sldId id="325" r:id="rId26"/>
    <p:sldId id="329" r:id="rId27"/>
    <p:sldId id="324" r:id="rId28"/>
  </p:sldIdLst>
  <p:sldSz cx="12192000" cy="6858000"/>
  <p:notesSz cx="6797675" cy="9872663"/>
  <p:defaultTextStyle>
    <a:defPPr>
      <a:defRPr lang="en-US"/>
    </a:defPPr>
    <a:lvl1pPr marL="0" algn="l" defTabSz="914264" rtl="0" eaLnBrk="1" latinLnBrk="0" hangingPunct="1">
      <a:defRPr sz="1900" kern="1200">
        <a:solidFill>
          <a:schemeClr val="tx1"/>
        </a:solidFill>
        <a:latin typeface="+mn-lt"/>
        <a:ea typeface="+mn-ea"/>
        <a:cs typeface="+mn-cs"/>
      </a:defRPr>
    </a:lvl1pPr>
    <a:lvl2pPr marL="457131" algn="l" defTabSz="914264" rtl="0" eaLnBrk="1" latinLnBrk="0" hangingPunct="1">
      <a:defRPr sz="1900" kern="1200">
        <a:solidFill>
          <a:schemeClr val="tx1"/>
        </a:solidFill>
        <a:latin typeface="+mn-lt"/>
        <a:ea typeface="+mn-ea"/>
        <a:cs typeface="+mn-cs"/>
      </a:defRPr>
    </a:lvl2pPr>
    <a:lvl3pPr marL="914264" algn="l" defTabSz="914264" rtl="0" eaLnBrk="1" latinLnBrk="0" hangingPunct="1">
      <a:defRPr sz="1900" kern="1200">
        <a:solidFill>
          <a:schemeClr val="tx1"/>
        </a:solidFill>
        <a:latin typeface="+mn-lt"/>
        <a:ea typeface="+mn-ea"/>
        <a:cs typeface="+mn-cs"/>
      </a:defRPr>
    </a:lvl3pPr>
    <a:lvl4pPr marL="1371396" algn="l" defTabSz="914264" rtl="0" eaLnBrk="1" latinLnBrk="0" hangingPunct="1">
      <a:defRPr sz="1900" kern="1200">
        <a:solidFill>
          <a:schemeClr val="tx1"/>
        </a:solidFill>
        <a:latin typeface="+mn-lt"/>
        <a:ea typeface="+mn-ea"/>
        <a:cs typeface="+mn-cs"/>
      </a:defRPr>
    </a:lvl4pPr>
    <a:lvl5pPr marL="1828528" algn="l" defTabSz="914264" rtl="0" eaLnBrk="1" latinLnBrk="0" hangingPunct="1">
      <a:defRPr sz="1900" kern="1200">
        <a:solidFill>
          <a:schemeClr val="tx1"/>
        </a:solidFill>
        <a:latin typeface="+mn-lt"/>
        <a:ea typeface="+mn-ea"/>
        <a:cs typeface="+mn-cs"/>
      </a:defRPr>
    </a:lvl5pPr>
    <a:lvl6pPr marL="2285662" algn="l" defTabSz="914264" rtl="0" eaLnBrk="1" latinLnBrk="0" hangingPunct="1">
      <a:defRPr sz="1900" kern="1200">
        <a:solidFill>
          <a:schemeClr val="tx1"/>
        </a:solidFill>
        <a:latin typeface="+mn-lt"/>
        <a:ea typeface="+mn-ea"/>
        <a:cs typeface="+mn-cs"/>
      </a:defRPr>
    </a:lvl6pPr>
    <a:lvl7pPr marL="2742790" algn="l" defTabSz="914264" rtl="0" eaLnBrk="1" latinLnBrk="0" hangingPunct="1">
      <a:defRPr sz="1900" kern="1200">
        <a:solidFill>
          <a:schemeClr val="tx1"/>
        </a:solidFill>
        <a:latin typeface="+mn-lt"/>
        <a:ea typeface="+mn-ea"/>
        <a:cs typeface="+mn-cs"/>
      </a:defRPr>
    </a:lvl7pPr>
    <a:lvl8pPr marL="3199920" algn="l" defTabSz="914264" rtl="0" eaLnBrk="1" latinLnBrk="0" hangingPunct="1">
      <a:defRPr sz="1900" kern="1200">
        <a:solidFill>
          <a:schemeClr val="tx1"/>
        </a:solidFill>
        <a:latin typeface="+mn-lt"/>
        <a:ea typeface="+mn-ea"/>
        <a:cs typeface="+mn-cs"/>
      </a:defRPr>
    </a:lvl8pPr>
    <a:lvl9pPr marL="3657051" algn="l" defTabSz="91426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1280"/>
    <a:srgbClr val="2F334F"/>
    <a:srgbClr val="1A1D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2" autoAdjust="0"/>
    <p:restoredTop sz="77666" autoAdjust="0"/>
  </p:normalViewPr>
  <p:slideViewPr>
    <p:cSldViewPr snapToGrid="0">
      <p:cViewPr varScale="1">
        <p:scale>
          <a:sx n="49" d="100"/>
          <a:sy n="49" d="100"/>
        </p:scale>
        <p:origin x="1328"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57B431D3-6E78-4E27-A9D9-93F0CA3861A4}" type="datetimeFigureOut">
              <a:rPr lang="en-GB" smtClean="0"/>
              <a:t>29/11/2022</a:t>
            </a:fld>
            <a:endParaRPr lang="en-GB"/>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752FC797-76C8-473D-8448-FEBBCBB068F7}" type="slidenum">
              <a:rPr lang="en-GB" smtClean="0"/>
              <a:t>‹#›</a:t>
            </a:fld>
            <a:endParaRPr lang="en-GB"/>
          </a:p>
        </p:txBody>
      </p:sp>
    </p:spTree>
    <p:extLst>
      <p:ext uri="{BB962C8B-B14F-4D97-AF65-F5344CB8AC3E}">
        <p14:creationId xmlns:p14="http://schemas.microsoft.com/office/powerpoint/2010/main" val="3178605789"/>
      </p:ext>
    </p:extLst>
  </p:cSld>
  <p:clrMap bg1="lt1" tx1="dk1" bg2="lt2" tx2="dk2" accent1="accent1" accent2="accent2" accent3="accent3" accent4="accent4" accent5="accent5" accent6="accent6" hlink="hlink" folHlink="folHlink"/>
  <p:notesStyle>
    <a:lvl1pPr marL="0" algn="l" defTabSz="914264" rtl="0" eaLnBrk="1" latinLnBrk="0" hangingPunct="1">
      <a:defRPr sz="1200" kern="1200">
        <a:solidFill>
          <a:schemeClr val="tx1"/>
        </a:solidFill>
        <a:latin typeface="+mn-lt"/>
        <a:ea typeface="+mn-ea"/>
        <a:cs typeface="+mn-cs"/>
      </a:defRPr>
    </a:lvl1pPr>
    <a:lvl2pPr marL="457131" algn="l" defTabSz="914264" rtl="0" eaLnBrk="1" latinLnBrk="0" hangingPunct="1">
      <a:defRPr sz="1200" kern="1200">
        <a:solidFill>
          <a:schemeClr val="tx1"/>
        </a:solidFill>
        <a:latin typeface="+mn-lt"/>
        <a:ea typeface="+mn-ea"/>
        <a:cs typeface="+mn-cs"/>
      </a:defRPr>
    </a:lvl2pPr>
    <a:lvl3pPr marL="914264" algn="l" defTabSz="914264" rtl="0" eaLnBrk="1" latinLnBrk="0" hangingPunct="1">
      <a:defRPr sz="1200" kern="1200">
        <a:solidFill>
          <a:schemeClr val="tx1"/>
        </a:solidFill>
        <a:latin typeface="+mn-lt"/>
        <a:ea typeface="+mn-ea"/>
        <a:cs typeface="+mn-cs"/>
      </a:defRPr>
    </a:lvl3pPr>
    <a:lvl4pPr marL="1371396" algn="l" defTabSz="914264" rtl="0" eaLnBrk="1" latinLnBrk="0" hangingPunct="1">
      <a:defRPr sz="1200" kern="1200">
        <a:solidFill>
          <a:schemeClr val="tx1"/>
        </a:solidFill>
        <a:latin typeface="+mn-lt"/>
        <a:ea typeface="+mn-ea"/>
        <a:cs typeface="+mn-cs"/>
      </a:defRPr>
    </a:lvl4pPr>
    <a:lvl5pPr marL="1828528" algn="l" defTabSz="914264" rtl="0" eaLnBrk="1" latinLnBrk="0" hangingPunct="1">
      <a:defRPr sz="1200" kern="1200">
        <a:solidFill>
          <a:schemeClr val="tx1"/>
        </a:solidFill>
        <a:latin typeface="+mn-lt"/>
        <a:ea typeface="+mn-ea"/>
        <a:cs typeface="+mn-cs"/>
      </a:defRPr>
    </a:lvl5pPr>
    <a:lvl6pPr marL="2285662" algn="l" defTabSz="914264" rtl="0" eaLnBrk="1" latinLnBrk="0" hangingPunct="1">
      <a:defRPr sz="1200" kern="1200">
        <a:solidFill>
          <a:schemeClr val="tx1"/>
        </a:solidFill>
        <a:latin typeface="+mn-lt"/>
        <a:ea typeface="+mn-ea"/>
        <a:cs typeface="+mn-cs"/>
      </a:defRPr>
    </a:lvl6pPr>
    <a:lvl7pPr marL="2742790" algn="l" defTabSz="914264" rtl="0" eaLnBrk="1" latinLnBrk="0" hangingPunct="1">
      <a:defRPr sz="1200" kern="1200">
        <a:solidFill>
          <a:schemeClr val="tx1"/>
        </a:solidFill>
        <a:latin typeface="+mn-lt"/>
        <a:ea typeface="+mn-ea"/>
        <a:cs typeface="+mn-cs"/>
      </a:defRPr>
    </a:lvl7pPr>
    <a:lvl8pPr marL="3199920" algn="l" defTabSz="914264" rtl="0" eaLnBrk="1" latinLnBrk="0" hangingPunct="1">
      <a:defRPr sz="1200" kern="1200">
        <a:solidFill>
          <a:schemeClr val="tx1"/>
        </a:solidFill>
        <a:latin typeface="+mn-lt"/>
        <a:ea typeface="+mn-ea"/>
        <a:cs typeface="+mn-cs"/>
      </a:defRPr>
    </a:lvl8pPr>
    <a:lvl9pPr marL="3657051" algn="l" defTabSz="91426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cpd@rcslt.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info@rcslt.or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info@rcslt.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9d616b7402_0_39: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9d616b7402_0_39: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marR="0" lvl="0" indent="0" algn="l" defTabSz="914264"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Start with introducing yourself and your role at the RCSLT</a:t>
            </a: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9d616b7402_0_31: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9d616b7402_0_31: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Many of you will be aware that you will be required to do CPD from when you qualify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We offer advice about completing your required CPD and e-learning and resources to help you develop. You can find CPD resources on our website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You can find frameworks for CPD and competencies on the website.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Any questions, email </a:t>
            </a:r>
            <a:r>
              <a:rPr lang="en-GB" sz="1200" u="sng" kern="1200" dirty="0">
                <a:solidFill>
                  <a:schemeClr val="tx1"/>
                </a:solidFill>
                <a:effectLst/>
                <a:latin typeface="+mn-lt"/>
                <a:ea typeface="+mn-ea"/>
                <a:cs typeface="+mn-cs"/>
                <a:hlinkClick r:id="rId3"/>
              </a:rPr>
              <a:t>cpd@rcslt.org</a:t>
            </a:r>
            <a:r>
              <a:rPr lang="en-GB" sz="1200" kern="1200" dirty="0">
                <a:solidFill>
                  <a:schemeClr val="tx1"/>
                </a:solidFill>
                <a:effectLst/>
                <a:latin typeface="+mn-lt"/>
                <a:ea typeface="+mn-ea"/>
                <a:cs typeface="+mn-cs"/>
              </a:rPr>
              <a:t> </a:t>
            </a:r>
          </a:p>
          <a:p>
            <a:pPr marL="171450" lvl="0" indent="-171450" algn="l" rtl="0">
              <a:spcBef>
                <a:spcPts val="0"/>
              </a:spcBef>
              <a:spcAft>
                <a:spcPts val="0"/>
              </a:spcAft>
              <a:buFont typeface="Arial" panose="020B0604020202020204" pitchFamily="34" charset="0"/>
              <a:buChar char="•"/>
            </a:pPr>
            <a:endParaRPr dirty="0"/>
          </a:p>
        </p:txBody>
      </p:sp>
    </p:spTree>
    <p:extLst>
      <p:ext uri="{BB962C8B-B14F-4D97-AF65-F5344CB8AC3E}">
        <p14:creationId xmlns:p14="http://schemas.microsoft.com/office/powerpoint/2010/main" val="2789398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d616b7402_0_16: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d616b7402_0_16: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Getting involved in RCSLT work looks great on a CV.</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RCSLT is always looking for students (and NQPs) to be involved in working groups and drafting guidance.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Visit the website to find out about what’s going on now</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Or email </a:t>
            </a:r>
            <a:r>
              <a:rPr lang="en-GB" sz="1200" u="sng" kern="1200" dirty="0">
                <a:solidFill>
                  <a:schemeClr val="tx1"/>
                </a:solidFill>
                <a:effectLst/>
                <a:latin typeface="+mn-lt"/>
                <a:ea typeface="+mn-ea"/>
                <a:cs typeface="+mn-cs"/>
                <a:hlinkClick r:id="rId3"/>
              </a:rPr>
              <a:t>info@rcslt.org</a:t>
            </a:r>
            <a:r>
              <a:rPr lang="en-GB" sz="1200" kern="1200" dirty="0">
                <a:solidFill>
                  <a:schemeClr val="tx1"/>
                </a:solidFill>
                <a:effectLst/>
                <a:latin typeface="+mn-lt"/>
                <a:ea typeface="+mn-ea"/>
                <a:cs typeface="+mn-cs"/>
              </a:rPr>
              <a:t> for more information</a:t>
            </a:r>
          </a:p>
          <a:p>
            <a:pPr marL="171450" lvl="0" indent="-171450" algn="l" rtl="0">
              <a:spcBef>
                <a:spcPts val="0"/>
              </a:spcBef>
              <a:spcAft>
                <a:spcPts val="0"/>
              </a:spcAft>
              <a:buFont typeface="Arial" panose="020B0604020202020204" pitchFamily="34" charset="0"/>
              <a:buChar char="•"/>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d616b7402_0_16: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d616b7402_0_16: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Once you leave university, remember that you are not alone!  The RCSLT is available to support you throughout your career</a:t>
            </a:r>
            <a:endParaRPr lang="en-GB" sz="1400" kern="1200" dirty="0">
              <a:solidFill>
                <a:schemeClr val="tx1"/>
              </a:solidFill>
              <a:effectLst/>
              <a:latin typeface="+mn-lt"/>
              <a:ea typeface="+mn-ea"/>
              <a:cs typeface="+mn-cs"/>
            </a:endParaRPr>
          </a:p>
          <a:p>
            <a:pPr marL="628581" lvl="1" indent="-171450">
              <a:buFont typeface="Arial" panose="020B0604020202020204" pitchFamily="34" charset="0"/>
              <a:buChar char="•"/>
            </a:pPr>
            <a:r>
              <a:rPr lang="en-GB" sz="1200" kern="1200" dirty="0">
                <a:solidFill>
                  <a:schemeClr val="tx1"/>
                </a:solidFill>
                <a:effectLst/>
                <a:latin typeface="+mn-lt"/>
                <a:ea typeface="+mn-ea"/>
                <a:cs typeface="+mn-cs"/>
              </a:rPr>
              <a:t>We have a dedicated enquiries service to assist you with professional questions, such as supervision queries, or worries about your practice, which can be reached via phone or email.</a:t>
            </a:r>
            <a:endParaRPr lang="en-GB" sz="1400" kern="1200" dirty="0">
              <a:solidFill>
                <a:schemeClr val="tx1"/>
              </a:solidFill>
              <a:effectLst/>
              <a:latin typeface="+mn-lt"/>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d616b7402_0_16: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d616b7402_0_16: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We have members who work closely with the RCSLT to provide information, help and guidance to other SLTs through their knowledge and experiences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You can contact </a:t>
            </a:r>
            <a:r>
              <a:rPr lang="en-GB" sz="1200" u="sng" kern="1200" dirty="0">
                <a:solidFill>
                  <a:schemeClr val="tx1"/>
                </a:solidFill>
                <a:effectLst/>
                <a:latin typeface="+mn-lt"/>
                <a:ea typeface="+mn-ea"/>
                <a:cs typeface="+mn-cs"/>
                <a:hlinkClick r:id="rId3"/>
              </a:rPr>
              <a:t>info@rcslt.org</a:t>
            </a:r>
            <a:r>
              <a:rPr lang="en-GB" sz="1200" kern="1200" dirty="0">
                <a:solidFill>
                  <a:schemeClr val="tx1"/>
                </a:solidFill>
                <a:effectLst/>
                <a:latin typeface="+mn-lt"/>
                <a:ea typeface="+mn-ea"/>
                <a:cs typeface="+mn-cs"/>
              </a:rPr>
              <a:t> at any point during your studies or career with questions or issues, and if there is an adviser who is better suited to supporting you rather than RCSLT staff, we will put you in touch </a:t>
            </a:r>
          </a:p>
          <a:p>
            <a:pPr marL="171450" lvl="0" indent="-171450" algn="l" rtl="0">
              <a:spcBef>
                <a:spcPts val="0"/>
              </a:spcBef>
              <a:spcAft>
                <a:spcPts val="0"/>
              </a:spcAft>
              <a:buFont typeface="Arial" panose="020B0604020202020204" pitchFamily="34" charset="0"/>
              <a:buChar char="•"/>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d616b7402_0_16: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d616b7402_0_16: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171450" indent="-171450">
              <a:buFont typeface="Arial" panose="020B0604020202020204" pitchFamily="34" charset="0"/>
              <a:buChar char="•"/>
            </a:pPr>
            <a:r>
              <a:rPr lang="en-GB" sz="1200" i="1" kern="1200" dirty="0">
                <a:solidFill>
                  <a:schemeClr val="tx1"/>
                </a:solidFill>
                <a:effectLst/>
                <a:latin typeface="+mn-lt"/>
                <a:ea typeface="+mn-ea"/>
                <a:cs typeface="+mn-cs"/>
              </a:rPr>
              <a:t>The RCSLT has a dedicated policy team, including policy officers in each of the nations, who advocate on behalf of the profession and people with communication and swallowing needs.  The policy team is able to advocate on behalf of the profession in part due to the excellent campaigning work that starts with Giving Voice.</a:t>
            </a:r>
            <a:endParaRPr lang="en-GB"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We are here to promote the profession. RCSLT has always seen it as a key priority to influence parliamentarians and policy-makers.  We:</a:t>
            </a:r>
            <a:endParaRPr lang="en-GB" sz="1400" kern="1200" dirty="0">
              <a:solidFill>
                <a:schemeClr val="tx1"/>
              </a:solidFill>
              <a:effectLst/>
              <a:latin typeface="+mn-lt"/>
              <a:ea typeface="+mn-ea"/>
              <a:cs typeface="+mn-cs"/>
            </a:endParaRPr>
          </a:p>
          <a:p>
            <a:pPr marL="628581" lvl="1" indent="-171450">
              <a:buFont typeface="Arial" panose="020B0604020202020204" pitchFamily="34" charset="0"/>
              <a:buChar char="•"/>
            </a:pPr>
            <a:r>
              <a:rPr lang="en-GB" sz="1200" kern="1200" dirty="0">
                <a:solidFill>
                  <a:schemeClr val="tx1"/>
                </a:solidFill>
                <a:effectLst/>
                <a:latin typeface="+mn-lt"/>
                <a:ea typeface="+mn-ea"/>
                <a:cs typeface="+mn-cs"/>
              </a:rPr>
              <a:t>Influence policy and legislation</a:t>
            </a:r>
            <a:endParaRPr lang="en-GB" sz="1400" kern="1200" dirty="0">
              <a:solidFill>
                <a:schemeClr val="tx1"/>
              </a:solidFill>
              <a:effectLst/>
              <a:latin typeface="+mn-lt"/>
              <a:ea typeface="+mn-ea"/>
              <a:cs typeface="+mn-cs"/>
            </a:endParaRPr>
          </a:p>
          <a:p>
            <a:pPr marL="628581" lvl="1" indent="-171450">
              <a:buFont typeface="Arial" panose="020B0604020202020204" pitchFamily="34" charset="0"/>
              <a:buChar char="•"/>
            </a:pPr>
            <a:r>
              <a:rPr lang="en-GB" sz="1200" kern="1200" dirty="0">
                <a:solidFill>
                  <a:schemeClr val="tx1"/>
                </a:solidFill>
                <a:effectLst/>
                <a:latin typeface="+mn-lt"/>
                <a:ea typeface="+mn-ea"/>
                <a:cs typeface="+mn-cs"/>
              </a:rPr>
              <a:t>Hold on-going meetings with peers and MPs</a:t>
            </a:r>
            <a:endParaRPr lang="en-GB" sz="1400" kern="1200" dirty="0">
              <a:solidFill>
                <a:schemeClr val="tx1"/>
              </a:solidFill>
              <a:effectLst/>
              <a:latin typeface="+mn-lt"/>
              <a:ea typeface="+mn-ea"/>
              <a:cs typeface="+mn-cs"/>
            </a:endParaRPr>
          </a:p>
          <a:p>
            <a:pPr marL="628581" lvl="1" indent="-171450">
              <a:buFont typeface="Arial" panose="020B0604020202020204" pitchFamily="34" charset="0"/>
              <a:buChar char="•"/>
            </a:pPr>
            <a:r>
              <a:rPr lang="en-GB" sz="1200" kern="1200" dirty="0">
                <a:solidFill>
                  <a:schemeClr val="tx1"/>
                </a:solidFill>
                <a:effectLst/>
                <a:latin typeface="+mn-lt"/>
                <a:ea typeface="+mn-ea"/>
                <a:cs typeface="+mn-cs"/>
              </a:rPr>
              <a:t>Have an all party parliamentary group (APPG) on speech and language difficulties</a:t>
            </a:r>
            <a:endParaRPr lang="en-GB" sz="1400" kern="1200" dirty="0">
              <a:solidFill>
                <a:schemeClr val="tx1"/>
              </a:solidFill>
              <a:effectLst/>
              <a:latin typeface="+mn-lt"/>
              <a:ea typeface="+mn-ea"/>
              <a:cs typeface="+mn-cs"/>
            </a:endParaRPr>
          </a:p>
          <a:p>
            <a:pPr marL="171450" lvl="0" indent="-171450" algn="l" rtl="0">
              <a:spcBef>
                <a:spcPts val="0"/>
              </a:spcBef>
              <a:spcAft>
                <a:spcPts val="0"/>
              </a:spcAft>
              <a:buFont typeface="Arial" panose="020B0604020202020204" pitchFamily="34" charset="0"/>
              <a:buChar char="•"/>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d616b7402_0_16: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d616b7402_0_16: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Speech and language therapy does not exist in a vacuum.  The policy team highlights important information to decision makers outside of the profession.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policy team helps to make it easy for decision makers to see the value and impact of speech and language therapy by collating research into easily digestible formats and ensuring that decision makers have the information they need. </a:t>
            </a:r>
          </a:p>
          <a:p>
            <a:pPr marL="171450" lvl="0" indent="-171450" algn="l" rtl="0">
              <a:spcBef>
                <a:spcPts val="0"/>
              </a:spcBef>
              <a:spcAft>
                <a:spcPts val="0"/>
              </a:spcAft>
              <a:buFont typeface="Arial" panose="020B0604020202020204" pitchFamily="34" charset="0"/>
              <a:buChar char="•"/>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d616b7402_0_16: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d616b7402_0_16: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Show your own leadership skills, ability to coordinate and delegate and your passion for your profession by including your Giving Voice work on your CV!</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Join your local Hub if you haven’t already and see how you can get involved in local work</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You can also engage with wider RCSLT awareness raising events </a:t>
            </a:r>
            <a:r>
              <a:rPr lang="en-GB" sz="1200" kern="1200" dirty="0" err="1">
                <a:solidFill>
                  <a:schemeClr val="tx1"/>
                </a:solidFill>
                <a:effectLst/>
                <a:latin typeface="+mn-lt"/>
                <a:ea typeface="+mn-ea"/>
                <a:cs typeface="+mn-cs"/>
              </a:rPr>
              <a:t>ie</a:t>
            </a:r>
            <a:r>
              <a:rPr lang="en-GB" sz="1200" kern="1200" dirty="0">
                <a:solidFill>
                  <a:schemeClr val="tx1"/>
                </a:solidFill>
                <a:effectLst/>
                <a:latin typeface="+mn-lt"/>
                <a:ea typeface="+mn-ea"/>
                <a:cs typeface="+mn-cs"/>
              </a:rPr>
              <a:t> CAUK </a:t>
            </a:r>
          </a:p>
          <a:p>
            <a:pPr marL="171450" lvl="0" indent="-171450" algn="l" rtl="0">
              <a:spcBef>
                <a:spcPts val="0"/>
              </a:spcBef>
              <a:spcAft>
                <a:spcPts val="0"/>
              </a:spcAft>
              <a:buFont typeface="Arial" panose="020B0604020202020204" pitchFamily="34" charset="0"/>
              <a:buChar char="•"/>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d616b7402_0_16: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d616b7402_0_16: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Students have always been leaders within the Giving Voice campaigns and led the way for the profession. This continues now and most universities have Giving Voice societies or groups that organise events and campaigns to raise the awareness of SLT to the next generations of professionals such as GP’s, Lawyers, and Parliamentarians etc.</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RCSLT has been able to influence parliamentarians and decision makers due to the excellent work of local giving voice campaigns.</a:t>
            </a:r>
          </a:p>
          <a:p>
            <a:pPr marL="171450" lvl="0" indent="-171450" algn="l" rtl="0">
              <a:spcBef>
                <a:spcPts val="0"/>
              </a:spcBef>
              <a:spcAft>
                <a:spcPts val="0"/>
              </a:spcAft>
              <a:buFont typeface="Arial" panose="020B0604020202020204" pitchFamily="34" charset="0"/>
              <a:buChar char="•"/>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9d616b7402_0_31: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9d616b7402_0_31: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171450" indent="-171450">
              <a:buFont typeface="Arial" panose="020B0604020202020204" pitchFamily="34" charset="0"/>
              <a:buChar char="•"/>
            </a:pPr>
            <a:r>
              <a:rPr lang="en-GB" sz="1200" i="1" kern="1200" dirty="0">
                <a:solidFill>
                  <a:schemeClr val="tx1"/>
                </a:solidFill>
                <a:effectLst/>
                <a:latin typeface="+mn-lt"/>
                <a:ea typeface="+mn-ea"/>
                <a:cs typeface="+mn-cs"/>
              </a:rPr>
              <a:t>The RCSLT is run by the members for the members and so the communities that members develop are the most important part of the RCSLT and how we are run, and the profession as a whole. Students are an integral part of these communities and have a major role to play in the work they do.  </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Students have a key role to play within the development and running of these local communities and all Hubs actively seek student members to sit on their steering committee. Students are the future for the profession and so the work that Hubs do has a direct impact on how you will work, what jobs are available and standing of the profession in the future. So it is important you get involved to ensure that you are able to contribute to and influence this work and develop the future of the profession the way you want it!</a:t>
            </a:r>
          </a:p>
          <a:p>
            <a:pPr marL="171450" indent="-171450">
              <a:buFont typeface="Arial" panose="020B0604020202020204" pitchFamily="34" charset="0"/>
              <a:buChar char="•"/>
            </a:pP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Hubs are the geographic networks of SLTs.  They bring local members together to:</a:t>
            </a:r>
            <a:endParaRPr lang="en-GB" sz="1400" kern="1200" dirty="0">
              <a:solidFill>
                <a:schemeClr val="tx1"/>
              </a:solidFill>
              <a:effectLst/>
              <a:latin typeface="+mn-lt"/>
              <a:ea typeface="+mn-ea"/>
              <a:cs typeface="+mn-cs"/>
            </a:endParaRPr>
          </a:p>
          <a:p>
            <a:pPr marL="628581" lvl="1" indent="-171450">
              <a:buFont typeface="Arial" panose="020B0604020202020204" pitchFamily="34" charset="0"/>
              <a:buChar char="•"/>
            </a:pPr>
            <a:r>
              <a:rPr lang="en-GB" sz="1200" kern="1200" dirty="0">
                <a:solidFill>
                  <a:schemeClr val="tx1"/>
                </a:solidFill>
                <a:effectLst/>
                <a:latin typeface="+mn-lt"/>
                <a:ea typeface="+mn-ea"/>
                <a:cs typeface="+mn-cs"/>
              </a:rPr>
              <a:t>Create a strong professional identity</a:t>
            </a:r>
            <a:endParaRPr lang="en-GB" sz="1400" kern="1200" dirty="0">
              <a:solidFill>
                <a:schemeClr val="tx1"/>
              </a:solidFill>
              <a:effectLst/>
              <a:latin typeface="+mn-lt"/>
              <a:ea typeface="+mn-ea"/>
              <a:cs typeface="+mn-cs"/>
            </a:endParaRPr>
          </a:p>
          <a:p>
            <a:pPr marL="628581" lvl="1" indent="-171450">
              <a:buFont typeface="Arial" panose="020B0604020202020204" pitchFamily="34" charset="0"/>
              <a:buChar char="•"/>
            </a:pPr>
            <a:r>
              <a:rPr lang="en-GB" sz="1200" kern="1200" dirty="0">
                <a:solidFill>
                  <a:schemeClr val="tx1"/>
                </a:solidFill>
                <a:effectLst/>
                <a:latin typeface="+mn-lt"/>
                <a:ea typeface="+mn-ea"/>
                <a:cs typeface="+mn-cs"/>
              </a:rPr>
              <a:t>Help to develop and build on the evidence base for the profession by building on research and resources </a:t>
            </a:r>
            <a:endParaRPr lang="en-GB" sz="1400" kern="1200" dirty="0">
              <a:solidFill>
                <a:schemeClr val="tx1"/>
              </a:solidFill>
              <a:effectLst/>
              <a:latin typeface="+mn-lt"/>
              <a:ea typeface="+mn-ea"/>
              <a:cs typeface="+mn-cs"/>
            </a:endParaRPr>
          </a:p>
          <a:p>
            <a:pPr marL="628581" lvl="1" indent="-171450">
              <a:buFont typeface="Arial" panose="020B0604020202020204" pitchFamily="34" charset="0"/>
              <a:buChar char="•"/>
            </a:pPr>
            <a:r>
              <a:rPr lang="en-GB" sz="1200" kern="1200" dirty="0">
                <a:solidFill>
                  <a:schemeClr val="tx1"/>
                </a:solidFill>
                <a:effectLst/>
                <a:latin typeface="+mn-lt"/>
                <a:ea typeface="+mn-ea"/>
                <a:cs typeface="+mn-cs"/>
              </a:rPr>
              <a:t>To help to share intelligence across members and teams and develop tools and resources that can be used regionally and nationally</a:t>
            </a:r>
            <a:endParaRPr lang="en-GB" sz="1400" kern="1200" dirty="0">
              <a:solidFill>
                <a:schemeClr val="tx1"/>
              </a:solidFill>
              <a:effectLst/>
              <a:latin typeface="+mn-lt"/>
              <a:ea typeface="+mn-ea"/>
              <a:cs typeface="+mn-cs"/>
            </a:endParaRPr>
          </a:p>
          <a:p>
            <a:pPr marL="628581" lvl="1" indent="-171450">
              <a:buFont typeface="Arial" panose="020B0604020202020204" pitchFamily="34" charset="0"/>
              <a:buChar char="•"/>
            </a:pPr>
            <a:r>
              <a:rPr lang="en-GB" sz="1200" kern="1200" dirty="0">
                <a:solidFill>
                  <a:schemeClr val="tx1"/>
                </a:solidFill>
                <a:effectLst/>
                <a:latin typeface="+mn-lt"/>
                <a:ea typeface="+mn-ea"/>
                <a:cs typeface="+mn-cs"/>
              </a:rPr>
              <a:t>To secure the voice of the service users by campaigning together to raise the profile of the work that SLT’s do in supporting patients with speech, swallowing and communication needs</a:t>
            </a:r>
            <a:endParaRPr lang="en-GB" sz="1400" kern="1200" dirty="0">
              <a:solidFill>
                <a:schemeClr val="tx1"/>
              </a:solidFill>
              <a:effectLst/>
              <a:latin typeface="+mn-lt"/>
              <a:ea typeface="+mn-ea"/>
              <a:cs typeface="+mn-cs"/>
            </a:endParaRPr>
          </a:p>
          <a:p>
            <a:pPr marL="628581" lvl="1" indent="-171450">
              <a:buFont typeface="Arial" panose="020B0604020202020204" pitchFamily="34" charset="0"/>
              <a:buChar char="•"/>
            </a:pPr>
            <a:r>
              <a:rPr lang="en-GB" sz="1200" kern="1200" dirty="0">
                <a:solidFill>
                  <a:schemeClr val="tx1"/>
                </a:solidFill>
                <a:effectLst/>
                <a:latin typeface="+mn-lt"/>
                <a:ea typeface="+mn-ea"/>
                <a:cs typeface="+mn-cs"/>
              </a:rPr>
              <a:t>Help to collect specific data and figures to inform national and local workforce planning and further emphasise the importance of SLT working with these client groups.</a:t>
            </a:r>
            <a:endParaRPr lang="en-GB" sz="1400" kern="1200" dirty="0">
              <a:solidFill>
                <a:schemeClr val="tx1"/>
              </a:solidFill>
              <a:effectLst/>
              <a:latin typeface="+mn-lt"/>
              <a:ea typeface="+mn-ea"/>
              <a:cs typeface="+mn-cs"/>
            </a:endParaRPr>
          </a:p>
          <a:p>
            <a:pPr marL="171450" lvl="0" indent="-171450" algn="l" rtl="0">
              <a:spcBef>
                <a:spcPts val="0"/>
              </a:spcBef>
              <a:spcAft>
                <a:spcPts val="0"/>
              </a:spcAft>
              <a:buFont typeface="Arial" panose="020B0604020202020204" pitchFamily="34" charset="0"/>
              <a:buChar char="•"/>
            </a:pPr>
            <a:endParaRPr dirty="0"/>
          </a:p>
        </p:txBody>
      </p:sp>
    </p:spTree>
    <p:extLst>
      <p:ext uri="{BB962C8B-B14F-4D97-AF65-F5344CB8AC3E}">
        <p14:creationId xmlns:p14="http://schemas.microsoft.com/office/powerpoint/2010/main" val="2789398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9d616b7402_0_31: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9d616b7402_0_31: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171450" marR="0" lvl="0" indent="-171450" algn="l" defTabSz="91426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There are 14 Hubs across the UK and they are often keen for students to join </a:t>
            </a:r>
            <a:r>
              <a:rPr lang="en-GB" sz="1200" kern="1200" dirty="0" err="1">
                <a:solidFill>
                  <a:schemeClr val="tx1"/>
                </a:solidFill>
                <a:effectLst/>
                <a:latin typeface="+mn-lt"/>
                <a:ea typeface="+mn-ea"/>
                <a:cs typeface="+mn-cs"/>
              </a:rPr>
              <a:t>thei</a:t>
            </a:r>
            <a:r>
              <a:rPr lang="en-GB" sz="1200" kern="1200" dirty="0">
                <a:solidFill>
                  <a:schemeClr val="tx1"/>
                </a:solidFill>
                <a:effectLst/>
                <a:latin typeface="+mn-lt"/>
                <a:ea typeface="+mn-ea"/>
                <a:cs typeface="+mn-cs"/>
              </a:rPr>
              <a:t> steering groups. If you want to get involved contact the RCSLT who can get you set up!</a:t>
            </a:r>
          </a:p>
          <a:p>
            <a:pPr marL="171450" lvl="0" indent="-171450" algn="l" rtl="0">
              <a:spcBef>
                <a:spcPts val="0"/>
              </a:spcBef>
              <a:spcAft>
                <a:spcPts val="0"/>
              </a:spcAft>
              <a:buFont typeface="Arial" panose="020B0604020202020204" pitchFamily="34" charset="0"/>
              <a:buChar char="•"/>
            </a:pPr>
            <a:endParaRPr dirty="0"/>
          </a:p>
        </p:txBody>
      </p:sp>
    </p:spTree>
    <p:extLst>
      <p:ext uri="{BB962C8B-B14F-4D97-AF65-F5344CB8AC3E}">
        <p14:creationId xmlns:p14="http://schemas.microsoft.com/office/powerpoint/2010/main" val="2789398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d616b7402_0_16: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d616b7402_0_16: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171450" indent="-171450">
              <a:buFont typeface="Arial" panose="020B0604020202020204" pitchFamily="34" charset="0"/>
              <a:buChar char="•"/>
            </a:pPr>
            <a:r>
              <a:rPr lang="en-GB" sz="1200" i="1" kern="1200" dirty="0">
                <a:solidFill>
                  <a:schemeClr val="tx1"/>
                </a:solidFill>
                <a:effectLst/>
                <a:latin typeface="+mn-lt"/>
                <a:ea typeface="+mn-ea"/>
                <a:cs typeface="+mn-cs"/>
              </a:rPr>
              <a:t>The RCSLT </a:t>
            </a:r>
            <a:r>
              <a:rPr lang="en-GB" sz="1200" b="1" i="1" kern="1200" dirty="0">
                <a:solidFill>
                  <a:schemeClr val="tx1"/>
                </a:solidFill>
                <a:effectLst/>
                <a:latin typeface="+mn-lt"/>
                <a:ea typeface="+mn-ea"/>
                <a:cs typeface="+mn-cs"/>
              </a:rPr>
              <a:t>is</a:t>
            </a:r>
            <a:r>
              <a:rPr lang="en-GB" sz="1200" i="1" kern="1200" dirty="0">
                <a:solidFill>
                  <a:schemeClr val="tx1"/>
                </a:solidFill>
                <a:effectLst/>
                <a:latin typeface="+mn-lt"/>
                <a:ea typeface="+mn-ea"/>
                <a:cs typeface="+mn-cs"/>
              </a:rPr>
              <a:t> its members</a:t>
            </a:r>
            <a:endParaRPr lang="en-GB" sz="1200" kern="1200" dirty="0">
              <a:solidFill>
                <a:schemeClr val="tx1"/>
              </a:solidFill>
              <a:effectLst/>
              <a:latin typeface="+mn-lt"/>
              <a:ea typeface="+mn-ea"/>
              <a:cs typeface="+mn-cs"/>
            </a:endParaRPr>
          </a:p>
          <a:p>
            <a:pPr marL="171450" indent="-171450" rtl="0">
              <a:buFont typeface="Arial" panose="020B0604020202020204" pitchFamily="34" charset="0"/>
              <a:buChar char="•"/>
            </a:pPr>
            <a:r>
              <a:rPr lang="en-GB" sz="1200" b="0" i="0" kern="1200" dirty="0">
                <a:solidFill>
                  <a:schemeClr val="tx1"/>
                </a:solidFill>
                <a:effectLst/>
                <a:latin typeface="+mn-lt"/>
                <a:ea typeface="+mn-ea"/>
                <a:cs typeface="+mn-cs"/>
              </a:rPr>
              <a:t>We are the professional body for over 20,000 speech and language therapists in the UK; providing leadership and setting professional standards.</a:t>
            </a:r>
          </a:p>
          <a:p>
            <a:pPr marL="171450" indent="-171450" rtl="0">
              <a:buFont typeface="Arial" panose="020B0604020202020204" pitchFamily="34" charset="0"/>
              <a:buChar char="•"/>
            </a:pPr>
            <a:r>
              <a:rPr lang="en-GB" sz="1200" b="0" i="0" kern="1200" dirty="0">
                <a:solidFill>
                  <a:schemeClr val="tx1"/>
                </a:solidFill>
                <a:effectLst/>
                <a:latin typeface="+mn-lt"/>
                <a:ea typeface="+mn-ea"/>
                <a:cs typeface="+mn-cs"/>
              </a:rPr>
              <a:t>We facilitate and promote research into the field of speech and language therapy, promote better education and training of speech and language therapists and provide information for our members and the public about speech and language therapy.</a:t>
            </a:r>
          </a:p>
          <a:p>
            <a:pPr marL="628581" lvl="1" indent="-171450">
              <a:buFont typeface="Arial" panose="020B0604020202020204" pitchFamily="34" charset="0"/>
              <a:buChar char="•"/>
            </a:pPr>
            <a:r>
              <a:rPr lang="en-GB" sz="1200" kern="1200" dirty="0">
                <a:solidFill>
                  <a:schemeClr val="tx1"/>
                </a:solidFill>
                <a:effectLst/>
                <a:latin typeface="+mn-lt"/>
                <a:ea typeface="+mn-ea"/>
                <a:cs typeface="+mn-cs"/>
              </a:rPr>
              <a:t>There are offices in all four nations of the UK</a:t>
            </a:r>
          </a:p>
          <a:p>
            <a:pPr marL="171450" lvl="0" indent="-171450" algn="l" rtl="0">
              <a:spcBef>
                <a:spcPts val="0"/>
              </a:spcBef>
              <a:spcAft>
                <a:spcPts val="0"/>
              </a:spcAft>
              <a:buFont typeface="Arial" panose="020B0604020202020204" pitchFamily="34" charset="0"/>
              <a:buChar char="•"/>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9d616b7402_0_31: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9d616b7402_0_31: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Clinical area or interest based networks of SLTs.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CENs provide members with the opportunity to network at a national, regional or local level and share/contribute to the development of the evidence base and research into the field.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CENs feed into the regional Hubs to help support the work they do and expand on/inform latest research etc.</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CENs also have a key role in developing guidance and advice for the RCSLT to be used at a national level and to respond to consultations etc.</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Being part of a CEN gives members the opportunity to hear from/network with experts in that field either through events or study days etc. It also provides the opportunity to not only have access to the latest articles </a:t>
            </a:r>
            <a:r>
              <a:rPr lang="en-GB" sz="1200" kern="1200" dirty="0" err="1">
                <a:solidFill>
                  <a:schemeClr val="tx1"/>
                </a:solidFill>
                <a:effectLst/>
                <a:latin typeface="+mn-lt"/>
                <a:ea typeface="+mn-ea"/>
                <a:cs typeface="+mn-cs"/>
              </a:rPr>
              <a:t>etc</a:t>
            </a:r>
            <a:r>
              <a:rPr lang="en-GB" sz="1200" kern="1200" dirty="0">
                <a:solidFill>
                  <a:schemeClr val="tx1"/>
                </a:solidFill>
                <a:effectLst/>
                <a:latin typeface="+mn-lt"/>
                <a:ea typeface="+mn-ea"/>
                <a:cs typeface="+mn-cs"/>
              </a:rPr>
              <a:t> but also to contribute to guidance and publications at all levels.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They provide members with a platform on which to showcase the work they are doping and develop themselves in to experts and advisers for the next generation of SLTs.</a:t>
            </a:r>
          </a:p>
          <a:p>
            <a:pPr marL="171450" lvl="0" indent="-171450" algn="l" rtl="0">
              <a:spcBef>
                <a:spcPts val="0"/>
              </a:spcBef>
              <a:spcAft>
                <a:spcPts val="0"/>
              </a:spcAft>
              <a:buFont typeface="Arial" panose="020B0604020202020204" pitchFamily="34" charset="0"/>
              <a:buChar char="•"/>
            </a:pPr>
            <a:endParaRPr dirty="0"/>
          </a:p>
        </p:txBody>
      </p:sp>
    </p:spTree>
    <p:extLst>
      <p:ext uri="{BB962C8B-B14F-4D97-AF65-F5344CB8AC3E}">
        <p14:creationId xmlns:p14="http://schemas.microsoft.com/office/powerpoint/2010/main" val="2789398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9d616b7402_0_31: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9d616b7402_0_31: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628581" lvl="1" indent="-171450">
              <a:buFont typeface="Arial" panose="020B0604020202020204" pitchFamily="34" charset="0"/>
              <a:buChar char="•"/>
            </a:pPr>
            <a:r>
              <a:rPr lang="en-GB" sz="1200" kern="1200" dirty="0">
                <a:solidFill>
                  <a:schemeClr val="tx1"/>
                </a:solidFill>
                <a:effectLst/>
                <a:latin typeface="+mn-lt"/>
                <a:ea typeface="+mn-ea"/>
                <a:cs typeface="+mn-cs"/>
              </a:rPr>
              <a:t>Access the latest evidence base, experts </a:t>
            </a:r>
            <a:r>
              <a:rPr lang="en-GB" sz="1200" kern="1200" dirty="0" err="1">
                <a:solidFill>
                  <a:schemeClr val="tx1"/>
                </a:solidFill>
                <a:effectLst/>
                <a:latin typeface="+mn-lt"/>
                <a:ea typeface="+mn-ea"/>
                <a:cs typeface="+mn-cs"/>
              </a:rPr>
              <a:t>etc</a:t>
            </a:r>
            <a:endParaRPr lang="en-GB" sz="1200" kern="1200" dirty="0">
              <a:solidFill>
                <a:schemeClr val="tx1"/>
              </a:solidFill>
              <a:effectLst/>
              <a:latin typeface="+mn-lt"/>
              <a:ea typeface="+mn-ea"/>
              <a:cs typeface="+mn-cs"/>
            </a:endParaRPr>
          </a:p>
          <a:p>
            <a:pPr marL="628581" lvl="1" indent="-171450">
              <a:buFont typeface="Arial" panose="020B0604020202020204" pitchFamily="34" charset="0"/>
              <a:buChar char="•"/>
            </a:pPr>
            <a:r>
              <a:rPr lang="en-GB" sz="1200" kern="1200" dirty="0">
                <a:solidFill>
                  <a:schemeClr val="tx1"/>
                </a:solidFill>
                <a:effectLst/>
                <a:latin typeface="+mn-lt"/>
                <a:ea typeface="+mn-ea"/>
                <a:cs typeface="+mn-cs"/>
              </a:rPr>
              <a:t>Help to shape the profession by inputting into the evidence base and national guidance</a:t>
            </a:r>
          </a:p>
          <a:p>
            <a:pPr marL="628581" lvl="1" indent="-171450">
              <a:buFont typeface="Arial" panose="020B0604020202020204" pitchFamily="34" charset="0"/>
              <a:buChar char="•"/>
            </a:pPr>
            <a:r>
              <a:rPr lang="en-GB" sz="1200" kern="1200" dirty="0">
                <a:solidFill>
                  <a:schemeClr val="tx1"/>
                </a:solidFill>
                <a:effectLst/>
                <a:latin typeface="+mn-lt"/>
                <a:ea typeface="+mn-ea"/>
                <a:cs typeface="+mn-cs"/>
              </a:rPr>
              <a:t>Develop on your own areas of interest etc. and gain valuable experience.</a:t>
            </a:r>
          </a:p>
          <a:p>
            <a:pPr marL="628581" lvl="1" indent="-171450">
              <a:buFont typeface="Arial" panose="020B0604020202020204" pitchFamily="34" charset="0"/>
              <a:buChar char="•"/>
            </a:pPr>
            <a:r>
              <a:rPr lang="en-GB" sz="1200" kern="1200" dirty="0">
                <a:solidFill>
                  <a:schemeClr val="tx1"/>
                </a:solidFill>
                <a:effectLst/>
                <a:latin typeface="+mn-lt"/>
                <a:ea typeface="+mn-ea"/>
                <a:cs typeface="+mn-cs"/>
              </a:rPr>
              <a:t>Network with other members of the SLT community and make key links that can be vital throughout your career and could help you find that first crucial role in SLT</a:t>
            </a:r>
          </a:p>
          <a:p>
            <a:pPr marL="171450" lvl="0" indent="-171450" algn="l" rtl="0">
              <a:spcBef>
                <a:spcPts val="0"/>
              </a:spcBef>
              <a:spcAft>
                <a:spcPts val="0"/>
              </a:spcAft>
              <a:buFont typeface="Arial" panose="020B0604020202020204" pitchFamily="34" charset="0"/>
              <a:buChar char="•"/>
            </a:pPr>
            <a:endParaRPr dirty="0"/>
          </a:p>
        </p:txBody>
      </p:sp>
    </p:spTree>
    <p:extLst>
      <p:ext uri="{BB962C8B-B14F-4D97-AF65-F5344CB8AC3E}">
        <p14:creationId xmlns:p14="http://schemas.microsoft.com/office/powerpoint/2010/main" val="2789398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d616b7402_0_16: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d616b7402_0_16: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171450" indent="-171450">
              <a:buFont typeface="Arial" panose="020B0604020202020204" pitchFamily="34" charset="0"/>
              <a:buChar char="•"/>
            </a:pPr>
            <a:r>
              <a:rPr lang="en-GB" sz="1200" i="1" kern="1200" dirty="0">
                <a:solidFill>
                  <a:schemeClr val="tx1"/>
                </a:solidFill>
                <a:effectLst/>
                <a:latin typeface="+mn-lt"/>
                <a:ea typeface="+mn-ea"/>
                <a:cs typeface="+mn-cs"/>
              </a:rPr>
              <a:t>Generally, students who are passionate and involved and in-the-know will find job-hunting in the future to be a less painful experience than those that try to go it on their own. You’re part of a profession and you’ll need good people around you to allow you to flourish.</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i="1" kern="1200" dirty="0">
                <a:solidFill>
                  <a:schemeClr val="tx1"/>
                </a:solidFill>
                <a:effectLst/>
                <a:latin typeface="+mn-lt"/>
                <a:ea typeface="+mn-ea"/>
                <a:cs typeface="+mn-cs"/>
              </a:rPr>
              <a:t>If you have any questions feel free to get in touch, and if you’re interested in taking part in our current work or joining a Hub or CEN, just let us know</a:t>
            </a:r>
            <a:endParaRPr lang="en-GB" sz="1200" kern="1200" dirty="0">
              <a:solidFill>
                <a:schemeClr val="tx1"/>
              </a:solidFill>
              <a:effectLst/>
              <a:latin typeface="+mn-lt"/>
              <a:ea typeface="+mn-ea"/>
              <a:cs typeface="+mn-cs"/>
            </a:endParaRPr>
          </a:p>
          <a:p>
            <a:pPr marL="171450" lvl="0" indent="-171450" algn="l" rtl="0">
              <a:spcBef>
                <a:spcPts val="0"/>
              </a:spcBef>
              <a:spcAft>
                <a:spcPts val="0"/>
              </a:spcAft>
              <a:buFont typeface="Arial" panose="020B0604020202020204" pitchFamily="34" charset="0"/>
              <a:buChar char="•"/>
            </a:pPr>
            <a:endParaRPr lang="en-GB" dirty="0"/>
          </a:p>
          <a:p>
            <a:pPr marL="171450" lvl="0" indent="-171450" algn="l" rtl="0">
              <a:spcBef>
                <a:spcPts val="0"/>
              </a:spcBef>
              <a:spcAft>
                <a:spcPts val="0"/>
              </a:spcAft>
              <a:buFont typeface="Arial" panose="020B0604020202020204" pitchFamily="34" charset="0"/>
              <a:buChar char="•"/>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d616b7402_0_16: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d616b7402_0_16: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Not the HCPC (the regulator), not the union (Unite is the union)</a:t>
            </a:r>
          </a:p>
          <a:p>
            <a:pPr marL="628581" lvl="1" indent="-171450">
              <a:buFont typeface="Arial" panose="020B0604020202020204" pitchFamily="34" charset="0"/>
              <a:buChar char="•"/>
            </a:pPr>
            <a:r>
              <a:rPr lang="en-GB" sz="1200" kern="1200" dirty="0">
                <a:solidFill>
                  <a:schemeClr val="tx1"/>
                </a:solidFill>
                <a:effectLst/>
                <a:latin typeface="+mn-lt"/>
                <a:ea typeface="+mn-ea"/>
                <a:cs typeface="+mn-cs"/>
              </a:rPr>
              <a:t>It is a legal responsibility to be registered with the HCPC to work in the UK. </a:t>
            </a:r>
            <a:r>
              <a:rPr lang="en-US" sz="1200" kern="1200" dirty="0">
                <a:solidFill>
                  <a:schemeClr val="tx1"/>
                </a:solidFill>
                <a:effectLst/>
                <a:latin typeface="+mn-lt"/>
                <a:ea typeface="+mn-ea"/>
                <a:cs typeface="+mn-cs"/>
              </a:rPr>
              <a:t>To be registered with HCPC you MUST follow their standards on CPD, ethics, conduct and proficiency, and be able to prove that you have insurance to cover your work</a:t>
            </a:r>
            <a:endParaRPr lang="en-GB" sz="1200" kern="1200" dirty="0">
              <a:solidFill>
                <a:schemeClr val="tx1"/>
              </a:solidFill>
              <a:effectLst/>
              <a:latin typeface="+mn-lt"/>
              <a:ea typeface="+mn-ea"/>
              <a:cs typeface="+mn-cs"/>
            </a:endParaRPr>
          </a:p>
          <a:p>
            <a:pPr marL="628581" lvl="1" indent="-171450">
              <a:buFont typeface="Arial" panose="020B0604020202020204" pitchFamily="34" charset="0"/>
              <a:buChar char="•"/>
            </a:pPr>
            <a:r>
              <a:rPr lang="en-GB" sz="1200" kern="1200" dirty="0">
                <a:solidFill>
                  <a:schemeClr val="tx1"/>
                </a:solidFill>
                <a:effectLst/>
                <a:latin typeface="+mn-lt"/>
                <a:ea typeface="+mn-ea"/>
                <a:cs typeface="+mn-cs"/>
              </a:rPr>
              <a:t>It is important for all members to join their union as soon as they get their first speech therapy role as they will be able to help and support you should you encounter any work place disputes or issues, including during consultations around cuts etc.</a:t>
            </a:r>
          </a:p>
          <a:p>
            <a:pPr marL="171450" lvl="0" indent="-171450" algn="l" rtl="0">
              <a:spcBef>
                <a:spcPts val="0"/>
              </a:spcBef>
              <a:spcAft>
                <a:spcPts val="0"/>
              </a:spcAft>
              <a:buFont typeface="Arial" panose="020B0604020202020204" pitchFamily="34" charset="0"/>
              <a:buChar char="•"/>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9d616b7402_0_31: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9d616b7402_0_31: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There is a board of trustees which is formed from elected members and headed by a chair. The current chair is  Dr Sean Pert.  Officers of the RCSLT are employed to carry out the day-to-day work of the RCSLT, reporting back to the board of trustees as required.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board is headed by CEO, Kamini Gadhok MBE – Kamini is a qualified SLT and also has a background in the civil service. She is a massive champion for students and is keen to ensure that all students feel that they are able to get involved in all aspect of work that the RCSLT does and play an important role in the local SLT communities.</a:t>
            </a:r>
          </a:p>
          <a:p>
            <a:pPr marL="171450" lvl="0" indent="-171450" algn="l" rtl="0">
              <a:spcBef>
                <a:spcPts val="0"/>
              </a:spcBef>
              <a:spcAft>
                <a:spcPts val="0"/>
              </a:spcAft>
              <a:buFont typeface="Arial" panose="020B0604020202020204" pitchFamily="34" charset="0"/>
              <a:buChar char="•"/>
            </a:pPr>
            <a:endParaRPr dirty="0"/>
          </a:p>
        </p:txBody>
      </p:sp>
    </p:spTree>
    <p:extLst>
      <p:ext uri="{BB962C8B-B14F-4D97-AF65-F5344CB8AC3E}">
        <p14:creationId xmlns:p14="http://schemas.microsoft.com/office/powerpoint/2010/main" val="2789398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d616b7402_0_16: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d616b7402_0_16: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d616b7402_0_16: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d616b7402_0_16: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RCSLT provides resources that are useful from when you start thinking that you might want to study speech therapy, right through to retirement.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In the short term, these resources are available to help you with your coursework, placement and finding a job.  After all, your Athens password expires after you graduate.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Bulletin is a quarterly magazine for SLTs produced by the RCSLT, and is valuable resource to complement your studies – with articles, job adverts, courses and conferences.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We also send out an RCSLT </a:t>
            </a:r>
            <a:r>
              <a:rPr lang="en-GB" sz="1200" kern="1200" dirty="0" err="1">
                <a:solidFill>
                  <a:schemeClr val="tx1"/>
                </a:solidFill>
                <a:effectLst/>
                <a:latin typeface="+mn-lt"/>
                <a:ea typeface="+mn-ea"/>
                <a:cs typeface="+mn-cs"/>
              </a:rPr>
              <a:t>enewsletter</a:t>
            </a:r>
            <a:r>
              <a:rPr lang="en-GB" sz="1200" kern="1200" dirty="0">
                <a:solidFill>
                  <a:schemeClr val="tx1"/>
                </a:solidFill>
                <a:effectLst/>
                <a:latin typeface="+mn-lt"/>
                <a:ea typeface="+mn-ea"/>
                <a:cs typeface="+mn-cs"/>
              </a:rPr>
              <a:t> to all members. This is sent out twice a month showcasing our latest work and important updates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website and social media are great ways to stay informed.  With membership now being free for students,  you can log on an explore most areas of the website.</a:t>
            </a:r>
          </a:p>
          <a:p>
            <a:pPr marL="628581" lvl="1" indent="-171450">
              <a:buFont typeface="Arial" panose="020B0604020202020204" pitchFamily="34" charset="0"/>
              <a:buChar char="•"/>
            </a:pPr>
            <a:r>
              <a:rPr lang="en-GB" sz="1200" kern="1200" dirty="0">
                <a:solidFill>
                  <a:schemeClr val="tx1"/>
                </a:solidFill>
                <a:effectLst/>
                <a:latin typeface="+mn-lt"/>
                <a:ea typeface="+mn-ea"/>
                <a:cs typeface="+mn-cs"/>
              </a:rPr>
              <a:t>You can follow @RCSLT for our main updates</a:t>
            </a:r>
          </a:p>
          <a:p>
            <a:pPr marL="171450" lvl="0" indent="-171450" algn="l" rtl="0">
              <a:spcBef>
                <a:spcPts val="0"/>
              </a:spcBef>
              <a:spcAft>
                <a:spcPts val="0"/>
              </a:spcAft>
              <a:buFont typeface="Arial" panose="020B0604020202020204" pitchFamily="34" charset="0"/>
              <a:buChar char="•"/>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9d616b7402_0_31: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9d616b7402_0_31: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Imagine what life will be like without an Athens login – and then imagine the RCSLT is there to help!</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research section of the website includes resources on how to find the evidence, apply evidence to practice and collect your own evidence.  You will also find e-learning resources, information about our research networks and top tips from other SLTs</a:t>
            </a:r>
          </a:p>
          <a:p>
            <a:pPr marL="171450" lvl="0" indent="-171450" algn="l" rtl="0">
              <a:spcBef>
                <a:spcPts val="0"/>
              </a:spcBef>
              <a:spcAft>
                <a:spcPts val="0"/>
              </a:spcAft>
              <a:buFont typeface="Arial" panose="020B0604020202020204" pitchFamily="34" charset="0"/>
              <a:buChar char="•"/>
            </a:pPr>
            <a:endParaRPr dirty="0"/>
          </a:p>
        </p:txBody>
      </p:sp>
    </p:spTree>
    <p:extLst>
      <p:ext uri="{BB962C8B-B14F-4D97-AF65-F5344CB8AC3E}">
        <p14:creationId xmlns:p14="http://schemas.microsoft.com/office/powerpoint/2010/main" val="2789398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9d616b7402_0_31: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9d616b7402_0_31: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Our clinical resources are updated very regularly, and feature information on guidance, learning, influencing and evidence. The guidance tile features relevant information </a:t>
            </a:r>
          </a:p>
        </p:txBody>
      </p:sp>
    </p:spTree>
    <p:extLst>
      <p:ext uri="{BB962C8B-B14F-4D97-AF65-F5344CB8AC3E}">
        <p14:creationId xmlns:p14="http://schemas.microsoft.com/office/powerpoint/2010/main" val="2789398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9d616b7402_0_16: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9d616b7402_0_16: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This is a set of standards and resources to support SLTs to deliver a high-quality service that integrates the Health and Care Professions Council (HCPC) standards of conduct, performance and ethics. </a:t>
            </a:r>
          </a:p>
          <a:p>
            <a:pPr marL="628581" lvl="1" indent="-171450">
              <a:buFont typeface="Arial" panose="020B0604020202020204" pitchFamily="34" charset="0"/>
              <a:buChar char="•"/>
            </a:pPr>
            <a:r>
              <a:rPr lang="en-GB" sz="1200" kern="1200" dirty="0">
                <a:solidFill>
                  <a:schemeClr val="tx1"/>
                </a:solidFill>
                <a:effectLst/>
                <a:latin typeface="+mn-lt"/>
                <a:ea typeface="+mn-ea"/>
                <a:cs typeface="+mn-cs"/>
              </a:rPr>
              <a:t>This is an online resource which allow us to update the information and resources quickly and easily to ensure all members have the resources required to help them meet HCPC standards</a:t>
            </a:r>
            <a:endParaRPr lang="en-GB" sz="1400" kern="1200" dirty="0">
              <a:solidFill>
                <a:schemeClr val="tx1"/>
              </a:solidFill>
              <a:effectLst/>
              <a:latin typeface="+mn-lt"/>
              <a:ea typeface="+mn-ea"/>
              <a:cs typeface="+mn-cs"/>
            </a:endParaRPr>
          </a:p>
          <a:p>
            <a:pPr marL="171450" lvl="0" indent="-171450" algn="l" rtl="0">
              <a:spcBef>
                <a:spcPts val="0"/>
              </a:spcBef>
              <a:spcAft>
                <a:spcPts val="0"/>
              </a:spcAft>
              <a:buFont typeface="Arial" panose="020B0604020202020204" pitchFamily="34" charset="0"/>
              <a:buChar char="•"/>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2AEDC-340E-453E-92BA-EE914DCF4C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1633B94-BA3A-4504-8A06-563F4EFA654A}"/>
              </a:ext>
            </a:extLst>
          </p:cNvPr>
          <p:cNvSpPr>
            <a:spLocks noGrp="1"/>
          </p:cNvSpPr>
          <p:nvPr>
            <p:ph type="subTitle" idx="1"/>
          </p:nvPr>
        </p:nvSpPr>
        <p:spPr>
          <a:xfrm>
            <a:off x="1524000" y="3602037"/>
            <a:ext cx="9144000" cy="1655763"/>
          </a:xfrm>
        </p:spPr>
        <p:txBody>
          <a:bodyPr/>
          <a:lstStyle>
            <a:lvl1pPr marL="0" indent="0" algn="ctr">
              <a:buNone/>
              <a:defRPr sz="2400"/>
            </a:lvl1pPr>
            <a:lvl2pPr marL="457131" indent="0" algn="ctr">
              <a:buNone/>
              <a:defRPr sz="2000"/>
            </a:lvl2pPr>
            <a:lvl3pPr marL="914264" indent="0" algn="ctr">
              <a:buNone/>
              <a:defRPr sz="1900"/>
            </a:lvl3pPr>
            <a:lvl4pPr marL="1371396" indent="0" algn="ctr">
              <a:buNone/>
              <a:defRPr sz="1600"/>
            </a:lvl4pPr>
            <a:lvl5pPr marL="1828528" indent="0" algn="ctr">
              <a:buNone/>
              <a:defRPr sz="1600"/>
            </a:lvl5pPr>
            <a:lvl6pPr marL="2285662" indent="0" algn="ctr">
              <a:buNone/>
              <a:defRPr sz="1600"/>
            </a:lvl6pPr>
            <a:lvl7pPr marL="2742790" indent="0" algn="ctr">
              <a:buNone/>
              <a:defRPr sz="1600"/>
            </a:lvl7pPr>
            <a:lvl8pPr marL="3199920" indent="0" algn="ctr">
              <a:buNone/>
              <a:defRPr sz="1600"/>
            </a:lvl8pPr>
            <a:lvl9pPr marL="3657051"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CDC7F62-4C93-4535-9517-9699DC849AC9}"/>
              </a:ext>
            </a:extLst>
          </p:cNvPr>
          <p:cNvSpPr>
            <a:spLocks noGrp="1"/>
          </p:cNvSpPr>
          <p:nvPr>
            <p:ph type="dt" sz="half" idx="10"/>
          </p:nvPr>
        </p:nvSpPr>
        <p:spPr/>
        <p:txBody>
          <a:bodyPr/>
          <a:lstStyle/>
          <a:p>
            <a:fld id="{78D725DD-27E1-47EA-B272-4643D41E62D5}" type="datetimeFigureOut">
              <a:rPr lang="en-GB" smtClean="0"/>
              <a:t>29/11/2022</a:t>
            </a:fld>
            <a:endParaRPr lang="en-GB"/>
          </a:p>
        </p:txBody>
      </p:sp>
      <p:sp>
        <p:nvSpPr>
          <p:cNvPr id="5" name="Footer Placeholder 4">
            <a:extLst>
              <a:ext uri="{FF2B5EF4-FFF2-40B4-BE49-F238E27FC236}">
                <a16:creationId xmlns:a16="http://schemas.microsoft.com/office/drawing/2014/main" id="{B129820C-7087-4C40-9172-EE23AC70EA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ADACA4-CD1B-4275-964C-888CBBAC18AA}"/>
              </a:ext>
            </a:extLst>
          </p:cNvPr>
          <p:cNvSpPr>
            <a:spLocks noGrp="1"/>
          </p:cNvSpPr>
          <p:nvPr>
            <p:ph type="sldNum" sz="quarter" idx="12"/>
          </p:nvPr>
        </p:nvSpPr>
        <p:spPr/>
        <p:txBody>
          <a:bodyPr/>
          <a:lstStyle/>
          <a:p>
            <a:fld id="{E37AA4DA-B2D4-4A78-BEFC-1FB7B28E4A09}" type="slidenum">
              <a:rPr lang="en-GB" smtClean="0"/>
              <a:t>‹#›</a:t>
            </a:fld>
            <a:endParaRPr lang="en-GB"/>
          </a:p>
        </p:txBody>
      </p:sp>
    </p:spTree>
    <p:extLst>
      <p:ext uri="{BB962C8B-B14F-4D97-AF65-F5344CB8AC3E}">
        <p14:creationId xmlns:p14="http://schemas.microsoft.com/office/powerpoint/2010/main" val="1262702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FD182-3B69-4170-B852-54F43BE7DE6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C548AB8-AB84-4FC1-9210-0A55428B75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E85A15-BE44-4D1B-BFF4-99CDFA5E0E97}"/>
              </a:ext>
            </a:extLst>
          </p:cNvPr>
          <p:cNvSpPr>
            <a:spLocks noGrp="1"/>
          </p:cNvSpPr>
          <p:nvPr>
            <p:ph type="dt" sz="half" idx="10"/>
          </p:nvPr>
        </p:nvSpPr>
        <p:spPr/>
        <p:txBody>
          <a:bodyPr/>
          <a:lstStyle/>
          <a:p>
            <a:fld id="{78D725DD-27E1-47EA-B272-4643D41E62D5}" type="datetimeFigureOut">
              <a:rPr lang="en-GB" smtClean="0"/>
              <a:t>29/11/2022</a:t>
            </a:fld>
            <a:endParaRPr lang="en-GB"/>
          </a:p>
        </p:txBody>
      </p:sp>
      <p:sp>
        <p:nvSpPr>
          <p:cNvPr id="5" name="Footer Placeholder 4">
            <a:extLst>
              <a:ext uri="{FF2B5EF4-FFF2-40B4-BE49-F238E27FC236}">
                <a16:creationId xmlns:a16="http://schemas.microsoft.com/office/drawing/2014/main" id="{5C889598-3556-4345-B86C-B35A43C8A7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EA86E6-5B91-4EE6-8993-3E49DAF98692}"/>
              </a:ext>
            </a:extLst>
          </p:cNvPr>
          <p:cNvSpPr>
            <a:spLocks noGrp="1"/>
          </p:cNvSpPr>
          <p:nvPr>
            <p:ph type="sldNum" sz="quarter" idx="12"/>
          </p:nvPr>
        </p:nvSpPr>
        <p:spPr/>
        <p:txBody>
          <a:bodyPr/>
          <a:lstStyle/>
          <a:p>
            <a:fld id="{E37AA4DA-B2D4-4A78-BEFC-1FB7B28E4A09}" type="slidenum">
              <a:rPr lang="en-GB" smtClean="0"/>
              <a:t>‹#›</a:t>
            </a:fld>
            <a:endParaRPr lang="en-GB"/>
          </a:p>
        </p:txBody>
      </p:sp>
    </p:spTree>
    <p:extLst>
      <p:ext uri="{BB962C8B-B14F-4D97-AF65-F5344CB8AC3E}">
        <p14:creationId xmlns:p14="http://schemas.microsoft.com/office/powerpoint/2010/main" val="2989480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0769B9-8B79-434C-85D1-4C68A5D3AB7F}"/>
              </a:ext>
            </a:extLst>
          </p:cNvPr>
          <p:cNvSpPr>
            <a:spLocks noGrp="1"/>
          </p:cNvSpPr>
          <p:nvPr>
            <p:ph type="title" orient="vert"/>
          </p:nvPr>
        </p:nvSpPr>
        <p:spPr>
          <a:xfrm>
            <a:off x="8724902" y="365124"/>
            <a:ext cx="2628900" cy="581183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5086A2-4DAE-4C3D-9ECE-E4F284D9A8A2}"/>
              </a:ext>
            </a:extLst>
          </p:cNvPr>
          <p:cNvSpPr>
            <a:spLocks noGrp="1"/>
          </p:cNvSpPr>
          <p:nvPr>
            <p:ph type="body" orient="vert" idx="1"/>
          </p:nvPr>
        </p:nvSpPr>
        <p:spPr>
          <a:xfrm>
            <a:off x="838203" y="365124"/>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F6E411-AF97-439F-8EF5-925900C82619}"/>
              </a:ext>
            </a:extLst>
          </p:cNvPr>
          <p:cNvSpPr>
            <a:spLocks noGrp="1"/>
          </p:cNvSpPr>
          <p:nvPr>
            <p:ph type="dt" sz="half" idx="10"/>
          </p:nvPr>
        </p:nvSpPr>
        <p:spPr/>
        <p:txBody>
          <a:bodyPr/>
          <a:lstStyle/>
          <a:p>
            <a:fld id="{78D725DD-27E1-47EA-B272-4643D41E62D5}" type="datetimeFigureOut">
              <a:rPr lang="en-GB" smtClean="0"/>
              <a:t>29/11/2022</a:t>
            </a:fld>
            <a:endParaRPr lang="en-GB"/>
          </a:p>
        </p:txBody>
      </p:sp>
      <p:sp>
        <p:nvSpPr>
          <p:cNvPr id="5" name="Footer Placeholder 4">
            <a:extLst>
              <a:ext uri="{FF2B5EF4-FFF2-40B4-BE49-F238E27FC236}">
                <a16:creationId xmlns:a16="http://schemas.microsoft.com/office/drawing/2014/main" id="{D663AA48-4C4C-4576-9BDC-B558C48BE9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D0BDC6-B901-4382-A156-5044B31ECC47}"/>
              </a:ext>
            </a:extLst>
          </p:cNvPr>
          <p:cNvSpPr>
            <a:spLocks noGrp="1"/>
          </p:cNvSpPr>
          <p:nvPr>
            <p:ph type="sldNum" sz="quarter" idx="12"/>
          </p:nvPr>
        </p:nvSpPr>
        <p:spPr/>
        <p:txBody>
          <a:bodyPr/>
          <a:lstStyle/>
          <a:p>
            <a:fld id="{E37AA4DA-B2D4-4A78-BEFC-1FB7B28E4A09}" type="slidenum">
              <a:rPr lang="en-GB" smtClean="0"/>
              <a:t>‹#›</a:t>
            </a:fld>
            <a:endParaRPr lang="en-GB"/>
          </a:p>
        </p:txBody>
      </p:sp>
    </p:spTree>
    <p:extLst>
      <p:ext uri="{BB962C8B-B14F-4D97-AF65-F5344CB8AC3E}">
        <p14:creationId xmlns:p14="http://schemas.microsoft.com/office/powerpoint/2010/main" val="1278603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12" tIns="91412" rIns="91412" bIns="91412"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12" tIns="91412" rIns="91412" bIns="91412" anchor="t" anchorCtr="0">
            <a:noAutofit/>
          </a:bodyPr>
          <a:lstStyle>
            <a:lvl1pPr marL="609491" lvl="0" indent="-457119">
              <a:spcBef>
                <a:spcPts val="0"/>
              </a:spcBef>
              <a:spcAft>
                <a:spcPts val="0"/>
              </a:spcAft>
              <a:buSzPts val="1800"/>
              <a:buChar char="●"/>
              <a:defRPr/>
            </a:lvl1pPr>
            <a:lvl2pPr marL="1218990" lvl="1" indent="-423259">
              <a:spcBef>
                <a:spcPts val="2133"/>
              </a:spcBef>
              <a:spcAft>
                <a:spcPts val="0"/>
              </a:spcAft>
              <a:buSzPts val="1400"/>
              <a:buChar char="○"/>
              <a:defRPr/>
            </a:lvl2pPr>
            <a:lvl3pPr marL="1828482" lvl="2" indent="-423259">
              <a:spcBef>
                <a:spcPts val="2133"/>
              </a:spcBef>
              <a:spcAft>
                <a:spcPts val="0"/>
              </a:spcAft>
              <a:buSzPts val="1400"/>
              <a:buChar char="■"/>
              <a:defRPr/>
            </a:lvl3pPr>
            <a:lvl4pPr marL="2437978" lvl="3" indent="-423259">
              <a:spcBef>
                <a:spcPts val="2133"/>
              </a:spcBef>
              <a:spcAft>
                <a:spcPts val="0"/>
              </a:spcAft>
              <a:buSzPts val="1400"/>
              <a:buChar char="●"/>
              <a:defRPr/>
            </a:lvl4pPr>
            <a:lvl5pPr marL="3047468" lvl="4" indent="-423259">
              <a:spcBef>
                <a:spcPts val="2133"/>
              </a:spcBef>
              <a:spcAft>
                <a:spcPts val="0"/>
              </a:spcAft>
              <a:buSzPts val="1400"/>
              <a:buChar char="○"/>
              <a:defRPr/>
            </a:lvl5pPr>
            <a:lvl6pPr marL="3656959" lvl="5" indent="-423259">
              <a:spcBef>
                <a:spcPts val="2133"/>
              </a:spcBef>
              <a:spcAft>
                <a:spcPts val="0"/>
              </a:spcAft>
              <a:buSzPts val="1400"/>
              <a:buChar char="■"/>
              <a:defRPr/>
            </a:lvl6pPr>
            <a:lvl7pPr marL="4266453" lvl="6" indent="-423259">
              <a:spcBef>
                <a:spcPts val="2133"/>
              </a:spcBef>
              <a:spcAft>
                <a:spcPts val="0"/>
              </a:spcAft>
              <a:buSzPts val="1400"/>
              <a:buChar char="●"/>
              <a:defRPr/>
            </a:lvl7pPr>
            <a:lvl8pPr marL="4875947" lvl="7" indent="-423259">
              <a:spcBef>
                <a:spcPts val="2133"/>
              </a:spcBef>
              <a:spcAft>
                <a:spcPts val="0"/>
              </a:spcAft>
              <a:buSzPts val="1400"/>
              <a:buChar char="○"/>
              <a:defRPr/>
            </a:lvl8pPr>
            <a:lvl9pPr marL="5485446" lvl="8" indent="-423259">
              <a:spcBef>
                <a:spcPts val="2133"/>
              </a:spcBef>
              <a:spcAft>
                <a:spcPts val="2133"/>
              </a:spcAft>
              <a:buSzPts val="1400"/>
              <a:buChar char="■"/>
              <a:defRPr/>
            </a:lvl9pPr>
          </a:lstStyle>
          <a:p>
            <a:pPr lvl="0"/>
            <a:r>
              <a:rPr lang="en-US"/>
              <a:t>Click to edit Master text styles</a:t>
            </a: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12" tIns="91412" rIns="91412" bIns="91412"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021232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2AEDC-340E-453E-92BA-EE914DCF4C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1633B94-BA3A-4504-8A06-563F4EFA654A}"/>
              </a:ext>
            </a:extLst>
          </p:cNvPr>
          <p:cNvSpPr>
            <a:spLocks noGrp="1"/>
          </p:cNvSpPr>
          <p:nvPr>
            <p:ph type="subTitle" idx="1"/>
          </p:nvPr>
        </p:nvSpPr>
        <p:spPr>
          <a:xfrm>
            <a:off x="1524000" y="3602037"/>
            <a:ext cx="9144000" cy="1655763"/>
          </a:xfrm>
        </p:spPr>
        <p:txBody>
          <a:bodyPr/>
          <a:lstStyle>
            <a:lvl1pPr marL="0" indent="0" algn="ctr">
              <a:buNone/>
              <a:defRPr sz="2400"/>
            </a:lvl1pPr>
            <a:lvl2pPr marL="457131" indent="0" algn="ctr">
              <a:buNone/>
              <a:defRPr sz="2000"/>
            </a:lvl2pPr>
            <a:lvl3pPr marL="914264" indent="0" algn="ctr">
              <a:buNone/>
              <a:defRPr sz="1900"/>
            </a:lvl3pPr>
            <a:lvl4pPr marL="1371396" indent="0" algn="ctr">
              <a:buNone/>
              <a:defRPr sz="1600"/>
            </a:lvl4pPr>
            <a:lvl5pPr marL="1828528" indent="0" algn="ctr">
              <a:buNone/>
              <a:defRPr sz="1600"/>
            </a:lvl5pPr>
            <a:lvl6pPr marL="2285662" indent="0" algn="ctr">
              <a:buNone/>
              <a:defRPr sz="1600"/>
            </a:lvl6pPr>
            <a:lvl7pPr marL="2742790" indent="0" algn="ctr">
              <a:buNone/>
              <a:defRPr sz="1600"/>
            </a:lvl7pPr>
            <a:lvl8pPr marL="3199920" indent="0" algn="ctr">
              <a:buNone/>
              <a:defRPr sz="1600"/>
            </a:lvl8pPr>
            <a:lvl9pPr marL="3657051"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CDC7F62-4C93-4535-9517-9699DC849AC9}"/>
              </a:ext>
            </a:extLst>
          </p:cNvPr>
          <p:cNvSpPr>
            <a:spLocks noGrp="1"/>
          </p:cNvSpPr>
          <p:nvPr>
            <p:ph type="dt" sz="half" idx="10"/>
          </p:nvPr>
        </p:nvSpPr>
        <p:spPr/>
        <p:txBody>
          <a:bodyPr/>
          <a:lstStyle/>
          <a:p>
            <a:fld id="{78D725DD-27E1-47EA-B272-4643D41E62D5}" type="datetimeFigureOut">
              <a:rPr lang="en-GB" smtClean="0">
                <a:solidFill>
                  <a:prstClr val="black">
                    <a:tint val="75000"/>
                  </a:prstClr>
                </a:solidFill>
              </a:rPr>
              <a:pPr/>
              <a:t>29/11/2022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B129820C-7087-4C40-9172-EE23AC70EAD3}"/>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3FADACA4-CD1B-4275-964C-888CBBAC18AA}"/>
              </a:ext>
            </a:extLst>
          </p:cNvPr>
          <p:cNvSpPr>
            <a:spLocks noGrp="1"/>
          </p:cNvSpPr>
          <p:nvPr>
            <p:ph type="sldNum" sz="quarter" idx="12"/>
          </p:nvPr>
        </p:nvSpPr>
        <p:spPr/>
        <p:txBody>
          <a:bodyPr/>
          <a:lstStyle/>
          <a:p>
            <a:fld id="{E37AA4DA-B2D4-4A78-BEFC-1FB7B28E4A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985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92E99-FBC2-457A-93BB-3AF9D8A5B2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1321A7-ACA4-4D32-B490-BCD26900ED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54EFD1-BC5C-4CF9-8FB4-E8DA6EB21D0E}"/>
              </a:ext>
            </a:extLst>
          </p:cNvPr>
          <p:cNvSpPr>
            <a:spLocks noGrp="1"/>
          </p:cNvSpPr>
          <p:nvPr>
            <p:ph type="dt" sz="half" idx="10"/>
          </p:nvPr>
        </p:nvSpPr>
        <p:spPr/>
        <p:txBody>
          <a:bodyPr/>
          <a:lstStyle/>
          <a:p>
            <a:fld id="{78D725DD-27E1-47EA-B272-4643D41E62D5}" type="datetimeFigureOut">
              <a:rPr lang="en-GB" smtClean="0">
                <a:solidFill>
                  <a:prstClr val="black">
                    <a:tint val="75000"/>
                  </a:prstClr>
                </a:solidFill>
              </a:rPr>
              <a:pPr/>
              <a:t>29/11/2022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38E7B532-7157-4CF6-BB4D-5B5848A1305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50F062B6-BD8B-425E-8776-795BE348BCBC}"/>
              </a:ext>
            </a:extLst>
          </p:cNvPr>
          <p:cNvSpPr>
            <a:spLocks noGrp="1"/>
          </p:cNvSpPr>
          <p:nvPr>
            <p:ph type="sldNum" sz="quarter" idx="12"/>
          </p:nvPr>
        </p:nvSpPr>
        <p:spPr/>
        <p:txBody>
          <a:bodyPr/>
          <a:lstStyle/>
          <a:p>
            <a:fld id="{E37AA4DA-B2D4-4A78-BEFC-1FB7B28E4A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26023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C7D3B-C70A-449E-BA14-C10549B21BB9}"/>
              </a:ext>
            </a:extLst>
          </p:cNvPr>
          <p:cNvSpPr>
            <a:spLocks noGrp="1"/>
          </p:cNvSpPr>
          <p:nvPr>
            <p:ph type="title"/>
          </p:nvPr>
        </p:nvSpPr>
        <p:spPr>
          <a:xfrm>
            <a:off x="831849" y="1709743"/>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9F39AA1-DB43-4E87-BB3A-C120DF334B7D}"/>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131" indent="0">
              <a:buNone/>
              <a:defRPr sz="2000">
                <a:solidFill>
                  <a:schemeClr val="tx1">
                    <a:tint val="75000"/>
                  </a:schemeClr>
                </a:solidFill>
              </a:defRPr>
            </a:lvl2pPr>
            <a:lvl3pPr marL="914264" indent="0">
              <a:buNone/>
              <a:defRPr sz="1900">
                <a:solidFill>
                  <a:schemeClr val="tx1">
                    <a:tint val="75000"/>
                  </a:schemeClr>
                </a:solidFill>
              </a:defRPr>
            </a:lvl3pPr>
            <a:lvl4pPr marL="1371396" indent="0">
              <a:buNone/>
              <a:defRPr sz="1600">
                <a:solidFill>
                  <a:schemeClr val="tx1">
                    <a:tint val="75000"/>
                  </a:schemeClr>
                </a:solidFill>
              </a:defRPr>
            </a:lvl4pPr>
            <a:lvl5pPr marL="1828528" indent="0">
              <a:buNone/>
              <a:defRPr sz="1600">
                <a:solidFill>
                  <a:schemeClr val="tx1">
                    <a:tint val="75000"/>
                  </a:schemeClr>
                </a:solidFill>
              </a:defRPr>
            </a:lvl5pPr>
            <a:lvl6pPr marL="2285662" indent="0">
              <a:buNone/>
              <a:defRPr sz="1600">
                <a:solidFill>
                  <a:schemeClr val="tx1">
                    <a:tint val="75000"/>
                  </a:schemeClr>
                </a:solidFill>
              </a:defRPr>
            </a:lvl6pPr>
            <a:lvl7pPr marL="2742790" indent="0">
              <a:buNone/>
              <a:defRPr sz="1600">
                <a:solidFill>
                  <a:schemeClr val="tx1">
                    <a:tint val="75000"/>
                  </a:schemeClr>
                </a:solidFill>
              </a:defRPr>
            </a:lvl7pPr>
            <a:lvl8pPr marL="3199920" indent="0">
              <a:buNone/>
              <a:defRPr sz="1600">
                <a:solidFill>
                  <a:schemeClr val="tx1">
                    <a:tint val="75000"/>
                  </a:schemeClr>
                </a:solidFill>
              </a:defRPr>
            </a:lvl8pPr>
            <a:lvl9pPr marL="3657051"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A15B2D-55DE-4F65-A2AC-9BD098983E5F}"/>
              </a:ext>
            </a:extLst>
          </p:cNvPr>
          <p:cNvSpPr>
            <a:spLocks noGrp="1"/>
          </p:cNvSpPr>
          <p:nvPr>
            <p:ph type="dt" sz="half" idx="10"/>
          </p:nvPr>
        </p:nvSpPr>
        <p:spPr/>
        <p:txBody>
          <a:bodyPr/>
          <a:lstStyle/>
          <a:p>
            <a:fld id="{78D725DD-27E1-47EA-B272-4643D41E62D5}" type="datetimeFigureOut">
              <a:rPr lang="en-GB" smtClean="0">
                <a:solidFill>
                  <a:prstClr val="black">
                    <a:tint val="75000"/>
                  </a:prstClr>
                </a:solidFill>
              </a:rPr>
              <a:pPr/>
              <a:t>29/11/2022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CE3FB8C-919E-44C7-821C-710F423D1107}"/>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9241716-36BF-4C4C-BCF8-8CEBAD76FDBC}"/>
              </a:ext>
            </a:extLst>
          </p:cNvPr>
          <p:cNvSpPr>
            <a:spLocks noGrp="1"/>
          </p:cNvSpPr>
          <p:nvPr>
            <p:ph type="sldNum" sz="quarter" idx="12"/>
          </p:nvPr>
        </p:nvSpPr>
        <p:spPr/>
        <p:txBody>
          <a:bodyPr/>
          <a:lstStyle/>
          <a:p>
            <a:fld id="{E37AA4DA-B2D4-4A78-BEFC-1FB7B28E4A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15208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CBC42-4B0A-4B00-BF5D-6C5D25360E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018D4C-5DB4-4A3B-84E3-54542BECF0A4}"/>
              </a:ext>
            </a:extLst>
          </p:cNvPr>
          <p:cNvSpPr>
            <a:spLocks noGrp="1"/>
          </p:cNvSpPr>
          <p:nvPr>
            <p:ph sz="half" idx="1"/>
          </p:nvPr>
        </p:nvSpPr>
        <p:spPr>
          <a:xfrm>
            <a:off x="838200" y="1825624"/>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FDF4214-6BF3-4028-84D4-7B0075F6D005}"/>
              </a:ext>
            </a:extLst>
          </p:cNvPr>
          <p:cNvSpPr>
            <a:spLocks noGrp="1"/>
          </p:cNvSpPr>
          <p:nvPr>
            <p:ph sz="half" idx="2"/>
          </p:nvPr>
        </p:nvSpPr>
        <p:spPr>
          <a:xfrm>
            <a:off x="6172200" y="1825624"/>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ED14426-74DA-44B8-BC9B-A386181F892E}"/>
              </a:ext>
            </a:extLst>
          </p:cNvPr>
          <p:cNvSpPr>
            <a:spLocks noGrp="1"/>
          </p:cNvSpPr>
          <p:nvPr>
            <p:ph type="dt" sz="half" idx="10"/>
          </p:nvPr>
        </p:nvSpPr>
        <p:spPr/>
        <p:txBody>
          <a:bodyPr/>
          <a:lstStyle/>
          <a:p>
            <a:fld id="{78D725DD-27E1-47EA-B272-4643D41E62D5}" type="datetimeFigureOut">
              <a:rPr lang="en-GB" smtClean="0">
                <a:solidFill>
                  <a:prstClr val="black">
                    <a:tint val="75000"/>
                  </a:prstClr>
                </a:solidFill>
              </a:rPr>
              <a:pPr/>
              <a:t>29/11/2022</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1B3AF7B9-B022-41BA-BCB8-56BA03192215}"/>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36E56ADA-6CF5-43FA-8043-272E41D89FB7}"/>
              </a:ext>
            </a:extLst>
          </p:cNvPr>
          <p:cNvSpPr>
            <a:spLocks noGrp="1"/>
          </p:cNvSpPr>
          <p:nvPr>
            <p:ph type="sldNum" sz="quarter" idx="12"/>
          </p:nvPr>
        </p:nvSpPr>
        <p:spPr/>
        <p:txBody>
          <a:bodyPr/>
          <a:lstStyle/>
          <a:p>
            <a:fld id="{E37AA4DA-B2D4-4A78-BEFC-1FB7B28E4A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4926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80DE7-263B-4AFC-9B20-66F5F0D5AF5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E3803A-F3C1-47D3-A508-C5D0D00FF464}"/>
              </a:ext>
            </a:extLst>
          </p:cNvPr>
          <p:cNvSpPr>
            <a:spLocks noGrp="1"/>
          </p:cNvSpPr>
          <p:nvPr>
            <p:ph type="body" idx="1"/>
          </p:nvPr>
        </p:nvSpPr>
        <p:spPr>
          <a:xfrm>
            <a:off x="839789" y="1681163"/>
            <a:ext cx="5157787" cy="823912"/>
          </a:xfrm>
        </p:spPr>
        <p:txBody>
          <a:bodyPr anchor="b"/>
          <a:lstStyle>
            <a:lvl1pPr marL="0" indent="0">
              <a:buNone/>
              <a:defRPr sz="2400" b="1"/>
            </a:lvl1pPr>
            <a:lvl2pPr marL="457131" indent="0">
              <a:buNone/>
              <a:defRPr sz="2000" b="1"/>
            </a:lvl2pPr>
            <a:lvl3pPr marL="914264" indent="0">
              <a:buNone/>
              <a:defRPr sz="1900" b="1"/>
            </a:lvl3pPr>
            <a:lvl4pPr marL="1371396" indent="0">
              <a:buNone/>
              <a:defRPr sz="1600" b="1"/>
            </a:lvl4pPr>
            <a:lvl5pPr marL="1828528" indent="0">
              <a:buNone/>
              <a:defRPr sz="1600" b="1"/>
            </a:lvl5pPr>
            <a:lvl6pPr marL="2285662" indent="0">
              <a:buNone/>
              <a:defRPr sz="1600" b="1"/>
            </a:lvl6pPr>
            <a:lvl7pPr marL="2742790" indent="0">
              <a:buNone/>
              <a:defRPr sz="1600" b="1"/>
            </a:lvl7pPr>
            <a:lvl8pPr marL="3199920" indent="0">
              <a:buNone/>
              <a:defRPr sz="1600" b="1"/>
            </a:lvl8pPr>
            <a:lvl9pPr marL="3657051"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C51A37-BA49-4502-89ED-E343BFC1B7E0}"/>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0AEE15E-039C-4062-BB07-786B6BCAE156}"/>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31" indent="0">
              <a:buNone/>
              <a:defRPr sz="2000" b="1"/>
            </a:lvl2pPr>
            <a:lvl3pPr marL="914264" indent="0">
              <a:buNone/>
              <a:defRPr sz="1900" b="1"/>
            </a:lvl3pPr>
            <a:lvl4pPr marL="1371396" indent="0">
              <a:buNone/>
              <a:defRPr sz="1600" b="1"/>
            </a:lvl4pPr>
            <a:lvl5pPr marL="1828528" indent="0">
              <a:buNone/>
              <a:defRPr sz="1600" b="1"/>
            </a:lvl5pPr>
            <a:lvl6pPr marL="2285662" indent="0">
              <a:buNone/>
              <a:defRPr sz="1600" b="1"/>
            </a:lvl6pPr>
            <a:lvl7pPr marL="2742790" indent="0">
              <a:buNone/>
              <a:defRPr sz="1600" b="1"/>
            </a:lvl7pPr>
            <a:lvl8pPr marL="3199920" indent="0">
              <a:buNone/>
              <a:defRPr sz="1600" b="1"/>
            </a:lvl8pPr>
            <a:lvl9pPr marL="3657051"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66F89B-93DE-49F2-BCBC-43A806B44FA4}"/>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580B17C-029F-4FA7-BF52-1D5FBB504357}"/>
              </a:ext>
            </a:extLst>
          </p:cNvPr>
          <p:cNvSpPr>
            <a:spLocks noGrp="1"/>
          </p:cNvSpPr>
          <p:nvPr>
            <p:ph type="dt" sz="half" idx="10"/>
          </p:nvPr>
        </p:nvSpPr>
        <p:spPr/>
        <p:txBody>
          <a:bodyPr/>
          <a:lstStyle/>
          <a:p>
            <a:fld id="{78D725DD-27E1-47EA-B272-4643D41E62D5}" type="datetimeFigureOut">
              <a:rPr lang="en-GB" smtClean="0">
                <a:solidFill>
                  <a:prstClr val="black">
                    <a:tint val="75000"/>
                  </a:prstClr>
                </a:solidFill>
              </a:rPr>
              <a:pPr/>
              <a:t>29/11/2022</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CEC942C6-E3DA-403E-B5FA-AC65547527A5}"/>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9B8630AF-E6D7-4356-B704-AC3ABFB22EB3}"/>
              </a:ext>
            </a:extLst>
          </p:cNvPr>
          <p:cNvSpPr>
            <a:spLocks noGrp="1"/>
          </p:cNvSpPr>
          <p:nvPr>
            <p:ph type="sldNum" sz="quarter" idx="12"/>
          </p:nvPr>
        </p:nvSpPr>
        <p:spPr/>
        <p:txBody>
          <a:bodyPr/>
          <a:lstStyle/>
          <a:p>
            <a:fld id="{E37AA4DA-B2D4-4A78-BEFC-1FB7B28E4A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21111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6E7AD-2DCA-473E-BD13-F67AF242BD1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7952B75-2ACC-467E-99A5-F9FC7DC81490}"/>
              </a:ext>
            </a:extLst>
          </p:cNvPr>
          <p:cNvSpPr>
            <a:spLocks noGrp="1"/>
          </p:cNvSpPr>
          <p:nvPr>
            <p:ph type="dt" sz="half" idx="10"/>
          </p:nvPr>
        </p:nvSpPr>
        <p:spPr/>
        <p:txBody>
          <a:bodyPr/>
          <a:lstStyle/>
          <a:p>
            <a:fld id="{78D725DD-27E1-47EA-B272-4643D41E62D5}" type="datetimeFigureOut">
              <a:rPr lang="en-GB" smtClean="0">
                <a:solidFill>
                  <a:prstClr val="black">
                    <a:tint val="75000"/>
                  </a:prstClr>
                </a:solidFill>
              </a:rPr>
              <a:pPr/>
              <a:t>29/11/2022</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A188AD01-4F86-4CA9-84C2-936E0E604EBC}"/>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FDEA56DF-EB99-463B-A45B-8BFED8AF4C52}"/>
              </a:ext>
            </a:extLst>
          </p:cNvPr>
          <p:cNvSpPr>
            <a:spLocks noGrp="1"/>
          </p:cNvSpPr>
          <p:nvPr>
            <p:ph type="sldNum" sz="quarter" idx="12"/>
          </p:nvPr>
        </p:nvSpPr>
        <p:spPr/>
        <p:txBody>
          <a:bodyPr/>
          <a:lstStyle/>
          <a:p>
            <a:fld id="{E37AA4DA-B2D4-4A78-BEFC-1FB7B28E4A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03726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26627E-AF0E-4FB5-95B1-0498C7DF78A9}"/>
              </a:ext>
            </a:extLst>
          </p:cNvPr>
          <p:cNvSpPr>
            <a:spLocks noGrp="1"/>
          </p:cNvSpPr>
          <p:nvPr>
            <p:ph type="dt" sz="half" idx="10"/>
          </p:nvPr>
        </p:nvSpPr>
        <p:spPr/>
        <p:txBody>
          <a:bodyPr/>
          <a:lstStyle/>
          <a:p>
            <a:fld id="{78D725DD-27E1-47EA-B272-4643D41E62D5}" type="datetimeFigureOut">
              <a:rPr lang="en-GB" smtClean="0">
                <a:solidFill>
                  <a:prstClr val="black">
                    <a:tint val="75000"/>
                  </a:prstClr>
                </a:solidFill>
              </a:rPr>
              <a:pPr/>
              <a:t>29/11/2022</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A598C0BE-48E8-46D3-B7AF-5BA53F35EB08}"/>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A7DBA2E9-F85A-4E42-A359-82A388B22033}"/>
              </a:ext>
            </a:extLst>
          </p:cNvPr>
          <p:cNvSpPr>
            <a:spLocks noGrp="1"/>
          </p:cNvSpPr>
          <p:nvPr>
            <p:ph type="sldNum" sz="quarter" idx="12"/>
          </p:nvPr>
        </p:nvSpPr>
        <p:spPr/>
        <p:txBody>
          <a:bodyPr/>
          <a:lstStyle/>
          <a:p>
            <a:fld id="{E37AA4DA-B2D4-4A78-BEFC-1FB7B28E4A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89955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92E99-FBC2-457A-93BB-3AF9D8A5B2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1321A7-ACA4-4D32-B490-BCD26900ED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54EFD1-BC5C-4CF9-8FB4-E8DA6EB21D0E}"/>
              </a:ext>
            </a:extLst>
          </p:cNvPr>
          <p:cNvSpPr>
            <a:spLocks noGrp="1"/>
          </p:cNvSpPr>
          <p:nvPr>
            <p:ph type="dt" sz="half" idx="10"/>
          </p:nvPr>
        </p:nvSpPr>
        <p:spPr/>
        <p:txBody>
          <a:bodyPr/>
          <a:lstStyle/>
          <a:p>
            <a:fld id="{78D725DD-27E1-47EA-B272-4643D41E62D5}" type="datetimeFigureOut">
              <a:rPr lang="en-GB" smtClean="0"/>
              <a:t>29/11/2022</a:t>
            </a:fld>
            <a:endParaRPr lang="en-GB"/>
          </a:p>
        </p:txBody>
      </p:sp>
      <p:sp>
        <p:nvSpPr>
          <p:cNvPr id="5" name="Footer Placeholder 4">
            <a:extLst>
              <a:ext uri="{FF2B5EF4-FFF2-40B4-BE49-F238E27FC236}">
                <a16:creationId xmlns:a16="http://schemas.microsoft.com/office/drawing/2014/main" id="{38E7B532-7157-4CF6-BB4D-5B5848A130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F062B6-BD8B-425E-8776-795BE348BCBC}"/>
              </a:ext>
            </a:extLst>
          </p:cNvPr>
          <p:cNvSpPr>
            <a:spLocks noGrp="1"/>
          </p:cNvSpPr>
          <p:nvPr>
            <p:ph type="sldNum" sz="quarter" idx="12"/>
          </p:nvPr>
        </p:nvSpPr>
        <p:spPr/>
        <p:txBody>
          <a:bodyPr/>
          <a:lstStyle/>
          <a:p>
            <a:fld id="{E37AA4DA-B2D4-4A78-BEFC-1FB7B28E4A09}" type="slidenum">
              <a:rPr lang="en-GB" smtClean="0"/>
              <a:t>‹#›</a:t>
            </a:fld>
            <a:endParaRPr lang="en-GB"/>
          </a:p>
        </p:txBody>
      </p:sp>
    </p:spTree>
    <p:extLst>
      <p:ext uri="{BB962C8B-B14F-4D97-AF65-F5344CB8AC3E}">
        <p14:creationId xmlns:p14="http://schemas.microsoft.com/office/powerpoint/2010/main" val="2796612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85CC1-1E5C-4D42-87C8-8286ED5B82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FB0D59E-9D3F-4D78-BB07-B7506DD1D6C6}"/>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268C6D0-661E-4012-8004-C945FE352D55}"/>
              </a:ext>
            </a:extLst>
          </p:cNvPr>
          <p:cNvSpPr>
            <a:spLocks noGrp="1"/>
          </p:cNvSpPr>
          <p:nvPr>
            <p:ph type="body" sz="half" idx="2"/>
          </p:nvPr>
        </p:nvSpPr>
        <p:spPr>
          <a:xfrm>
            <a:off x="839788" y="2057402"/>
            <a:ext cx="3932237" cy="3811588"/>
          </a:xfrm>
        </p:spPr>
        <p:txBody>
          <a:bodyPr/>
          <a:lstStyle>
            <a:lvl1pPr marL="0" indent="0">
              <a:buNone/>
              <a:defRPr sz="1600"/>
            </a:lvl1pPr>
            <a:lvl2pPr marL="457131" indent="0">
              <a:buNone/>
              <a:defRPr sz="1500"/>
            </a:lvl2pPr>
            <a:lvl3pPr marL="914264" indent="0">
              <a:buNone/>
              <a:defRPr sz="1200"/>
            </a:lvl3pPr>
            <a:lvl4pPr marL="1371396" indent="0">
              <a:buNone/>
              <a:defRPr sz="1100"/>
            </a:lvl4pPr>
            <a:lvl5pPr marL="1828528" indent="0">
              <a:buNone/>
              <a:defRPr sz="1100"/>
            </a:lvl5pPr>
            <a:lvl6pPr marL="2285662" indent="0">
              <a:buNone/>
              <a:defRPr sz="1100"/>
            </a:lvl6pPr>
            <a:lvl7pPr marL="2742790" indent="0">
              <a:buNone/>
              <a:defRPr sz="1100"/>
            </a:lvl7pPr>
            <a:lvl8pPr marL="3199920" indent="0">
              <a:buNone/>
              <a:defRPr sz="1100"/>
            </a:lvl8pPr>
            <a:lvl9pPr marL="3657051" indent="0">
              <a:buNone/>
              <a:defRPr sz="1100"/>
            </a:lvl9pPr>
          </a:lstStyle>
          <a:p>
            <a:pPr lvl="0"/>
            <a:r>
              <a:rPr lang="en-US"/>
              <a:t>Click to edit Master text styles</a:t>
            </a:r>
          </a:p>
        </p:txBody>
      </p:sp>
      <p:sp>
        <p:nvSpPr>
          <p:cNvPr id="5" name="Date Placeholder 4">
            <a:extLst>
              <a:ext uri="{FF2B5EF4-FFF2-40B4-BE49-F238E27FC236}">
                <a16:creationId xmlns:a16="http://schemas.microsoft.com/office/drawing/2014/main" id="{13E6F5B4-F380-402A-A155-CCD9EA5469D0}"/>
              </a:ext>
            </a:extLst>
          </p:cNvPr>
          <p:cNvSpPr>
            <a:spLocks noGrp="1"/>
          </p:cNvSpPr>
          <p:nvPr>
            <p:ph type="dt" sz="half" idx="10"/>
          </p:nvPr>
        </p:nvSpPr>
        <p:spPr/>
        <p:txBody>
          <a:bodyPr/>
          <a:lstStyle/>
          <a:p>
            <a:fld id="{78D725DD-27E1-47EA-B272-4643D41E62D5}" type="datetimeFigureOut">
              <a:rPr lang="en-GB" smtClean="0">
                <a:solidFill>
                  <a:prstClr val="black">
                    <a:tint val="75000"/>
                  </a:prstClr>
                </a:solidFill>
              </a:rPr>
              <a:pPr/>
              <a:t>29/11/2022</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43F52734-2B4B-42AD-8519-DA3FB8B396EE}"/>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8D3BC52B-C352-49C3-BD8F-941B4432A9E0}"/>
              </a:ext>
            </a:extLst>
          </p:cNvPr>
          <p:cNvSpPr>
            <a:spLocks noGrp="1"/>
          </p:cNvSpPr>
          <p:nvPr>
            <p:ph type="sldNum" sz="quarter" idx="12"/>
          </p:nvPr>
        </p:nvSpPr>
        <p:spPr/>
        <p:txBody>
          <a:bodyPr/>
          <a:lstStyle/>
          <a:p>
            <a:fld id="{E37AA4DA-B2D4-4A78-BEFC-1FB7B28E4A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529505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4EA6E-EE80-4232-A7CB-E31221CE11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F858403-43D4-40BC-8EA5-F7032A8EF10C}"/>
              </a:ext>
            </a:extLst>
          </p:cNvPr>
          <p:cNvSpPr>
            <a:spLocks noGrp="1"/>
          </p:cNvSpPr>
          <p:nvPr>
            <p:ph type="pic" idx="1"/>
          </p:nvPr>
        </p:nvSpPr>
        <p:spPr>
          <a:xfrm>
            <a:off x="5183188" y="987427"/>
            <a:ext cx="6172200" cy="4873625"/>
          </a:xfrm>
        </p:spPr>
        <p:txBody>
          <a:bodyPr/>
          <a:lstStyle>
            <a:lvl1pPr marL="0" indent="0">
              <a:buNone/>
              <a:defRPr sz="3200"/>
            </a:lvl1pPr>
            <a:lvl2pPr marL="457131" indent="0">
              <a:buNone/>
              <a:defRPr sz="2800"/>
            </a:lvl2pPr>
            <a:lvl3pPr marL="914264" indent="0">
              <a:buNone/>
              <a:defRPr sz="2400"/>
            </a:lvl3pPr>
            <a:lvl4pPr marL="1371396" indent="0">
              <a:buNone/>
              <a:defRPr sz="2000"/>
            </a:lvl4pPr>
            <a:lvl5pPr marL="1828528" indent="0">
              <a:buNone/>
              <a:defRPr sz="2000"/>
            </a:lvl5pPr>
            <a:lvl6pPr marL="2285662" indent="0">
              <a:buNone/>
              <a:defRPr sz="2000"/>
            </a:lvl6pPr>
            <a:lvl7pPr marL="2742790" indent="0">
              <a:buNone/>
              <a:defRPr sz="2000"/>
            </a:lvl7pPr>
            <a:lvl8pPr marL="3199920" indent="0">
              <a:buNone/>
              <a:defRPr sz="2000"/>
            </a:lvl8pPr>
            <a:lvl9pPr marL="3657051"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9EC5E195-586A-4917-B8F3-E7B97F9B28C3}"/>
              </a:ext>
            </a:extLst>
          </p:cNvPr>
          <p:cNvSpPr>
            <a:spLocks noGrp="1"/>
          </p:cNvSpPr>
          <p:nvPr>
            <p:ph type="body" sz="half" idx="2"/>
          </p:nvPr>
        </p:nvSpPr>
        <p:spPr>
          <a:xfrm>
            <a:off x="839788" y="2057402"/>
            <a:ext cx="3932237" cy="3811588"/>
          </a:xfrm>
        </p:spPr>
        <p:txBody>
          <a:bodyPr/>
          <a:lstStyle>
            <a:lvl1pPr marL="0" indent="0">
              <a:buNone/>
              <a:defRPr sz="1600"/>
            </a:lvl1pPr>
            <a:lvl2pPr marL="457131" indent="0">
              <a:buNone/>
              <a:defRPr sz="1500"/>
            </a:lvl2pPr>
            <a:lvl3pPr marL="914264" indent="0">
              <a:buNone/>
              <a:defRPr sz="1200"/>
            </a:lvl3pPr>
            <a:lvl4pPr marL="1371396" indent="0">
              <a:buNone/>
              <a:defRPr sz="1100"/>
            </a:lvl4pPr>
            <a:lvl5pPr marL="1828528" indent="0">
              <a:buNone/>
              <a:defRPr sz="1100"/>
            </a:lvl5pPr>
            <a:lvl6pPr marL="2285662" indent="0">
              <a:buNone/>
              <a:defRPr sz="1100"/>
            </a:lvl6pPr>
            <a:lvl7pPr marL="2742790" indent="0">
              <a:buNone/>
              <a:defRPr sz="1100"/>
            </a:lvl7pPr>
            <a:lvl8pPr marL="3199920" indent="0">
              <a:buNone/>
              <a:defRPr sz="1100"/>
            </a:lvl8pPr>
            <a:lvl9pPr marL="3657051" indent="0">
              <a:buNone/>
              <a:defRPr sz="1100"/>
            </a:lvl9pPr>
          </a:lstStyle>
          <a:p>
            <a:pPr lvl="0"/>
            <a:r>
              <a:rPr lang="en-US"/>
              <a:t>Click to edit Master text styles</a:t>
            </a:r>
          </a:p>
        </p:txBody>
      </p:sp>
      <p:sp>
        <p:nvSpPr>
          <p:cNvPr id="5" name="Date Placeholder 4">
            <a:extLst>
              <a:ext uri="{FF2B5EF4-FFF2-40B4-BE49-F238E27FC236}">
                <a16:creationId xmlns:a16="http://schemas.microsoft.com/office/drawing/2014/main" id="{713F3BB9-DE72-4789-B57F-0616D0C91C61}"/>
              </a:ext>
            </a:extLst>
          </p:cNvPr>
          <p:cNvSpPr>
            <a:spLocks noGrp="1"/>
          </p:cNvSpPr>
          <p:nvPr>
            <p:ph type="dt" sz="half" idx="10"/>
          </p:nvPr>
        </p:nvSpPr>
        <p:spPr/>
        <p:txBody>
          <a:bodyPr/>
          <a:lstStyle/>
          <a:p>
            <a:fld id="{78D725DD-27E1-47EA-B272-4643D41E62D5}" type="datetimeFigureOut">
              <a:rPr lang="en-GB" smtClean="0">
                <a:solidFill>
                  <a:prstClr val="black">
                    <a:tint val="75000"/>
                  </a:prstClr>
                </a:solidFill>
              </a:rPr>
              <a:pPr/>
              <a:t>29/11/2022</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734DDAD7-7B6A-4FC1-82A8-FAB6EC337430}"/>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64976DA8-9179-493E-ABA1-BAF1DCB63593}"/>
              </a:ext>
            </a:extLst>
          </p:cNvPr>
          <p:cNvSpPr>
            <a:spLocks noGrp="1"/>
          </p:cNvSpPr>
          <p:nvPr>
            <p:ph type="sldNum" sz="quarter" idx="12"/>
          </p:nvPr>
        </p:nvSpPr>
        <p:spPr/>
        <p:txBody>
          <a:bodyPr/>
          <a:lstStyle/>
          <a:p>
            <a:fld id="{E37AA4DA-B2D4-4A78-BEFC-1FB7B28E4A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60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FD182-3B69-4170-B852-54F43BE7DE6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C548AB8-AB84-4FC1-9210-0A55428B75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E85A15-BE44-4D1B-BFF4-99CDFA5E0E97}"/>
              </a:ext>
            </a:extLst>
          </p:cNvPr>
          <p:cNvSpPr>
            <a:spLocks noGrp="1"/>
          </p:cNvSpPr>
          <p:nvPr>
            <p:ph type="dt" sz="half" idx="10"/>
          </p:nvPr>
        </p:nvSpPr>
        <p:spPr/>
        <p:txBody>
          <a:bodyPr/>
          <a:lstStyle/>
          <a:p>
            <a:fld id="{78D725DD-27E1-47EA-B272-4643D41E62D5}" type="datetimeFigureOut">
              <a:rPr lang="en-GB" smtClean="0">
                <a:solidFill>
                  <a:prstClr val="black">
                    <a:tint val="75000"/>
                  </a:prstClr>
                </a:solidFill>
              </a:rPr>
              <a:pPr/>
              <a:t>29/11/2022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5C889598-3556-4345-B86C-B35A43C8A79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25EA86E6-5B91-4EE6-8993-3E49DAF98692}"/>
              </a:ext>
            </a:extLst>
          </p:cNvPr>
          <p:cNvSpPr>
            <a:spLocks noGrp="1"/>
          </p:cNvSpPr>
          <p:nvPr>
            <p:ph type="sldNum" sz="quarter" idx="12"/>
          </p:nvPr>
        </p:nvSpPr>
        <p:spPr/>
        <p:txBody>
          <a:bodyPr/>
          <a:lstStyle/>
          <a:p>
            <a:fld id="{E37AA4DA-B2D4-4A78-BEFC-1FB7B28E4A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75323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0769B9-8B79-434C-85D1-4C68A5D3AB7F}"/>
              </a:ext>
            </a:extLst>
          </p:cNvPr>
          <p:cNvSpPr>
            <a:spLocks noGrp="1"/>
          </p:cNvSpPr>
          <p:nvPr>
            <p:ph type="title" orient="vert"/>
          </p:nvPr>
        </p:nvSpPr>
        <p:spPr>
          <a:xfrm>
            <a:off x="8724902" y="365124"/>
            <a:ext cx="2628900" cy="581183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5086A2-4DAE-4C3D-9ECE-E4F284D9A8A2}"/>
              </a:ext>
            </a:extLst>
          </p:cNvPr>
          <p:cNvSpPr>
            <a:spLocks noGrp="1"/>
          </p:cNvSpPr>
          <p:nvPr>
            <p:ph type="body" orient="vert" idx="1"/>
          </p:nvPr>
        </p:nvSpPr>
        <p:spPr>
          <a:xfrm>
            <a:off x="838203" y="365124"/>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F6E411-AF97-439F-8EF5-925900C82619}"/>
              </a:ext>
            </a:extLst>
          </p:cNvPr>
          <p:cNvSpPr>
            <a:spLocks noGrp="1"/>
          </p:cNvSpPr>
          <p:nvPr>
            <p:ph type="dt" sz="half" idx="10"/>
          </p:nvPr>
        </p:nvSpPr>
        <p:spPr/>
        <p:txBody>
          <a:bodyPr/>
          <a:lstStyle/>
          <a:p>
            <a:fld id="{78D725DD-27E1-47EA-B272-4643D41E62D5}" type="datetimeFigureOut">
              <a:rPr lang="en-GB" smtClean="0">
                <a:solidFill>
                  <a:prstClr val="black">
                    <a:tint val="75000"/>
                  </a:prstClr>
                </a:solidFill>
              </a:rPr>
              <a:pPr/>
              <a:t>29/11/2022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D663AA48-4C4C-4576-9BDC-B558C48BE9FE}"/>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10D0BDC6-B901-4382-A156-5044B31ECC47}"/>
              </a:ext>
            </a:extLst>
          </p:cNvPr>
          <p:cNvSpPr>
            <a:spLocks noGrp="1"/>
          </p:cNvSpPr>
          <p:nvPr>
            <p:ph type="sldNum" sz="quarter" idx="12"/>
          </p:nvPr>
        </p:nvSpPr>
        <p:spPr/>
        <p:txBody>
          <a:bodyPr/>
          <a:lstStyle/>
          <a:p>
            <a:fld id="{E37AA4DA-B2D4-4A78-BEFC-1FB7B28E4A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07041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12" tIns="91412" rIns="91412" bIns="91412"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12" tIns="91412" rIns="91412" bIns="91412" anchor="t" anchorCtr="0">
            <a:noAutofit/>
          </a:bodyPr>
          <a:lstStyle>
            <a:lvl1pPr marL="609491" lvl="0" indent="-457119">
              <a:spcBef>
                <a:spcPts val="0"/>
              </a:spcBef>
              <a:spcAft>
                <a:spcPts val="0"/>
              </a:spcAft>
              <a:buSzPts val="1800"/>
              <a:buChar char="●"/>
              <a:defRPr/>
            </a:lvl1pPr>
            <a:lvl2pPr marL="1218990" lvl="1" indent="-423259">
              <a:spcBef>
                <a:spcPts val="2133"/>
              </a:spcBef>
              <a:spcAft>
                <a:spcPts val="0"/>
              </a:spcAft>
              <a:buSzPts val="1400"/>
              <a:buChar char="○"/>
              <a:defRPr/>
            </a:lvl2pPr>
            <a:lvl3pPr marL="1828482" lvl="2" indent="-423259">
              <a:spcBef>
                <a:spcPts val="2133"/>
              </a:spcBef>
              <a:spcAft>
                <a:spcPts val="0"/>
              </a:spcAft>
              <a:buSzPts val="1400"/>
              <a:buChar char="■"/>
              <a:defRPr/>
            </a:lvl3pPr>
            <a:lvl4pPr marL="2437978" lvl="3" indent="-423259">
              <a:spcBef>
                <a:spcPts val="2133"/>
              </a:spcBef>
              <a:spcAft>
                <a:spcPts val="0"/>
              </a:spcAft>
              <a:buSzPts val="1400"/>
              <a:buChar char="●"/>
              <a:defRPr/>
            </a:lvl4pPr>
            <a:lvl5pPr marL="3047468" lvl="4" indent="-423259">
              <a:spcBef>
                <a:spcPts val="2133"/>
              </a:spcBef>
              <a:spcAft>
                <a:spcPts val="0"/>
              </a:spcAft>
              <a:buSzPts val="1400"/>
              <a:buChar char="○"/>
              <a:defRPr/>
            </a:lvl5pPr>
            <a:lvl6pPr marL="3656959" lvl="5" indent="-423259">
              <a:spcBef>
                <a:spcPts val="2133"/>
              </a:spcBef>
              <a:spcAft>
                <a:spcPts val="0"/>
              </a:spcAft>
              <a:buSzPts val="1400"/>
              <a:buChar char="■"/>
              <a:defRPr/>
            </a:lvl6pPr>
            <a:lvl7pPr marL="4266453" lvl="6" indent="-423259">
              <a:spcBef>
                <a:spcPts val="2133"/>
              </a:spcBef>
              <a:spcAft>
                <a:spcPts val="0"/>
              </a:spcAft>
              <a:buSzPts val="1400"/>
              <a:buChar char="●"/>
              <a:defRPr/>
            </a:lvl7pPr>
            <a:lvl8pPr marL="4875947" lvl="7" indent="-423259">
              <a:spcBef>
                <a:spcPts val="2133"/>
              </a:spcBef>
              <a:spcAft>
                <a:spcPts val="0"/>
              </a:spcAft>
              <a:buSzPts val="1400"/>
              <a:buChar char="○"/>
              <a:defRPr/>
            </a:lvl8pPr>
            <a:lvl9pPr marL="5485446" lvl="8" indent="-423259">
              <a:spcBef>
                <a:spcPts val="2133"/>
              </a:spcBef>
              <a:spcAft>
                <a:spcPts val="2133"/>
              </a:spcAft>
              <a:buSzPts val="1400"/>
              <a:buChar char="■"/>
              <a:defRPr/>
            </a:lvl9pPr>
          </a:lstStyle>
          <a:p>
            <a:pPr lvl="0"/>
            <a:r>
              <a:rPr lang="en-US"/>
              <a:t>Click to edit Master text styles</a:t>
            </a: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12" tIns="91412" rIns="91412" bIns="91412"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88952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2AEDC-340E-453E-92BA-EE914DCF4C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1633B94-BA3A-4504-8A06-563F4EFA654A}"/>
              </a:ext>
            </a:extLst>
          </p:cNvPr>
          <p:cNvSpPr>
            <a:spLocks noGrp="1"/>
          </p:cNvSpPr>
          <p:nvPr>
            <p:ph type="subTitle" idx="1"/>
          </p:nvPr>
        </p:nvSpPr>
        <p:spPr>
          <a:xfrm>
            <a:off x="1524000" y="3602037"/>
            <a:ext cx="9144000" cy="1655763"/>
          </a:xfrm>
        </p:spPr>
        <p:txBody>
          <a:bodyPr/>
          <a:lstStyle>
            <a:lvl1pPr marL="0" indent="0" algn="ctr">
              <a:buNone/>
              <a:defRPr sz="2400"/>
            </a:lvl1pPr>
            <a:lvl2pPr marL="457131" indent="0" algn="ctr">
              <a:buNone/>
              <a:defRPr sz="2000"/>
            </a:lvl2pPr>
            <a:lvl3pPr marL="914264" indent="0" algn="ctr">
              <a:buNone/>
              <a:defRPr sz="1900"/>
            </a:lvl3pPr>
            <a:lvl4pPr marL="1371396" indent="0" algn="ctr">
              <a:buNone/>
              <a:defRPr sz="1600"/>
            </a:lvl4pPr>
            <a:lvl5pPr marL="1828528" indent="0" algn="ctr">
              <a:buNone/>
              <a:defRPr sz="1600"/>
            </a:lvl5pPr>
            <a:lvl6pPr marL="2285662" indent="0" algn="ctr">
              <a:buNone/>
              <a:defRPr sz="1600"/>
            </a:lvl6pPr>
            <a:lvl7pPr marL="2742790" indent="0" algn="ctr">
              <a:buNone/>
              <a:defRPr sz="1600"/>
            </a:lvl7pPr>
            <a:lvl8pPr marL="3199920" indent="0" algn="ctr">
              <a:buNone/>
              <a:defRPr sz="1600"/>
            </a:lvl8pPr>
            <a:lvl9pPr marL="3657051"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CDC7F62-4C93-4535-9517-9699DC849AC9}"/>
              </a:ext>
            </a:extLst>
          </p:cNvPr>
          <p:cNvSpPr>
            <a:spLocks noGrp="1"/>
          </p:cNvSpPr>
          <p:nvPr>
            <p:ph type="dt" sz="half" idx="10"/>
          </p:nvPr>
        </p:nvSpPr>
        <p:spPr/>
        <p:txBody>
          <a:bodyPr/>
          <a:lstStyle/>
          <a:p>
            <a:fld id="{78D725DD-27E1-47EA-B272-4643D41E62D5}" type="datetimeFigureOut">
              <a:rPr lang="en-GB" smtClean="0">
                <a:solidFill>
                  <a:prstClr val="black">
                    <a:tint val="75000"/>
                  </a:prstClr>
                </a:solidFill>
              </a:rPr>
              <a:pPr/>
              <a:t>29/11/2022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B129820C-7087-4C40-9172-EE23AC70EAD3}"/>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3FADACA4-CD1B-4275-964C-888CBBAC18AA}"/>
              </a:ext>
            </a:extLst>
          </p:cNvPr>
          <p:cNvSpPr>
            <a:spLocks noGrp="1"/>
          </p:cNvSpPr>
          <p:nvPr>
            <p:ph type="sldNum" sz="quarter" idx="12"/>
          </p:nvPr>
        </p:nvSpPr>
        <p:spPr/>
        <p:txBody>
          <a:bodyPr/>
          <a:lstStyle/>
          <a:p>
            <a:fld id="{E37AA4DA-B2D4-4A78-BEFC-1FB7B28E4A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479103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92E99-FBC2-457A-93BB-3AF9D8A5B2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1321A7-ACA4-4D32-B490-BCD26900ED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54EFD1-BC5C-4CF9-8FB4-E8DA6EB21D0E}"/>
              </a:ext>
            </a:extLst>
          </p:cNvPr>
          <p:cNvSpPr>
            <a:spLocks noGrp="1"/>
          </p:cNvSpPr>
          <p:nvPr>
            <p:ph type="dt" sz="half" idx="10"/>
          </p:nvPr>
        </p:nvSpPr>
        <p:spPr/>
        <p:txBody>
          <a:bodyPr/>
          <a:lstStyle/>
          <a:p>
            <a:fld id="{78D725DD-27E1-47EA-B272-4643D41E62D5}" type="datetimeFigureOut">
              <a:rPr lang="en-GB" smtClean="0">
                <a:solidFill>
                  <a:prstClr val="black">
                    <a:tint val="75000"/>
                  </a:prstClr>
                </a:solidFill>
              </a:rPr>
              <a:pPr/>
              <a:t>29/11/2022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38E7B532-7157-4CF6-BB4D-5B5848A1305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50F062B6-BD8B-425E-8776-795BE348BCBC}"/>
              </a:ext>
            </a:extLst>
          </p:cNvPr>
          <p:cNvSpPr>
            <a:spLocks noGrp="1"/>
          </p:cNvSpPr>
          <p:nvPr>
            <p:ph type="sldNum" sz="quarter" idx="12"/>
          </p:nvPr>
        </p:nvSpPr>
        <p:spPr/>
        <p:txBody>
          <a:bodyPr/>
          <a:lstStyle/>
          <a:p>
            <a:fld id="{E37AA4DA-B2D4-4A78-BEFC-1FB7B28E4A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6372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C7D3B-C70A-449E-BA14-C10549B21BB9}"/>
              </a:ext>
            </a:extLst>
          </p:cNvPr>
          <p:cNvSpPr>
            <a:spLocks noGrp="1"/>
          </p:cNvSpPr>
          <p:nvPr>
            <p:ph type="title"/>
          </p:nvPr>
        </p:nvSpPr>
        <p:spPr>
          <a:xfrm>
            <a:off x="831849" y="1709743"/>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9F39AA1-DB43-4E87-BB3A-C120DF334B7D}"/>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131" indent="0">
              <a:buNone/>
              <a:defRPr sz="2000">
                <a:solidFill>
                  <a:schemeClr val="tx1">
                    <a:tint val="75000"/>
                  </a:schemeClr>
                </a:solidFill>
              </a:defRPr>
            </a:lvl2pPr>
            <a:lvl3pPr marL="914264" indent="0">
              <a:buNone/>
              <a:defRPr sz="1900">
                <a:solidFill>
                  <a:schemeClr val="tx1">
                    <a:tint val="75000"/>
                  </a:schemeClr>
                </a:solidFill>
              </a:defRPr>
            </a:lvl3pPr>
            <a:lvl4pPr marL="1371396" indent="0">
              <a:buNone/>
              <a:defRPr sz="1600">
                <a:solidFill>
                  <a:schemeClr val="tx1">
                    <a:tint val="75000"/>
                  </a:schemeClr>
                </a:solidFill>
              </a:defRPr>
            </a:lvl4pPr>
            <a:lvl5pPr marL="1828528" indent="0">
              <a:buNone/>
              <a:defRPr sz="1600">
                <a:solidFill>
                  <a:schemeClr val="tx1">
                    <a:tint val="75000"/>
                  </a:schemeClr>
                </a:solidFill>
              </a:defRPr>
            </a:lvl5pPr>
            <a:lvl6pPr marL="2285662" indent="0">
              <a:buNone/>
              <a:defRPr sz="1600">
                <a:solidFill>
                  <a:schemeClr val="tx1">
                    <a:tint val="75000"/>
                  </a:schemeClr>
                </a:solidFill>
              </a:defRPr>
            </a:lvl6pPr>
            <a:lvl7pPr marL="2742790" indent="0">
              <a:buNone/>
              <a:defRPr sz="1600">
                <a:solidFill>
                  <a:schemeClr val="tx1">
                    <a:tint val="75000"/>
                  </a:schemeClr>
                </a:solidFill>
              </a:defRPr>
            </a:lvl7pPr>
            <a:lvl8pPr marL="3199920" indent="0">
              <a:buNone/>
              <a:defRPr sz="1600">
                <a:solidFill>
                  <a:schemeClr val="tx1">
                    <a:tint val="75000"/>
                  </a:schemeClr>
                </a:solidFill>
              </a:defRPr>
            </a:lvl8pPr>
            <a:lvl9pPr marL="3657051"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A15B2D-55DE-4F65-A2AC-9BD098983E5F}"/>
              </a:ext>
            </a:extLst>
          </p:cNvPr>
          <p:cNvSpPr>
            <a:spLocks noGrp="1"/>
          </p:cNvSpPr>
          <p:nvPr>
            <p:ph type="dt" sz="half" idx="10"/>
          </p:nvPr>
        </p:nvSpPr>
        <p:spPr/>
        <p:txBody>
          <a:bodyPr/>
          <a:lstStyle/>
          <a:p>
            <a:fld id="{78D725DD-27E1-47EA-B272-4643D41E62D5}" type="datetimeFigureOut">
              <a:rPr lang="en-GB" smtClean="0">
                <a:solidFill>
                  <a:prstClr val="black">
                    <a:tint val="75000"/>
                  </a:prstClr>
                </a:solidFill>
              </a:rPr>
              <a:pPr/>
              <a:t>29/11/2022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CE3FB8C-919E-44C7-821C-710F423D1107}"/>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9241716-36BF-4C4C-BCF8-8CEBAD76FDBC}"/>
              </a:ext>
            </a:extLst>
          </p:cNvPr>
          <p:cNvSpPr>
            <a:spLocks noGrp="1"/>
          </p:cNvSpPr>
          <p:nvPr>
            <p:ph type="sldNum" sz="quarter" idx="12"/>
          </p:nvPr>
        </p:nvSpPr>
        <p:spPr/>
        <p:txBody>
          <a:bodyPr/>
          <a:lstStyle/>
          <a:p>
            <a:fld id="{E37AA4DA-B2D4-4A78-BEFC-1FB7B28E4A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25123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CBC42-4B0A-4B00-BF5D-6C5D25360E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018D4C-5DB4-4A3B-84E3-54542BECF0A4}"/>
              </a:ext>
            </a:extLst>
          </p:cNvPr>
          <p:cNvSpPr>
            <a:spLocks noGrp="1"/>
          </p:cNvSpPr>
          <p:nvPr>
            <p:ph sz="half" idx="1"/>
          </p:nvPr>
        </p:nvSpPr>
        <p:spPr>
          <a:xfrm>
            <a:off x="838200" y="1825624"/>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FDF4214-6BF3-4028-84D4-7B0075F6D005}"/>
              </a:ext>
            </a:extLst>
          </p:cNvPr>
          <p:cNvSpPr>
            <a:spLocks noGrp="1"/>
          </p:cNvSpPr>
          <p:nvPr>
            <p:ph sz="half" idx="2"/>
          </p:nvPr>
        </p:nvSpPr>
        <p:spPr>
          <a:xfrm>
            <a:off x="6172200" y="1825624"/>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ED14426-74DA-44B8-BC9B-A386181F892E}"/>
              </a:ext>
            </a:extLst>
          </p:cNvPr>
          <p:cNvSpPr>
            <a:spLocks noGrp="1"/>
          </p:cNvSpPr>
          <p:nvPr>
            <p:ph type="dt" sz="half" idx="10"/>
          </p:nvPr>
        </p:nvSpPr>
        <p:spPr/>
        <p:txBody>
          <a:bodyPr/>
          <a:lstStyle/>
          <a:p>
            <a:fld id="{78D725DD-27E1-47EA-B272-4643D41E62D5}" type="datetimeFigureOut">
              <a:rPr lang="en-GB" smtClean="0">
                <a:solidFill>
                  <a:prstClr val="black">
                    <a:tint val="75000"/>
                  </a:prstClr>
                </a:solidFill>
              </a:rPr>
              <a:pPr/>
              <a:t>29/11/2022</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1B3AF7B9-B022-41BA-BCB8-56BA03192215}"/>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36E56ADA-6CF5-43FA-8043-272E41D89FB7}"/>
              </a:ext>
            </a:extLst>
          </p:cNvPr>
          <p:cNvSpPr>
            <a:spLocks noGrp="1"/>
          </p:cNvSpPr>
          <p:nvPr>
            <p:ph type="sldNum" sz="quarter" idx="12"/>
          </p:nvPr>
        </p:nvSpPr>
        <p:spPr/>
        <p:txBody>
          <a:bodyPr/>
          <a:lstStyle/>
          <a:p>
            <a:fld id="{E37AA4DA-B2D4-4A78-BEFC-1FB7B28E4A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31834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80DE7-263B-4AFC-9B20-66F5F0D5AF5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E3803A-F3C1-47D3-A508-C5D0D00FF464}"/>
              </a:ext>
            </a:extLst>
          </p:cNvPr>
          <p:cNvSpPr>
            <a:spLocks noGrp="1"/>
          </p:cNvSpPr>
          <p:nvPr>
            <p:ph type="body" idx="1"/>
          </p:nvPr>
        </p:nvSpPr>
        <p:spPr>
          <a:xfrm>
            <a:off x="839789" y="1681163"/>
            <a:ext cx="5157787" cy="823912"/>
          </a:xfrm>
        </p:spPr>
        <p:txBody>
          <a:bodyPr anchor="b"/>
          <a:lstStyle>
            <a:lvl1pPr marL="0" indent="0">
              <a:buNone/>
              <a:defRPr sz="2400" b="1"/>
            </a:lvl1pPr>
            <a:lvl2pPr marL="457131" indent="0">
              <a:buNone/>
              <a:defRPr sz="2000" b="1"/>
            </a:lvl2pPr>
            <a:lvl3pPr marL="914264" indent="0">
              <a:buNone/>
              <a:defRPr sz="1900" b="1"/>
            </a:lvl3pPr>
            <a:lvl4pPr marL="1371396" indent="0">
              <a:buNone/>
              <a:defRPr sz="1600" b="1"/>
            </a:lvl4pPr>
            <a:lvl5pPr marL="1828528" indent="0">
              <a:buNone/>
              <a:defRPr sz="1600" b="1"/>
            </a:lvl5pPr>
            <a:lvl6pPr marL="2285662" indent="0">
              <a:buNone/>
              <a:defRPr sz="1600" b="1"/>
            </a:lvl6pPr>
            <a:lvl7pPr marL="2742790" indent="0">
              <a:buNone/>
              <a:defRPr sz="1600" b="1"/>
            </a:lvl7pPr>
            <a:lvl8pPr marL="3199920" indent="0">
              <a:buNone/>
              <a:defRPr sz="1600" b="1"/>
            </a:lvl8pPr>
            <a:lvl9pPr marL="3657051"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C51A37-BA49-4502-89ED-E343BFC1B7E0}"/>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0AEE15E-039C-4062-BB07-786B6BCAE156}"/>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31" indent="0">
              <a:buNone/>
              <a:defRPr sz="2000" b="1"/>
            </a:lvl2pPr>
            <a:lvl3pPr marL="914264" indent="0">
              <a:buNone/>
              <a:defRPr sz="1900" b="1"/>
            </a:lvl3pPr>
            <a:lvl4pPr marL="1371396" indent="0">
              <a:buNone/>
              <a:defRPr sz="1600" b="1"/>
            </a:lvl4pPr>
            <a:lvl5pPr marL="1828528" indent="0">
              <a:buNone/>
              <a:defRPr sz="1600" b="1"/>
            </a:lvl5pPr>
            <a:lvl6pPr marL="2285662" indent="0">
              <a:buNone/>
              <a:defRPr sz="1600" b="1"/>
            </a:lvl6pPr>
            <a:lvl7pPr marL="2742790" indent="0">
              <a:buNone/>
              <a:defRPr sz="1600" b="1"/>
            </a:lvl7pPr>
            <a:lvl8pPr marL="3199920" indent="0">
              <a:buNone/>
              <a:defRPr sz="1600" b="1"/>
            </a:lvl8pPr>
            <a:lvl9pPr marL="3657051"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66F89B-93DE-49F2-BCBC-43A806B44FA4}"/>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580B17C-029F-4FA7-BF52-1D5FBB504357}"/>
              </a:ext>
            </a:extLst>
          </p:cNvPr>
          <p:cNvSpPr>
            <a:spLocks noGrp="1"/>
          </p:cNvSpPr>
          <p:nvPr>
            <p:ph type="dt" sz="half" idx="10"/>
          </p:nvPr>
        </p:nvSpPr>
        <p:spPr/>
        <p:txBody>
          <a:bodyPr/>
          <a:lstStyle/>
          <a:p>
            <a:fld id="{78D725DD-27E1-47EA-B272-4643D41E62D5}" type="datetimeFigureOut">
              <a:rPr lang="en-GB" smtClean="0">
                <a:solidFill>
                  <a:prstClr val="black">
                    <a:tint val="75000"/>
                  </a:prstClr>
                </a:solidFill>
              </a:rPr>
              <a:pPr/>
              <a:t>29/11/2022</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CEC942C6-E3DA-403E-B5FA-AC65547527A5}"/>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9B8630AF-E6D7-4356-B704-AC3ABFB22EB3}"/>
              </a:ext>
            </a:extLst>
          </p:cNvPr>
          <p:cNvSpPr>
            <a:spLocks noGrp="1"/>
          </p:cNvSpPr>
          <p:nvPr>
            <p:ph type="sldNum" sz="quarter" idx="12"/>
          </p:nvPr>
        </p:nvSpPr>
        <p:spPr/>
        <p:txBody>
          <a:bodyPr/>
          <a:lstStyle/>
          <a:p>
            <a:fld id="{E37AA4DA-B2D4-4A78-BEFC-1FB7B28E4A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4620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C7D3B-C70A-449E-BA14-C10549B21BB9}"/>
              </a:ext>
            </a:extLst>
          </p:cNvPr>
          <p:cNvSpPr>
            <a:spLocks noGrp="1"/>
          </p:cNvSpPr>
          <p:nvPr>
            <p:ph type="title"/>
          </p:nvPr>
        </p:nvSpPr>
        <p:spPr>
          <a:xfrm>
            <a:off x="831849" y="1709743"/>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9F39AA1-DB43-4E87-BB3A-C120DF334B7D}"/>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131" indent="0">
              <a:buNone/>
              <a:defRPr sz="2000">
                <a:solidFill>
                  <a:schemeClr val="tx1">
                    <a:tint val="75000"/>
                  </a:schemeClr>
                </a:solidFill>
              </a:defRPr>
            </a:lvl2pPr>
            <a:lvl3pPr marL="914264" indent="0">
              <a:buNone/>
              <a:defRPr sz="1900">
                <a:solidFill>
                  <a:schemeClr val="tx1">
                    <a:tint val="75000"/>
                  </a:schemeClr>
                </a:solidFill>
              </a:defRPr>
            </a:lvl3pPr>
            <a:lvl4pPr marL="1371396" indent="0">
              <a:buNone/>
              <a:defRPr sz="1600">
                <a:solidFill>
                  <a:schemeClr val="tx1">
                    <a:tint val="75000"/>
                  </a:schemeClr>
                </a:solidFill>
              </a:defRPr>
            </a:lvl4pPr>
            <a:lvl5pPr marL="1828528" indent="0">
              <a:buNone/>
              <a:defRPr sz="1600">
                <a:solidFill>
                  <a:schemeClr val="tx1">
                    <a:tint val="75000"/>
                  </a:schemeClr>
                </a:solidFill>
              </a:defRPr>
            </a:lvl5pPr>
            <a:lvl6pPr marL="2285662" indent="0">
              <a:buNone/>
              <a:defRPr sz="1600">
                <a:solidFill>
                  <a:schemeClr val="tx1">
                    <a:tint val="75000"/>
                  </a:schemeClr>
                </a:solidFill>
              </a:defRPr>
            </a:lvl6pPr>
            <a:lvl7pPr marL="2742790" indent="0">
              <a:buNone/>
              <a:defRPr sz="1600">
                <a:solidFill>
                  <a:schemeClr val="tx1">
                    <a:tint val="75000"/>
                  </a:schemeClr>
                </a:solidFill>
              </a:defRPr>
            </a:lvl7pPr>
            <a:lvl8pPr marL="3199920" indent="0">
              <a:buNone/>
              <a:defRPr sz="1600">
                <a:solidFill>
                  <a:schemeClr val="tx1">
                    <a:tint val="75000"/>
                  </a:schemeClr>
                </a:solidFill>
              </a:defRPr>
            </a:lvl8pPr>
            <a:lvl9pPr marL="3657051"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A15B2D-55DE-4F65-A2AC-9BD098983E5F}"/>
              </a:ext>
            </a:extLst>
          </p:cNvPr>
          <p:cNvSpPr>
            <a:spLocks noGrp="1"/>
          </p:cNvSpPr>
          <p:nvPr>
            <p:ph type="dt" sz="half" idx="10"/>
          </p:nvPr>
        </p:nvSpPr>
        <p:spPr/>
        <p:txBody>
          <a:bodyPr/>
          <a:lstStyle/>
          <a:p>
            <a:fld id="{78D725DD-27E1-47EA-B272-4643D41E62D5}" type="datetimeFigureOut">
              <a:rPr lang="en-GB" smtClean="0"/>
              <a:t>29/11/2022</a:t>
            </a:fld>
            <a:endParaRPr lang="en-GB"/>
          </a:p>
        </p:txBody>
      </p:sp>
      <p:sp>
        <p:nvSpPr>
          <p:cNvPr id="5" name="Footer Placeholder 4">
            <a:extLst>
              <a:ext uri="{FF2B5EF4-FFF2-40B4-BE49-F238E27FC236}">
                <a16:creationId xmlns:a16="http://schemas.microsoft.com/office/drawing/2014/main" id="{1CE3FB8C-919E-44C7-821C-710F423D11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241716-36BF-4C4C-BCF8-8CEBAD76FDBC}"/>
              </a:ext>
            </a:extLst>
          </p:cNvPr>
          <p:cNvSpPr>
            <a:spLocks noGrp="1"/>
          </p:cNvSpPr>
          <p:nvPr>
            <p:ph type="sldNum" sz="quarter" idx="12"/>
          </p:nvPr>
        </p:nvSpPr>
        <p:spPr/>
        <p:txBody>
          <a:bodyPr/>
          <a:lstStyle/>
          <a:p>
            <a:fld id="{E37AA4DA-B2D4-4A78-BEFC-1FB7B28E4A09}" type="slidenum">
              <a:rPr lang="en-GB" smtClean="0"/>
              <a:t>‹#›</a:t>
            </a:fld>
            <a:endParaRPr lang="en-GB"/>
          </a:p>
        </p:txBody>
      </p:sp>
    </p:spTree>
    <p:extLst>
      <p:ext uri="{BB962C8B-B14F-4D97-AF65-F5344CB8AC3E}">
        <p14:creationId xmlns:p14="http://schemas.microsoft.com/office/powerpoint/2010/main" val="16703352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6E7AD-2DCA-473E-BD13-F67AF242BD1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7952B75-2ACC-467E-99A5-F9FC7DC81490}"/>
              </a:ext>
            </a:extLst>
          </p:cNvPr>
          <p:cNvSpPr>
            <a:spLocks noGrp="1"/>
          </p:cNvSpPr>
          <p:nvPr>
            <p:ph type="dt" sz="half" idx="10"/>
          </p:nvPr>
        </p:nvSpPr>
        <p:spPr/>
        <p:txBody>
          <a:bodyPr/>
          <a:lstStyle/>
          <a:p>
            <a:fld id="{78D725DD-27E1-47EA-B272-4643D41E62D5}" type="datetimeFigureOut">
              <a:rPr lang="en-GB" smtClean="0">
                <a:solidFill>
                  <a:prstClr val="black">
                    <a:tint val="75000"/>
                  </a:prstClr>
                </a:solidFill>
              </a:rPr>
              <a:pPr/>
              <a:t>29/11/2022</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A188AD01-4F86-4CA9-84C2-936E0E604EBC}"/>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FDEA56DF-EB99-463B-A45B-8BFED8AF4C52}"/>
              </a:ext>
            </a:extLst>
          </p:cNvPr>
          <p:cNvSpPr>
            <a:spLocks noGrp="1"/>
          </p:cNvSpPr>
          <p:nvPr>
            <p:ph type="sldNum" sz="quarter" idx="12"/>
          </p:nvPr>
        </p:nvSpPr>
        <p:spPr/>
        <p:txBody>
          <a:bodyPr/>
          <a:lstStyle/>
          <a:p>
            <a:fld id="{E37AA4DA-B2D4-4A78-BEFC-1FB7B28E4A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104354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26627E-AF0E-4FB5-95B1-0498C7DF78A9}"/>
              </a:ext>
            </a:extLst>
          </p:cNvPr>
          <p:cNvSpPr>
            <a:spLocks noGrp="1"/>
          </p:cNvSpPr>
          <p:nvPr>
            <p:ph type="dt" sz="half" idx="10"/>
          </p:nvPr>
        </p:nvSpPr>
        <p:spPr/>
        <p:txBody>
          <a:bodyPr/>
          <a:lstStyle/>
          <a:p>
            <a:fld id="{78D725DD-27E1-47EA-B272-4643D41E62D5}" type="datetimeFigureOut">
              <a:rPr lang="en-GB" smtClean="0">
                <a:solidFill>
                  <a:prstClr val="black">
                    <a:tint val="75000"/>
                  </a:prstClr>
                </a:solidFill>
              </a:rPr>
              <a:pPr/>
              <a:t>29/11/2022</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A598C0BE-48E8-46D3-B7AF-5BA53F35EB08}"/>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A7DBA2E9-F85A-4E42-A359-82A388B22033}"/>
              </a:ext>
            </a:extLst>
          </p:cNvPr>
          <p:cNvSpPr>
            <a:spLocks noGrp="1"/>
          </p:cNvSpPr>
          <p:nvPr>
            <p:ph type="sldNum" sz="quarter" idx="12"/>
          </p:nvPr>
        </p:nvSpPr>
        <p:spPr/>
        <p:txBody>
          <a:bodyPr/>
          <a:lstStyle/>
          <a:p>
            <a:fld id="{E37AA4DA-B2D4-4A78-BEFC-1FB7B28E4A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13141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85CC1-1E5C-4D42-87C8-8286ED5B82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FB0D59E-9D3F-4D78-BB07-B7506DD1D6C6}"/>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268C6D0-661E-4012-8004-C945FE352D55}"/>
              </a:ext>
            </a:extLst>
          </p:cNvPr>
          <p:cNvSpPr>
            <a:spLocks noGrp="1"/>
          </p:cNvSpPr>
          <p:nvPr>
            <p:ph type="body" sz="half" idx="2"/>
          </p:nvPr>
        </p:nvSpPr>
        <p:spPr>
          <a:xfrm>
            <a:off x="839788" y="2057402"/>
            <a:ext cx="3932237" cy="3811588"/>
          </a:xfrm>
        </p:spPr>
        <p:txBody>
          <a:bodyPr/>
          <a:lstStyle>
            <a:lvl1pPr marL="0" indent="0">
              <a:buNone/>
              <a:defRPr sz="1600"/>
            </a:lvl1pPr>
            <a:lvl2pPr marL="457131" indent="0">
              <a:buNone/>
              <a:defRPr sz="1500"/>
            </a:lvl2pPr>
            <a:lvl3pPr marL="914264" indent="0">
              <a:buNone/>
              <a:defRPr sz="1200"/>
            </a:lvl3pPr>
            <a:lvl4pPr marL="1371396" indent="0">
              <a:buNone/>
              <a:defRPr sz="1100"/>
            </a:lvl4pPr>
            <a:lvl5pPr marL="1828528" indent="0">
              <a:buNone/>
              <a:defRPr sz="1100"/>
            </a:lvl5pPr>
            <a:lvl6pPr marL="2285662" indent="0">
              <a:buNone/>
              <a:defRPr sz="1100"/>
            </a:lvl6pPr>
            <a:lvl7pPr marL="2742790" indent="0">
              <a:buNone/>
              <a:defRPr sz="1100"/>
            </a:lvl7pPr>
            <a:lvl8pPr marL="3199920" indent="0">
              <a:buNone/>
              <a:defRPr sz="1100"/>
            </a:lvl8pPr>
            <a:lvl9pPr marL="3657051" indent="0">
              <a:buNone/>
              <a:defRPr sz="1100"/>
            </a:lvl9pPr>
          </a:lstStyle>
          <a:p>
            <a:pPr lvl="0"/>
            <a:r>
              <a:rPr lang="en-US"/>
              <a:t>Click to edit Master text styles</a:t>
            </a:r>
          </a:p>
        </p:txBody>
      </p:sp>
      <p:sp>
        <p:nvSpPr>
          <p:cNvPr id="5" name="Date Placeholder 4">
            <a:extLst>
              <a:ext uri="{FF2B5EF4-FFF2-40B4-BE49-F238E27FC236}">
                <a16:creationId xmlns:a16="http://schemas.microsoft.com/office/drawing/2014/main" id="{13E6F5B4-F380-402A-A155-CCD9EA5469D0}"/>
              </a:ext>
            </a:extLst>
          </p:cNvPr>
          <p:cNvSpPr>
            <a:spLocks noGrp="1"/>
          </p:cNvSpPr>
          <p:nvPr>
            <p:ph type="dt" sz="half" idx="10"/>
          </p:nvPr>
        </p:nvSpPr>
        <p:spPr/>
        <p:txBody>
          <a:bodyPr/>
          <a:lstStyle/>
          <a:p>
            <a:fld id="{78D725DD-27E1-47EA-B272-4643D41E62D5}" type="datetimeFigureOut">
              <a:rPr lang="en-GB" smtClean="0">
                <a:solidFill>
                  <a:prstClr val="black">
                    <a:tint val="75000"/>
                  </a:prstClr>
                </a:solidFill>
              </a:rPr>
              <a:pPr/>
              <a:t>29/11/2022</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43F52734-2B4B-42AD-8519-DA3FB8B396EE}"/>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8D3BC52B-C352-49C3-BD8F-941B4432A9E0}"/>
              </a:ext>
            </a:extLst>
          </p:cNvPr>
          <p:cNvSpPr>
            <a:spLocks noGrp="1"/>
          </p:cNvSpPr>
          <p:nvPr>
            <p:ph type="sldNum" sz="quarter" idx="12"/>
          </p:nvPr>
        </p:nvSpPr>
        <p:spPr/>
        <p:txBody>
          <a:bodyPr/>
          <a:lstStyle/>
          <a:p>
            <a:fld id="{E37AA4DA-B2D4-4A78-BEFC-1FB7B28E4A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909054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4EA6E-EE80-4232-A7CB-E31221CE11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F858403-43D4-40BC-8EA5-F7032A8EF10C}"/>
              </a:ext>
            </a:extLst>
          </p:cNvPr>
          <p:cNvSpPr>
            <a:spLocks noGrp="1"/>
          </p:cNvSpPr>
          <p:nvPr>
            <p:ph type="pic" idx="1"/>
          </p:nvPr>
        </p:nvSpPr>
        <p:spPr>
          <a:xfrm>
            <a:off x="5183188" y="987427"/>
            <a:ext cx="6172200" cy="4873625"/>
          </a:xfrm>
        </p:spPr>
        <p:txBody>
          <a:bodyPr/>
          <a:lstStyle>
            <a:lvl1pPr marL="0" indent="0">
              <a:buNone/>
              <a:defRPr sz="3200"/>
            </a:lvl1pPr>
            <a:lvl2pPr marL="457131" indent="0">
              <a:buNone/>
              <a:defRPr sz="2800"/>
            </a:lvl2pPr>
            <a:lvl3pPr marL="914264" indent="0">
              <a:buNone/>
              <a:defRPr sz="2400"/>
            </a:lvl3pPr>
            <a:lvl4pPr marL="1371396" indent="0">
              <a:buNone/>
              <a:defRPr sz="2000"/>
            </a:lvl4pPr>
            <a:lvl5pPr marL="1828528" indent="0">
              <a:buNone/>
              <a:defRPr sz="2000"/>
            </a:lvl5pPr>
            <a:lvl6pPr marL="2285662" indent="0">
              <a:buNone/>
              <a:defRPr sz="2000"/>
            </a:lvl6pPr>
            <a:lvl7pPr marL="2742790" indent="0">
              <a:buNone/>
              <a:defRPr sz="2000"/>
            </a:lvl7pPr>
            <a:lvl8pPr marL="3199920" indent="0">
              <a:buNone/>
              <a:defRPr sz="2000"/>
            </a:lvl8pPr>
            <a:lvl9pPr marL="3657051"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9EC5E195-586A-4917-B8F3-E7B97F9B28C3}"/>
              </a:ext>
            </a:extLst>
          </p:cNvPr>
          <p:cNvSpPr>
            <a:spLocks noGrp="1"/>
          </p:cNvSpPr>
          <p:nvPr>
            <p:ph type="body" sz="half" idx="2"/>
          </p:nvPr>
        </p:nvSpPr>
        <p:spPr>
          <a:xfrm>
            <a:off x="839788" y="2057402"/>
            <a:ext cx="3932237" cy="3811588"/>
          </a:xfrm>
        </p:spPr>
        <p:txBody>
          <a:bodyPr/>
          <a:lstStyle>
            <a:lvl1pPr marL="0" indent="0">
              <a:buNone/>
              <a:defRPr sz="1600"/>
            </a:lvl1pPr>
            <a:lvl2pPr marL="457131" indent="0">
              <a:buNone/>
              <a:defRPr sz="1500"/>
            </a:lvl2pPr>
            <a:lvl3pPr marL="914264" indent="0">
              <a:buNone/>
              <a:defRPr sz="1200"/>
            </a:lvl3pPr>
            <a:lvl4pPr marL="1371396" indent="0">
              <a:buNone/>
              <a:defRPr sz="1100"/>
            </a:lvl4pPr>
            <a:lvl5pPr marL="1828528" indent="0">
              <a:buNone/>
              <a:defRPr sz="1100"/>
            </a:lvl5pPr>
            <a:lvl6pPr marL="2285662" indent="0">
              <a:buNone/>
              <a:defRPr sz="1100"/>
            </a:lvl6pPr>
            <a:lvl7pPr marL="2742790" indent="0">
              <a:buNone/>
              <a:defRPr sz="1100"/>
            </a:lvl7pPr>
            <a:lvl8pPr marL="3199920" indent="0">
              <a:buNone/>
              <a:defRPr sz="1100"/>
            </a:lvl8pPr>
            <a:lvl9pPr marL="3657051" indent="0">
              <a:buNone/>
              <a:defRPr sz="1100"/>
            </a:lvl9pPr>
          </a:lstStyle>
          <a:p>
            <a:pPr lvl="0"/>
            <a:r>
              <a:rPr lang="en-US"/>
              <a:t>Click to edit Master text styles</a:t>
            </a:r>
          </a:p>
        </p:txBody>
      </p:sp>
      <p:sp>
        <p:nvSpPr>
          <p:cNvPr id="5" name="Date Placeholder 4">
            <a:extLst>
              <a:ext uri="{FF2B5EF4-FFF2-40B4-BE49-F238E27FC236}">
                <a16:creationId xmlns:a16="http://schemas.microsoft.com/office/drawing/2014/main" id="{713F3BB9-DE72-4789-B57F-0616D0C91C61}"/>
              </a:ext>
            </a:extLst>
          </p:cNvPr>
          <p:cNvSpPr>
            <a:spLocks noGrp="1"/>
          </p:cNvSpPr>
          <p:nvPr>
            <p:ph type="dt" sz="half" idx="10"/>
          </p:nvPr>
        </p:nvSpPr>
        <p:spPr/>
        <p:txBody>
          <a:bodyPr/>
          <a:lstStyle/>
          <a:p>
            <a:fld id="{78D725DD-27E1-47EA-B272-4643D41E62D5}" type="datetimeFigureOut">
              <a:rPr lang="en-GB" smtClean="0">
                <a:solidFill>
                  <a:prstClr val="black">
                    <a:tint val="75000"/>
                  </a:prstClr>
                </a:solidFill>
              </a:rPr>
              <a:pPr/>
              <a:t>29/11/2022</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734DDAD7-7B6A-4FC1-82A8-FAB6EC337430}"/>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64976DA8-9179-493E-ABA1-BAF1DCB63593}"/>
              </a:ext>
            </a:extLst>
          </p:cNvPr>
          <p:cNvSpPr>
            <a:spLocks noGrp="1"/>
          </p:cNvSpPr>
          <p:nvPr>
            <p:ph type="sldNum" sz="quarter" idx="12"/>
          </p:nvPr>
        </p:nvSpPr>
        <p:spPr/>
        <p:txBody>
          <a:bodyPr/>
          <a:lstStyle/>
          <a:p>
            <a:fld id="{E37AA4DA-B2D4-4A78-BEFC-1FB7B28E4A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98594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FD182-3B69-4170-B852-54F43BE7DE6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C548AB8-AB84-4FC1-9210-0A55428B75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E85A15-BE44-4D1B-BFF4-99CDFA5E0E97}"/>
              </a:ext>
            </a:extLst>
          </p:cNvPr>
          <p:cNvSpPr>
            <a:spLocks noGrp="1"/>
          </p:cNvSpPr>
          <p:nvPr>
            <p:ph type="dt" sz="half" idx="10"/>
          </p:nvPr>
        </p:nvSpPr>
        <p:spPr/>
        <p:txBody>
          <a:bodyPr/>
          <a:lstStyle/>
          <a:p>
            <a:fld id="{78D725DD-27E1-47EA-B272-4643D41E62D5}" type="datetimeFigureOut">
              <a:rPr lang="en-GB" smtClean="0">
                <a:solidFill>
                  <a:prstClr val="black">
                    <a:tint val="75000"/>
                  </a:prstClr>
                </a:solidFill>
              </a:rPr>
              <a:pPr/>
              <a:t>29/11/2022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5C889598-3556-4345-B86C-B35A43C8A79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25EA86E6-5B91-4EE6-8993-3E49DAF98692}"/>
              </a:ext>
            </a:extLst>
          </p:cNvPr>
          <p:cNvSpPr>
            <a:spLocks noGrp="1"/>
          </p:cNvSpPr>
          <p:nvPr>
            <p:ph type="sldNum" sz="quarter" idx="12"/>
          </p:nvPr>
        </p:nvSpPr>
        <p:spPr/>
        <p:txBody>
          <a:bodyPr/>
          <a:lstStyle/>
          <a:p>
            <a:fld id="{E37AA4DA-B2D4-4A78-BEFC-1FB7B28E4A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10815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0769B9-8B79-434C-85D1-4C68A5D3AB7F}"/>
              </a:ext>
            </a:extLst>
          </p:cNvPr>
          <p:cNvSpPr>
            <a:spLocks noGrp="1"/>
          </p:cNvSpPr>
          <p:nvPr>
            <p:ph type="title" orient="vert"/>
          </p:nvPr>
        </p:nvSpPr>
        <p:spPr>
          <a:xfrm>
            <a:off x="8724902" y="365124"/>
            <a:ext cx="2628900" cy="581183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5086A2-4DAE-4C3D-9ECE-E4F284D9A8A2}"/>
              </a:ext>
            </a:extLst>
          </p:cNvPr>
          <p:cNvSpPr>
            <a:spLocks noGrp="1"/>
          </p:cNvSpPr>
          <p:nvPr>
            <p:ph type="body" orient="vert" idx="1"/>
          </p:nvPr>
        </p:nvSpPr>
        <p:spPr>
          <a:xfrm>
            <a:off x="838203" y="365124"/>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F6E411-AF97-439F-8EF5-925900C82619}"/>
              </a:ext>
            </a:extLst>
          </p:cNvPr>
          <p:cNvSpPr>
            <a:spLocks noGrp="1"/>
          </p:cNvSpPr>
          <p:nvPr>
            <p:ph type="dt" sz="half" idx="10"/>
          </p:nvPr>
        </p:nvSpPr>
        <p:spPr/>
        <p:txBody>
          <a:bodyPr/>
          <a:lstStyle/>
          <a:p>
            <a:fld id="{78D725DD-27E1-47EA-B272-4643D41E62D5}" type="datetimeFigureOut">
              <a:rPr lang="en-GB" smtClean="0">
                <a:solidFill>
                  <a:prstClr val="black">
                    <a:tint val="75000"/>
                  </a:prstClr>
                </a:solidFill>
              </a:rPr>
              <a:pPr/>
              <a:t>29/11/2022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D663AA48-4C4C-4576-9BDC-B558C48BE9FE}"/>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10D0BDC6-B901-4382-A156-5044B31ECC47}"/>
              </a:ext>
            </a:extLst>
          </p:cNvPr>
          <p:cNvSpPr>
            <a:spLocks noGrp="1"/>
          </p:cNvSpPr>
          <p:nvPr>
            <p:ph type="sldNum" sz="quarter" idx="12"/>
          </p:nvPr>
        </p:nvSpPr>
        <p:spPr/>
        <p:txBody>
          <a:bodyPr/>
          <a:lstStyle/>
          <a:p>
            <a:fld id="{E37AA4DA-B2D4-4A78-BEFC-1FB7B28E4A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2079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12" tIns="91412" rIns="91412" bIns="91412"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12" tIns="91412" rIns="91412" bIns="91412" anchor="t" anchorCtr="0">
            <a:noAutofit/>
          </a:bodyPr>
          <a:lstStyle>
            <a:lvl1pPr marL="609491" lvl="0" indent="-457119">
              <a:spcBef>
                <a:spcPts val="0"/>
              </a:spcBef>
              <a:spcAft>
                <a:spcPts val="0"/>
              </a:spcAft>
              <a:buSzPts val="1800"/>
              <a:buChar char="●"/>
              <a:defRPr/>
            </a:lvl1pPr>
            <a:lvl2pPr marL="1218990" lvl="1" indent="-423259">
              <a:spcBef>
                <a:spcPts val="2133"/>
              </a:spcBef>
              <a:spcAft>
                <a:spcPts val="0"/>
              </a:spcAft>
              <a:buSzPts val="1400"/>
              <a:buChar char="○"/>
              <a:defRPr/>
            </a:lvl2pPr>
            <a:lvl3pPr marL="1828482" lvl="2" indent="-423259">
              <a:spcBef>
                <a:spcPts val="2133"/>
              </a:spcBef>
              <a:spcAft>
                <a:spcPts val="0"/>
              </a:spcAft>
              <a:buSzPts val="1400"/>
              <a:buChar char="■"/>
              <a:defRPr/>
            </a:lvl3pPr>
            <a:lvl4pPr marL="2437978" lvl="3" indent="-423259">
              <a:spcBef>
                <a:spcPts val="2133"/>
              </a:spcBef>
              <a:spcAft>
                <a:spcPts val="0"/>
              </a:spcAft>
              <a:buSzPts val="1400"/>
              <a:buChar char="●"/>
              <a:defRPr/>
            </a:lvl4pPr>
            <a:lvl5pPr marL="3047468" lvl="4" indent="-423259">
              <a:spcBef>
                <a:spcPts val="2133"/>
              </a:spcBef>
              <a:spcAft>
                <a:spcPts val="0"/>
              </a:spcAft>
              <a:buSzPts val="1400"/>
              <a:buChar char="○"/>
              <a:defRPr/>
            </a:lvl5pPr>
            <a:lvl6pPr marL="3656959" lvl="5" indent="-423259">
              <a:spcBef>
                <a:spcPts val="2133"/>
              </a:spcBef>
              <a:spcAft>
                <a:spcPts val="0"/>
              </a:spcAft>
              <a:buSzPts val="1400"/>
              <a:buChar char="■"/>
              <a:defRPr/>
            </a:lvl6pPr>
            <a:lvl7pPr marL="4266453" lvl="6" indent="-423259">
              <a:spcBef>
                <a:spcPts val="2133"/>
              </a:spcBef>
              <a:spcAft>
                <a:spcPts val="0"/>
              </a:spcAft>
              <a:buSzPts val="1400"/>
              <a:buChar char="●"/>
              <a:defRPr/>
            </a:lvl7pPr>
            <a:lvl8pPr marL="4875947" lvl="7" indent="-423259">
              <a:spcBef>
                <a:spcPts val="2133"/>
              </a:spcBef>
              <a:spcAft>
                <a:spcPts val="0"/>
              </a:spcAft>
              <a:buSzPts val="1400"/>
              <a:buChar char="○"/>
              <a:defRPr/>
            </a:lvl8pPr>
            <a:lvl9pPr marL="5485446" lvl="8" indent="-423259">
              <a:spcBef>
                <a:spcPts val="2133"/>
              </a:spcBef>
              <a:spcAft>
                <a:spcPts val="2133"/>
              </a:spcAft>
              <a:buSzPts val="1400"/>
              <a:buChar char="■"/>
              <a:defRPr/>
            </a:lvl9pPr>
          </a:lstStyle>
          <a:p>
            <a:pPr lvl="0"/>
            <a:r>
              <a:rPr lang="en-US"/>
              <a:t>Click to edit Master text styles</a:t>
            </a: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12" tIns="91412" rIns="91412" bIns="91412"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74740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CBC42-4B0A-4B00-BF5D-6C5D25360E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018D4C-5DB4-4A3B-84E3-54542BECF0A4}"/>
              </a:ext>
            </a:extLst>
          </p:cNvPr>
          <p:cNvSpPr>
            <a:spLocks noGrp="1"/>
          </p:cNvSpPr>
          <p:nvPr>
            <p:ph sz="half" idx="1"/>
          </p:nvPr>
        </p:nvSpPr>
        <p:spPr>
          <a:xfrm>
            <a:off x="838200" y="1825624"/>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FDF4214-6BF3-4028-84D4-7B0075F6D005}"/>
              </a:ext>
            </a:extLst>
          </p:cNvPr>
          <p:cNvSpPr>
            <a:spLocks noGrp="1"/>
          </p:cNvSpPr>
          <p:nvPr>
            <p:ph sz="half" idx="2"/>
          </p:nvPr>
        </p:nvSpPr>
        <p:spPr>
          <a:xfrm>
            <a:off x="6172200" y="1825624"/>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ED14426-74DA-44B8-BC9B-A386181F892E}"/>
              </a:ext>
            </a:extLst>
          </p:cNvPr>
          <p:cNvSpPr>
            <a:spLocks noGrp="1"/>
          </p:cNvSpPr>
          <p:nvPr>
            <p:ph type="dt" sz="half" idx="10"/>
          </p:nvPr>
        </p:nvSpPr>
        <p:spPr/>
        <p:txBody>
          <a:bodyPr/>
          <a:lstStyle/>
          <a:p>
            <a:fld id="{78D725DD-27E1-47EA-B272-4643D41E62D5}" type="datetimeFigureOut">
              <a:rPr lang="en-GB" smtClean="0"/>
              <a:t>29/11/2022</a:t>
            </a:fld>
            <a:endParaRPr lang="en-GB"/>
          </a:p>
        </p:txBody>
      </p:sp>
      <p:sp>
        <p:nvSpPr>
          <p:cNvPr id="6" name="Footer Placeholder 5">
            <a:extLst>
              <a:ext uri="{FF2B5EF4-FFF2-40B4-BE49-F238E27FC236}">
                <a16:creationId xmlns:a16="http://schemas.microsoft.com/office/drawing/2014/main" id="{1B3AF7B9-B022-41BA-BCB8-56BA031922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E56ADA-6CF5-43FA-8043-272E41D89FB7}"/>
              </a:ext>
            </a:extLst>
          </p:cNvPr>
          <p:cNvSpPr>
            <a:spLocks noGrp="1"/>
          </p:cNvSpPr>
          <p:nvPr>
            <p:ph type="sldNum" sz="quarter" idx="12"/>
          </p:nvPr>
        </p:nvSpPr>
        <p:spPr/>
        <p:txBody>
          <a:bodyPr/>
          <a:lstStyle/>
          <a:p>
            <a:fld id="{E37AA4DA-B2D4-4A78-BEFC-1FB7B28E4A09}" type="slidenum">
              <a:rPr lang="en-GB" smtClean="0"/>
              <a:t>‹#›</a:t>
            </a:fld>
            <a:endParaRPr lang="en-GB"/>
          </a:p>
        </p:txBody>
      </p:sp>
    </p:spTree>
    <p:extLst>
      <p:ext uri="{BB962C8B-B14F-4D97-AF65-F5344CB8AC3E}">
        <p14:creationId xmlns:p14="http://schemas.microsoft.com/office/powerpoint/2010/main" val="1155098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80DE7-263B-4AFC-9B20-66F5F0D5AF5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E3803A-F3C1-47D3-A508-C5D0D00FF464}"/>
              </a:ext>
            </a:extLst>
          </p:cNvPr>
          <p:cNvSpPr>
            <a:spLocks noGrp="1"/>
          </p:cNvSpPr>
          <p:nvPr>
            <p:ph type="body" idx="1"/>
          </p:nvPr>
        </p:nvSpPr>
        <p:spPr>
          <a:xfrm>
            <a:off x="839789" y="1681163"/>
            <a:ext cx="5157787" cy="823912"/>
          </a:xfrm>
        </p:spPr>
        <p:txBody>
          <a:bodyPr anchor="b"/>
          <a:lstStyle>
            <a:lvl1pPr marL="0" indent="0">
              <a:buNone/>
              <a:defRPr sz="2400" b="1"/>
            </a:lvl1pPr>
            <a:lvl2pPr marL="457131" indent="0">
              <a:buNone/>
              <a:defRPr sz="2000" b="1"/>
            </a:lvl2pPr>
            <a:lvl3pPr marL="914264" indent="0">
              <a:buNone/>
              <a:defRPr sz="1900" b="1"/>
            </a:lvl3pPr>
            <a:lvl4pPr marL="1371396" indent="0">
              <a:buNone/>
              <a:defRPr sz="1600" b="1"/>
            </a:lvl4pPr>
            <a:lvl5pPr marL="1828528" indent="0">
              <a:buNone/>
              <a:defRPr sz="1600" b="1"/>
            </a:lvl5pPr>
            <a:lvl6pPr marL="2285662" indent="0">
              <a:buNone/>
              <a:defRPr sz="1600" b="1"/>
            </a:lvl6pPr>
            <a:lvl7pPr marL="2742790" indent="0">
              <a:buNone/>
              <a:defRPr sz="1600" b="1"/>
            </a:lvl7pPr>
            <a:lvl8pPr marL="3199920" indent="0">
              <a:buNone/>
              <a:defRPr sz="1600" b="1"/>
            </a:lvl8pPr>
            <a:lvl9pPr marL="3657051"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C51A37-BA49-4502-89ED-E343BFC1B7E0}"/>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0AEE15E-039C-4062-BB07-786B6BCAE156}"/>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31" indent="0">
              <a:buNone/>
              <a:defRPr sz="2000" b="1"/>
            </a:lvl2pPr>
            <a:lvl3pPr marL="914264" indent="0">
              <a:buNone/>
              <a:defRPr sz="1900" b="1"/>
            </a:lvl3pPr>
            <a:lvl4pPr marL="1371396" indent="0">
              <a:buNone/>
              <a:defRPr sz="1600" b="1"/>
            </a:lvl4pPr>
            <a:lvl5pPr marL="1828528" indent="0">
              <a:buNone/>
              <a:defRPr sz="1600" b="1"/>
            </a:lvl5pPr>
            <a:lvl6pPr marL="2285662" indent="0">
              <a:buNone/>
              <a:defRPr sz="1600" b="1"/>
            </a:lvl6pPr>
            <a:lvl7pPr marL="2742790" indent="0">
              <a:buNone/>
              <a:defRPr sz="1600" b="1"/>
            </a:lvl7pPr>
            <a:lvl8pPr marL="3199920" indent="0">
              <a:buNone/>
              <a:defRPr sz="1600" b="1"/>
            </a:lvl8pPr>
            <a:lvl9pPr marL="3657051"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66F89B-93DE-49F2-BCBC-43A806B44FA4}"/>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580B17C-029F-4FA7-BF52-1D5FBB504357}"/>
              </a:ext>
            </a:extLst>
          </p:cNvPr>
          <p:cNvSpPr>
            <a:spLocks noGrp="1"/>
          </p:cNvSpPr>
          <p:nvPr>
            <p:ph type="dt" sz="half" idx="10"/>
          </p:nvPr>
        </p:nvSpPr>
        <p:spPr/>
        <p:txBody>
          <a:bodyPr/>
          <a:lstStyle/>
          <a:p>
            <a:fld id="{78D725DD-27E1-47EA-B272-4643D41E62D5}" type="datetimeFigureOut">
              <a:rPr lang="en-GB" smtClean="0"/>
              <a:t>29/11/2022</a:t>
            </a:fld>
            <a:endParaRPr lang="en-GB"/>
          </a:p>
        </p:txBody>
      </p:sp>
      <p:sp>
        <p:nvSpPr>
          <p:cNvPr id="8" name="Footer Placeholder 7">
            <a:extLst>
              <a:ext uri="{FF2B5EF4-FFF2-40B4-BE49-F238E27FC236}">
                <a16:creationId xmlns:a16="http://schemas.microsoft.com/office/drawing/2014/main" id="{CEC942C6-E3DA-403E-B5FA-AC65547527A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B8630AF-E6D7-4356-B704-AC3ABFB22EB3}"/>
              </a:ext>
            </a:extLst>
          </p:cNvPr>
          <p:cNvSpPr>
            <a:spLocks noGrp="1"/>
          </p:cNvSpPr>
          <p:nvPr>
            <p:ph type="sldNum" sz="quarter" idx="12"/>
          </p:nvPr>
        </p:nvSpPr>
        <p:spPr/>
        <p:txBody>
          <a:bodyPr/>
          <a:lstStyle/>
          <a:p>
            <a:fld id="{E37AA4DA-B2D4-4A78-BEFC-1FB7B28E4A09}" type="slidenum">
              <a:rPr lang="en-GB" smtClean="0"/>
              <a:t>‹#›</a:t>
            </a:fld>
            <a:endParaRPr lang="en-GB"/>
          </a:p>
        </p:txBody>
      </p:sp>
    </p:spTree>
    <p:extLst>
      <p:ext uri="{BB962C8B-B14F-4D97-AF65-F5344CB8AC3E}">
        <p14:creationId xmlns:p14="http://schemas.microsoft.com/office/powerpoint/2010/main" val="1965878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6E7AD-2DCA-473E-BD13-F67AF242BD1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7952B75-2ACC-467E-99A5-F9FC7DC81490}"/>
              </a:ext>
            </a:extLst>
          </p:cNvPr>
          <p:cNvSpPr>
            <a:spLocks noGrp="1"/>
          </p:cNvSpPr>
          <p:nvPr>
            <p:ph type="dt" sz="half" idx="10"/>
          </p:nvPr>
        </p:nvSpPr>
        <p:spPr/>
        <p:txBody>
          <a:bodyPr/>
          <a:lstStyle/>
          <a:p>
            <a:fld id="{78D725DD-27E1-47EA-B272-4643D41E62D5}" type="datetimeFigureOut">
              <a:rPr lang="en-GB" smtClean="0"/>
              <a:t>29/11/2022</a:t>
            </a:fld>
            <a:endParaRPr lang="en-GB"/>
          </a:p>
        </p:txBody>
      </p:sp>
      <p:sp>
        <p:nvSpPr>
          <p:cNvPr id="4" name="Footer Placeholder 3">
            <a:extLst>
              <a:ext uri="{FF2B5EF4-FFF2-40B4-BE49-F238E27FC236}">
                <a16:creationId xmlns:a16="http://schemas.microsoft.com/office/drawing/2014/main" id="{A188AD01-4F86-4CA9-84C2-936E0E604EB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DEA56DF-EB99-463B-A45B-8BFED8AF4C52}"/>
              </a:ext>
            </a:extLst>
          </p:cNvPr>
          <p:cNvSpPr>
            <a:spLocks noGrp="1"/>
          </p:cNvSpPr>
          <p:nvPr>
            <p:ph type="sldNum" sz="quarter" idx="12"/>
          </p:nvPr>
        </p:nvSpPr>
        <p:spPr/>
        <p:txBody>
          <a:bodyPr/>
          <a:lstStyle/>
          <a:p>
            <a:fld id="{E37AA4DA-B2D4-4A78-BEFC-1FB7B28E4A09}" type="slidenum">
              <a:rPr lang="en-GB" smtClean="0"/>
              <a:t>‹#›</a:t>
            </a:fld>
            <a:endParaRPr lang="en-GB"/>
          </a:p>
        </p:txBody>
      </p:sp>
    </p:spTree>
    <p:extLst>
      <p:ext uri="{BB962C8B-B14F-4D97-AF65-F5344CB8AC3E}">
        <p14:creationId xmlns:p14="http://schemas.microsoft.com/office/powerpoint/2010/main" val="1276870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26627E-AF0E-4FB5-95B1-0498C7DF78A9}"/>
              </a:ext>
            </a:extLst>
          </p:cNvPr>
          <p:cNvSpPr>
            <a:spLocks noGrp="1"/>
          </p:cNvSpPr>
          <p:nvPr>
            <p:ph type="dt" sz="half" idx="10"/>
          </p:nvPr>
        </p:nvSpPr>
        <p:spPr/>
        <p:txBody>
          <a:bodyPr/>
          <a:lstStyle/>
          <a:p>
            <a:fld id="{78D725DD-27E1-47EA-B272-4643D41E62D5}" type="datetimeFigureOut">
              <a:rPr lang="en-GB" smtClean="0"/>
              <a:t>29/11/2022</a:t>
            </a:fld>
            <a:endParaRPr lang="en-GB"/>
          </a:p>
        </p:txBody>
      </p:sp>
      <p:sp>
        <p:nvSpPr>
          <p:cNvPr id="3" name="Footer Placeholder 2">
            <a:extLst>
              <a:ext uri="{FF2B5EF4-FFF2-40B4-BE49-F238E27FC236}">
                <a16:creationId xmlns:a16="http://schemas.microsoft.com/office/drawing/2014/main" id="{A598C0BE-48E8-46D3-B7AF-5BA53F35EB0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7DBA2E9-F85A-4E42-A359-82A388B22033}"/>
              </a:ext>
            </a:extLst>
          </p:cNvPr>
          <p:cNvSpPr>
            <a:spLocks noGrp="1"/>
          </p:cNvSpPr>
          <p:nvPr>
            <p:ph type="sldNum" sz="quarter" idx="12"/>
          </p:nvPr>
        </p:nvSpPr>
        <p:spPr/>
        <p:txBody>
          <a:bodyPr/>
          <a:lstStyle/>
          <a:p>
            <a:fld id="{E37AA4DA-B2D4-4A78-BEFC-1FB7B28E4A09}" type="slidenum">
              <a:rPr lang="en-GB" smtClean="0"/>
              <a:t>‹#›</a:t>
            </a:fld>
            <a:endParaRPr lang="en-GB"/>
          </a:p>
        </p:txBody>
      </p:sp>
    </p:spTree>
    <p:extLst>
      <p:ext uri="{BB962C8B-B14F-4D97-AF65-F5344CB8AC3E}">
        <p14:creationId xmlns:p14="http://schemas.microsoft.com/office/powerpoint/2010/main" val="1037979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85CC1-1E5C-4D42-87C8-8286ED5B82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FB0D59E-9D3F-4D78-BB07-B7506DD1D6C6}"/>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268C6D0-661E-4012-8004-C945FE352D55}"/>
              </a:ext>
            </a:extLst>
          </p:cNvPr>
          <p:cNvSpPr>
            <a:spLocks noGrp="1"/>
          </p:cNvSpPr>
          <p:nvPr>
            <p:ph type="body" sz="half" idx="2"/>
          </p:nvPr>
        </p:nvSpPr>
        <p:spPr>
          <a:xfrm>
            <a:off x="839788" y="2057402"/>
            <a:ext cx="3932237" cy="3811588"/>
          </a:xfrm>
        </p:spPr>
        <p:txBody>
          <a:bodyPr/>
          <a:lstStyle>
            <a:lvl1pPr marL="0" indent="0">
              <a:buNone/>
              <a:defRPr sz="1600"/>
            </a:lvl1pPr>
            <a:lvl2pPr marL="457131" indent="0">
              <a:buNone/>
              <a:defRPr sz="1500"/>
            </a:lvl2pPr>
            <a:lvl3pPr marL="914264" indent="0">
              <a:buNone/>
              <a:defRPr sz="1200"/>
            </a:lvl3pPr>
            <a:lvl4pPr marL="1371396" indent="0">
              <a:buNone/>
              <a:defRPr sz="1100"/>
            </a:lvl4pPr>
            <a:lvl5pPr marL="1828528" indent="0">
              <a:buNone/>
              <a:defRPr sz="1100"/>
            </a:lvl5pPr>
            <a:lvl6pPr marL="2285662" indent="0">
              <a:buNone/>
              <a:defRPr sz="1100"/>
            </a:lvl6pPr>
            <a:lvl7pPr marL="2742790" indent="0">
              <a:buNone/>
              <a:defRPr sz="1100"/>
            </a:lvl7pPr>
            <a:lvl8pPr marL="3199920" indent="0">
              <a:buNone/>
              <a:defRPr sz="1100"/>
            </a:lvl8pPr>
            <a:lvl9pPr marL="3657051" indent="0">
              <a:buNone/>
              <a:defRPr sz="1100"/>
            </a:lvl9pPr>
          </a:lstStyle>
          <a:p>
            <a:pPr lvl="0"/>
            <a:r>
              <a:rPr lang="en-US"/>
              <a:t>Click to edit Master text styles</a:t>
            </a:r>
          </a:p>
        </p:txBody>
      </p:sp>
      <p:sp>
        <p:nvSpPr>
          <p:cNvPr id="5" name="Date Placeholder 4">
            <a:extLst>
              <a:ext uri="{FF2B5EF4-FFF2-40B4-BE49-F238E27FC236}">
                <a16:creationId xmlns:a16="http://schemas.microsoft.com/office/drawing/2014/main" id="{13E6F5B4-F380-402A-A155-CCD9EA5469D0}"/>
              </a:ext>
            </a:extLst>
          </p:cNvPr>
          <p:cNvSpPr>
            <a:spLocks noGrp="1"/>
          </p:cNvSpPr>
          <p:nvPr>
            <p:ph type="dt" sz="half" idx="10"/>
          </p:nvPr>
        </p:nvSpPr>
        <p:spPr/>
        <p:txBody>
          <a:bodyPr/>
          <a:lstStyle/>
          <a:p>
            <a:fld id="{78D725DD-27E1-47EA-B272-4643D41E62D5}" type="datetimeFigureOut">
              <a:rPr lang="en-GB" smtClean="0"/>
              <a:t>29/11/2022</a:t>
            </a:fld>
            <a:endParaRPr lang="en-GB"/>
          </a:p>
        </p:txBody>
      </p:sp>
      <p:sp>
        <p:nvSpPr>
          <p:cNvPr id="6" name="Footer Placeholder 5">
            <a:extLst>
              <a:ext uri="{FF2B5EF4-FFF2-40B4-BE49-F238E27FC236}">
                <a16:creationId xmlns:a16="http://schemas.microsoft.com/office/drawing/2014/main" id="{43F52734-2B4B-42AD-8519-DA3FB8B396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3BC52B-C352-49C3-BD8F-941B4432A9E0}"/>
              </a:ext>
            </a:extLst>
          </p:cNvPr>
          <p:cNvSpPr>
            <a:spLocks noGrp="1"/>
          </p:cNvSpPr>
          <p:nvPr>
            <p:ph type="sldNum" sz="quarter" idx="12"/>
          </p:nvPr>
        </p:nvSpPr>
        <p:spPr/>
        <p:txBody>
          <a:bodyPr/>
          <a:lstStyle/>
          <a:p>
            <a:fld id="{E37AA4DA-B2D4-4A78-BEFC-1FB7B28E4A09}" type="slidenum">
              <a:rPr lang="en-GB" smtClean="0"/>
              <a:t>‹#›</a:t>
            </a:fld>
            <a:endParaRPr lang="en-GB"/>
          </a:p>
        </p:txBody>
      </p:sp>
    </p:spTree>
    <p:extLst>
      <p:ext uri="{BB962C8B-B14F-4D97-AF65-F5344CB8AC3E}">
        <p14:creationId xmlns:p14="http://schemas.microsoft.com/office/powerpoint/2010/main" val="2605284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4EA6E-EE80-4232-A7CB-E31221CE11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F858403-43D4-40BC-8EA5-F7032A8EF10C}"/>
              </a:ext>
            </a:extLst>
          </p:cNvPr>
          <p:cNvSpPr>
            <a:spLocks noGrp="1"/>
          </p:cNvSpPr>
          <p:nvPr>
            <p:ph type="pic" idx="1"/>
          </p:nvPr>
        </p:nvSpPr>
        <p:spPr>
          <a:xfrm>
            <a:off x="5183188" y="987427"/>
            <a:ext cx="6172200" cy="4873625"/>
          </a:xfrm>
        </p:spPr>
        <p:txBody>
          <a:bodyPr/>
          <a:lstStyle>
            <a:lvl1pPr marL="0" indent="0">
              <a:buNone/>
              <a:defRPr sz="3200"/>
            </a:lvl1pPr>
            <a:lvl2pPr marL="457131" indent="0">
              <a:buNone/>
              <a:defRPr sz="2800"/>
            </a:lvl2pPr>
            <a:lvl3pPr marL="914264" indent="0">
              <a:buNone/>
              <a:defRPr sz="2400"/>
            </a:lvl3pPr>
            <a:lvl4pPr marL="1371396" indent="0">
              <a:buNone/>
              <a:defRPr sz="2000"/>
            </a:lvl4pPr>
            <a:lvl5pPr marL="1828528" indent="0">
              <a:buNone/>
              <a:defRPr sz="2000"/>
            </a:lvl5pPr>
            <a:lvl6pPr marL="2285662" indent="0">
              <a:buNone/>
              <a:defRPr sz="2000"/>
            </a:lvl6pPr>
            <a:lvl7pPr marL="2742790" indent="0">
              <a:buNone/>
              <a:defRPr sz="2000"/>
            </a:lvl7pPr>
            <a:lvl8pPr marL="3199920" indent="0">
              <a:buNone/>
              <a:defRPr sz="2000"/>
            </a:lvl8pPr>
            <a:lvl9pPr marL="3657051"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9EC5E195-586A-4917-B8F3-E7B97F9B28C3}"/>
              </a:ext>
            </a:extLst>
          </p:cNvPr>
          <p:cNvSpPr>
            <a:spLocks noGrp="1"/>
          </p:cNvSpPr>
          <p:nvPr>
            <p:ph type="body" sz="half" idx="2"/>
          </p:nvPr>
        </p:nvSpPr>
        <p:spPr>
          <a:xfrm>
            <a:off x="839788" y="2057402"/>
            <a:ext cx="3932237" cy="3811588"/>
          </a:xfrm>
        </p:spPr>
        <p:txBody>
          <a:bodyPr/>
          <a:lstStyle>
            <a:lvl1pPr marL="0" indent="0">
              <a:buNone/>
              <a:defRPr sz="1600"/>
            </a:lvl1pPr>
            <a:lvl2pPr marL="457131" indent="0">
              <a:buNone/>
              <a:defRPr sz="1500"/>
            </a:lvl2pPr>
            <a:lvl3pPr marL="914264" indent="0">
              <a:buNone/>
              <a:defRPr sz="1200"/>
            </a:lvl3pPr>
            <a:lvl4pPr marL="1371396" indent="0">
              <a:buNone/>
              <a:defRPr sz="1100"/>
            </a:lvl4pPr>
            <a:lvl5pPr marL="1828528" indent="0">
              <a:buNone/>
              <a:defRPr sz="1100"/>
            </a:lvl5pPr>
            <a:lvl6pPr marL="2285662" indent="0">
              <a:buNone/>
              <a:defRPr sz="1100"/>
            </a:lvl6pPr>
            <a:lvl7pPr marL="2742790" indent="0">
              <a:buNone/>
              <a:defRPr sz="1100"/>
            </a:lvl7pPr>
            <a:lvl8pPr marL="3199920" indent="0">
              <a:buNone/>
              <a:defRPr sz="1100"/>
            </a:lvl8pPr>
            <a:lvl9pPr marL="3657051" indent="0">
              <a:buNone/>
              <a:defRPr sz="1100"/>
            </a:lvl9pPr>
          </a:lstStyle>
          <a:p>
            <a:pPr lvl="0"/>
            <a:r>
              <a:rPr lang="en-US"/>
              <a:t>Click to edit Master text styles</a:t>
            </a:r>
          </a:p>
        </p:txBody>
      </p:sp>
      <p:sp>
        <p:nvSpPr>
          <p:cNvPr id="5" name="Date Placeholder 4">
            <a:extLst>
              <a:ext uri="{FF2B5EF4-FFF2-40B4-BE49-F238E27FC236}">
                <a16:creationId xmlns:a16="http://schemas.microsoft.com/office/drawing/2014/main" id="{713F3BB9-DE72-4789-B57F-0616D0C91C61}"/>
              </a:ext>
            </a:extLst>
          </p:cNvPr>
          <p:cNvSpPr>
            <a:spLocks noGrp="1"/>
          </p:cNvSpPr>
          <p:nvPr>
            <p:ph type="dt" sz="half" idx="10"/>
          </p:nvPr>
        </p:nvSpPr>
        <p:spPr/>
        <p:txBody>
          <a:bodyPr/>
          <a:lstStyle/>
          <a:p>
            <a:fld id="{78D725DD-27E1-47EA-B272-4643D41E62D5}" type="datetimeFigureOut">
              <a:rPr lang="en-GB" smtClean="0"/>
              <a:t>29/11/2022</a:t>
            </a:fld>
            <a:endParaRPr lang="en-GB"/>
          </a:p>
        </p:txBody>
      </p:sp>
      <p:sp>
        <p:nvSpPr>
          <p:cNvPr id="6" name="Footer Placeholder 5">
            <a:extLst>
              <a:ext uri="{FF2B5EF4-FFF2-40B4-BE49-F238E27FC236}">
                <a16:creationId xmlns:a16="http://schemas.microsoft.com/office/drawing/2014/main" id="{734DDAD7-7B6A-4FC1-82A8-FAB6EC3374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976DA8-9179-493E-ABA1-BAF1DCB63593}"/>
              </a:ext>
            </a:extLst>
          </p:cNvPr>
          <p:cNvSpPr>
            <a:spLocks noGrp="1"/>
          </p:cNvSpPr>
          <p:nvPr>
            <p:ph type="sldNum" sz="quarter" idx="12"/>
          </p:nvPr>
        </p:nvSpPr>
        <p:spPr/>
        <p:txBody>
          <a:bodyPr/>
          <a:lstStyle/>
          <a:p>
            <a:fld id="{E37AA4DA-B2D4-4A78-BEFC-1FB7B28E4A09}" type="slidenum">
              <a:rPr lang="en-GB" smtClean="0"/>
              <a:t>‹#›</a:t>
            </a:fld>
            <a:endParaRPr lang="en-GB"/>
          </a:p>
        </p:txBody>
      </p:sp>
    </p:spTree>
    <p:extLst>
      <p:ext uri="{BB962C8B-B14F-4D97-AF65-F5344CB8AC3E}">
        <p14:creationId xmlns:p14="http://schemas.microsoft.com/office/powerpoint/2010/main" val="3401034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1C07FE-D8A7-441D-B444-F81707F4F2B4}"/>
              </a:ext>
            </a:extLst>
          </p:cNvPr>
          <p:cNvSpPr>
            <a:spLocks noGrp="1"/>
          </p:cNvSpPr>
          <p:nvPr>
            <p:ph type="title"/>
          </p:nvPr>
        </p:nvSpPr>
        <p:spPr>
          <a:xfrm>
            <a:off x="838200" y="365125"/>
            <a:ext cx="10515600" cy="1325563"/>
          </a:xfrm>
          <a:prstGeom prst="rect">
            <a:avLst/>
          </a:prstGeom>
        </p:spPr>
        <p:txBody>
          <a:bodyPr vert="horz" lIns="91428" tIns="45718" rIns="91428" bIns="45718"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8F0C6A-4097-4794-9EE0-8D9009A7C2F0}"/>
              </a:ext>
            </a:extLst>
          </p:cNvPr>
          <p:cNvSpPr>
            <a:spLocks noGrp="1"/>
          </p:cNvSpPr>
          <p:nvPr>
            <p:ph type="body" idx="1"/>
          </p:nvPr>
        </p:nvSpPr>
        <p:spPr>
          <a:xfrm>
            <a:off x="838200" y="1825624"/>
            <a:ext cx="10515600" cy="4351339"/>
          </a:xfrm>
          <a:prstGeom prst="rect">
            <a:avLst/>
          </a:prstGeom>
        </p:spPr>
        <p:txBody>
          <a:bodyPr vert="horz" lIns="91428" tIns="45718" rIns="91428"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C1DBEE-6FF6-4BE7-ABCC-86962CEE801B}"/>
              </a:ext>
            </a:extLst>
          </p:cNvPr>
          <p:cNvSpPr>
            <a:spLocks noGrp="1"/>
          </p:cNvSpPr>
          <p:nvPr>
            <p:ph type="dt" sz="half" idx="2"/>
          </p:nvPr>
        </p:nvSpPr>
        <p:spPr>
          <a:xfrm>
            <a:off x="838200" y="6356352"/>
            <a:ext cx="2743200" cy="365125"/>
          </a:xfrm>
          <a:prstGeom prst="rect">
            <a:avLst/>
          </a:prstGeom>
        </p:spPr>
        <p:txBody>
          <a:bodyPr vert="horz" lIns="91428" tIns="45718" rIns="91428" bIns="45718" rtlCol="0" anchor="ctr"/>
          <a:lstStyle>
            <a:lvl1pPr algn="l">
              <a:defRPr sz="1200">
                <a:solidFill>
                  <a:schemeClr val="tx1">
                    <a:tint val="75000"/>
                  </a:schemeClr>
                </a:solidFill>
              </a:defRPr>
            </a:lvl1pPr>
          </a:lstStyle>
          <a:p>
            <a:fld id="{78D725DD-27E1-47EA-B272-4643D41E62D5}" type="datetimeFigureOut">
              <a:rPr lang="en-GB" smtClean="0"/>
              <a:t>29/11/2022</a:t>
            </a:fld>
            <a:endParaRPr lang="en-GB"/>
          </a:p>
        </p:txBody>
      </p:sp>
      <p:sp>
        <p:nvSpPr>
          <p:cNvPr id="5" name="Footer Placeholder 4">
            <a:extLst>
              <a:ext uri="{FF2B5EF4-FFF2-40B4-BE49-F238E27FC236}">
                <a16:creationId xmlns:a16="http://schemas.microsoft.com/office/drawing/2014/main" id="{CFA7C4E7-B31F-4FBC-8737-A73CC298DC14}"/>
              </a:ext>
            </a:extLst>
          </p:cNvPr>
          <p:cNvSpPr>
            <a:spLocks noGrp="1"/>
          </p:cNvSpPr>
          <p:nvPr>
            <p:ph type="ftr" sz="quarter" idx="3"/>
          </p:nvPr>
        </p:nvSpPr>
        <p:spPr>
          <a:xfrm>
            <a:off x="4038600" y="6356352"/>
            <a:ext cx="4114800" cy="365125"/>
          </a:xfrm>
          <a:prstGeom prst="rect">
            <a:avLst/>
          </a:prstGeom>
        </p:spPr>
        <p:txBody>
          <a:bodyPr vert="horz" lIns="91428" tIns="45718" rIns="91428" bIns="45718"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6830693-5CA2-477C-A3CD-E1612905FA9B}"/>
              </a:ext>
            </a:extLst>
          </p:cNvPr>
          <p:cNvSpPr>
            <a:spLocks noGrp="1"/>
          </p:cNvSpPr>
          <p:nvPr>
            <p:ph type="sldNum" sz="quarter" idx="4"/>
          </p:nvPr>
        </p:nvSpPr>
        <p:spPr>
          <a:xfrm>
            <a:off x="8610600" y="6356352"/>
            <a:ext cx="2743200" cy="365125"/>
          </a:xfrm>
          <a:prstGeom prst="rect">
            <a:avLst/>
          </a:prstGeom>
        </p:spPr>
        <p:txBody>
          <a:bodyPr vert="horz" lIns="91428" tIns="45718" rIns="91428" bIns="45718" rtlCol="0" anchor="ctr"/>
          <a:lstStyle>
            <a:lvl1pPr algn="r">
              <a:defRPr sz="1200">
                <a:solidFill>
                  <a:schemeClr val="tx1">
                    <a:tint val="75000"/>
                  </a:schemeClr>
                </a:solidFill>
              </a:defRPr>
            </a:lvl1pPr>
          </a:lstStyle>
          <a:p>
            <a:fld id="{E37AA4DA-B2D4-4A78-BEFC-1FB7B28E4A09}" type="slidenum">
              <a:rPr lang="en-GB" smtClean="0"/>
              <a:t>‹#›</a:t>
            </a:fld>
            <a:endParaRPr lang="en-GB"/>
          </a:p>
        </p:txBody>
      </p:sp>
    </p:spTree>
    <p:extLst>
      <p:ext uri="{BB962C8B-B14F-4D97-AF65-F5344CB8AC3E}">
        <p14:creationId xmlns:p14="http://schemas.microsoft.com/office/powerpoint/2010/main" val="191714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26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8" indent="-228568" algn="l" defTabSz="91426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02" indent="-228568" algn="l" defTabSz="91426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30" indent="-228568" algn="l" defTabSz="91426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60"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091"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224"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356"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488"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622"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64" rtl="0" eaLnBrk="1" latinLnBrk="0" hangingPunct="1">
        <a:defRPr sz="1900" kern="1200">
          <a:solidFill>
            <a:schemeClr val="tx1"/>
          </a:solidFill>
          <a:latin typeface="+mn-lt"/>
          <a:ea typeface="+mn-ea"/>
          <a:cs typeface="+mn-cs"/>
        </a:defRPr>
      </a:lvl1pPr>
      <a:lvl2pPr marL="457131" algn="l" defTabSz="914264" rtl="0" eaLnBrk="1" latinLnBrk="0" hangingPunct="1">
        <a:defRPr sz="1900" kern="1200">
          <a:solidFill>
            <a:schemeClr val="tx1"/>
          </a:solidFill>
          <a:latin typeface="+mn-lt"/>
          <a:ea typeface="+mn-ea"/>
          <a:cs typeface="+mn-cs"/>
        </a:defRPr>
      </a:lvl2pPr>
      <a:lvl3pPr marL="914264" algn="l" defTabSz="914264" rtl="0" eaLnBrk="1" latinLnBrk="0" hangingPunct="1">
        <a:defRPr sz="1900" kern="1200">
          <a:solidFill>
            <a:schemeClr val="tx1"/>
          </a:solidFill>
          <a:latin typeface="+mn-lt"/>
          <a:ea typeface="+mn-ea"/>
          <a:cs typeface="+mn-cs"/>
        </a:defRPr>
      </a:lvl3pPr>
      <a:lvl4pPr marL="1371396" algn="l" defTabSz="914264" rtl="0" eaLnBrk="1" latinLnBrk="0" hangingPunct="1">
        <a:defRPr sz="1900" kern="1200">
          <a:solidFill>
            <a:schemeClr val="tx1"/>
          </a:solidFill>
          <a:latin typeface="+mn-lt"/>
          <a:ea typeface="+mn-ea"/>
          <a:cs typeface="+mn-cs"/>
        </a:defRPr>
      </a:lvl4pPr>
      <a:lvl5pPr marL="1828528" algn="l" defTabSz="914264" rtl="0" eaLnBrk="1" latinLnBrk="0" hangingPunct="1">
        <a:defRPr sz="1900" kern="1200">
          <a:solidFill>
            <a:schemeClr val="tx1"/>
          </a:solidFill>
          <a:latin typeface="+mn-lt"/>
          <a:ea typeface="+mn-ea"/>
          <a:cs typeface="+mn-cs"/>
        </a:defRPr>
      </a:lvl5pPr>
      <a:lvl6pPr marL="2285662" algn="l" defTabSz="914264" rtl="0" eaLnBrk="1" latinLnBrk="0" hangingPunct="1">
        <a:defRPr sz="1900" kern="1200">
          <a:solidFill>
            <a:schemeClr val="tx1"/>
          </a:solidFill>
          <a:latin typeface="+mn-lt"/>
          <a:ea typeface="+mn-ea"/>
          <a:cs typeface="+mn-cs"/>
        </a:defRPr>
      </a:lvl6pPr>
      <a:lvl7pPr marL="2742790" algn="l" defTabSz="914264" rtl="0" eaLnBrk="1" latinLnBrk="0" hangingPunct="1">
        <a:defRPr sz="1900" kern="1200">
          <a:solidFill>
            <a:schemeClr val="tx1"/>
          </a:solidFill>
          <a:latin typeface="+mn-lt"/>
          <a:ea typeface="+mn-ea"/>
          <a:cs typeface="+mn-cs"/>
        </a:defRPr>
      </a:lvl7pPr>
      <a:lvl8pPr marL="3199920" algn="l" defTabSz="914264" rtl="0" eaLnBrk="1" latinLnBrk="0" hangingPunct="1">
        <a:defRPr sz="1900" kern="1200">
          <a:solidFill>
            <a:schemeClr val="tx1"/>
          </a:solidFill>
          <a:latin typeface="+mn-lt"/>
          <a:ea typeface="+mn-ea"/>
          <a:cs typeface="+mn-cs"/>
        </a:defRPr>
      </a:lvl8pPr>
      <a:lvl9pPr marL="3657051" algn="l" defTabSz="91426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1C07FE-D8A7-441D-B444-F81707F4F2B4}"/>
              </a:ext>
            </a:extLst>
          </p:cNvPr>
          <p:cNvSpPr>
            <a:spLocks noGrp="1"/>
          </p:cNvSpPr>
          <p:nvPr>
            <p:ph type="title"/>
          </p:nvPr>
        </p:nvSpPr>
        <p:spPr>
          <a:xfrm>
            <a:off x="838200" y="365125"/>
            <a:ext cx="10515600" cy="1325563"/>
          </a:xfrm>
          <a:prstGeom prst="rect">
            <a:avLst/>
          </a:prstGeom>
        </p:spPr>
        <p:txBody>
          <a:bodyPr vert="horz" lIns="91428" tIns="45718" rIns="91428" bIns="45718"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8F0C6A-4097-4794-9EE0-8D9009A7C2F0}"/>
              </a:ext>
            </a:extLst>
          </p:cNvPr>
          <p:cNvSpPr>
            <a:spLocks noGrp="1"/>
          </p:cNvSpPr>
          <p:nvPr>
            <p:ph type="body" idx="1"/>
          </p:nvPr>
        </p:nvSpPr>
        <p:spPr>
          <a:xfrm>
            <a:off x="838200" y="1825624"/>
            <a:ext cx="10515600" cy="4351339"/>
          </a:xfrm>
          <a:prstGeom prst="rect">
            <a:avLst/>
          </a:prstGeom>
        </p:spPr>
        <p:txBody>
          <a:bodyPr vert="horz" lIns="91428" tIns="45718" rIns="91428"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C1DBEE-6FF6-4BE7-ABCC-86962CEE801B}"/>
              </a:ext>
            </a:extLst>
          </p:cNvPr>
          <p:cNvSpPr>
            <a:spLocks noGrp="1"/>
          </p:cNvSpPr>
          <p:nvPr>
            <p:ph type="dt" sz="half" idx="2"/>
          </p:nvPr>
        </p:nvSpPr>
        <p:spPr>
          <a:xfrm>
            <a:off x="838200" y="6356352"/>
            <a:ext cx="2743200" cy="365125"/>
          </a:xfrm>
          <a:prstGeom prst="rect">
            <a:avLst/>
          </a:prstGeom>
        </p:spPr>
        <p:txBody>
          <a:bodyPr vert="horz" lIns="91428" tIns="45718" rIns="91428" bIns="45718" rtlCol="0" anchor="ctr"/>
          <a:lstStyle>
            <a:lvl1pPr algn="l">
              <a:defRPr sz="1200">
                <a:solidFill>
                  <a:schemeClr val="tx1">
                    <a:tint val="75000"/>
                  </a:schemeClr>
                </a:solidFill>
              </a:defRPr>
            </a:lvl1pPr>
          </a:lstStyle>
          <a:p>
            <a:fld id="{78D725DD-27E1-47EA-B272-4643D41E62D5}" type="datetimeFigureOut">
              <a:rPr lang="en-GB" smtClean="0">
                <a:solidFill>
                  <a:prstClr val="black">
                    <a:tint val="75000"/>
                  </a:prstClr>
                </a:solidFill>
              </a:rPr>
              <a:pPr/>
              <a:t>29/11/2022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CFA7C4E7-B31F-4FBC-8737-A73CC298DC14}"/>
              </a:ext>
            </a:extLst>
          </p:cNvPr>
          <p:cNvSpPr>
            <a:spLocks noGrp="1"/>
          </p:cNvSpPr>
          <p:nvPr>
            <p:ph type="ftr" sz="quarter" idx="3"/>
          </p:nvPr>
        </p:nvSpPr>
        <p:spPr>
          <a:xfrm>
            <a:off x="4038600" y="6356352"/>
            <a:ext cx="4114800" cy="365125"/>
          </a:xfrm>
          <a:prstGeom prst="rect">
            <a:avLst/>
          </a:prstGeom>
        </p:spPr>
        <p:txBody>
          <a:bodyPr vert="horz" lIns="91428" tIns="45718" rIns="91428" bIns="45718"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06830693-5CA2-477C-A3CD-E1612905FA9B}"/>
              </a:ext>
            </a:extLst>
          </p:cNvPr>
          <p:cNvSpPr>
            <a:spLocks noGrp="1"/>
          </p:cNvSpPr>
          <p:nvPr>
            <p:ph type="sldNum" sz="quarter" idx="4"/>
          </p:nvPr>
        </p:nvSpPr>
        <p:spPr>
          <a:xfrm>
            <a:off x="8610600" y="6356352"/>
            <a:ext cx="2743200" cy="365125"/>
          </a:xfrm>
          <a:prstGeom prst="rect">
            <a:avLst/>
          </a:prstGeom>
        </p:spPr>
        <p:txBody>
          <a:bodyPr vert="horz" lIns="91428" tIns="45718" rIns="91428" bIns="45718" rtlCol="0" anchor="ctr"/>
          <a:lstStyle>
            <a:lvl1pPr algn="r">
              <a:defRPr sz="1200">
                <a:solidFill>
                  <a:schemeClr val="tx1">
                    <a:tint val="75000"/>
                  </a:schemeClr>
                </a:solidFill>
              </a:defRPr>
            </a:lvl1pPr>
          </a:lstStyle>
          <a:p>
            <a:fld id="{E37AA4DA-B2D4-4A78-BEFC-1FB7B28E4A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337958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26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8" indent="-228568" algn="l" defTabSz="91426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02" indent="-228568" algn="l" defTabSz="91426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30" indent="-228568" algn="l" defTabSz="91426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60"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091"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224"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356"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488"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622"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64" rtl="0" eaLnBrk="1" latinLnBrk="0" hangingPunct="1">
        <a:defRPr sz="1900" kern="1200">
          <a:solidFill>
            <a:schemeClr val="tx1"/>
          </a:solidFill>
          <a:latin typeface="+mn-lt"/>
          <a:ea typeface="+mn-ea"/>
          <a:cs typeface="+mn-cs"/>
        </a:defRPr>
      </a:lvl1pPr>
      <a:lvl2pPr marL="457131" algn="l" defTabSz="914264" rtl="0" eaLnBrk="1" latinLnBrk="0" hangingPunct="1">
        <a:defRPr sz="1900" kern="1200">
          <a:solidFill>
            <a:schemeClr val="tx1"/>
          </a:solidFill>
          <a:latin typeface="+mn-lt"/>
          <a:ea typeface="+mn-ea"/>
          <a:cs typeface="+mn-cs"/>
        </a:defRPr>
      </a:lvl2pPr>
      <a:lvl3pPr marL="914264" algn="l" defTabSz="914264" rtl="0" eaLnBrk="1" latinLnBrk="0" hangingPunct="1">
        <a:defRPr sz="1900" kern="1200">
          <a:solidFill>
            <a:schemeClr val="tx1"/>
          </a:solidFill>
          <a:latin typeface="+mn-lt"/>
          <a:ea typeface="+mn-ea"/>
          <a:cs typeface="+mn-cs"/>
        </a:defRPr>
      </a:lvl3pPr>
      <a:lvl4pPr marL="1371396" algn="l" defTabSz="914264" rtl="0" eaLnBrk="1" latinLnBrk="0" hangingPunct="1">
        <a:defRPr sz="1900" kern="1200">
          <a:solidFill>
            <a:schemeClr val="tx1"/>
          </a:solidFill>
          <a:latin typeface="+mn-lt"/>
          <a:ea typeface="+mn-ea"/>
          <a:cs typeface="+mn-cs"/>
        </a:defRPr>
      </a:lvl4pPr>
      <a:lvl5pPr marL="1828528" algn="l" defTabSz="914264" rtl="0" eaLnBrk="1" latinLnBrk="0" hangingPunct="1">
        <a:defRPr sz="1900" kern="1200">
          <a:solidFill>
            <a:schemeClr val="tx1"/>
          </a:solidFill>
          <a:latin typeface="+mn-lt"/>
          <a:ea typeface="+mn-ea"/>
          <a:cs typeface="+mn-cs"/>
        </a:defRPr>
      </a:lvl5pPr>
      <a:lvl6pPr marL="2285662" algn="l" defTabSz="914264" rtl="0" eaLnBrk="1" latinLnBrk="0" hangingPunct="1">
        <a:defRPr sz="1900" kern="1200">
          <a:solidFill>
            <a:schemeClr val="tx1"/>
          </a:solidFill>
          <a:latin typeface="+mn-lt"/>
          <a:ea typeface="+mn-ea"/>
          <a:cs typeface="+mn-cs"/>
        </a:defRPr>
      </a:lvl6pPr>
      <a:lvl7pPr marL="2742790" algn="l" defTabSz="914264" rtl="0" eaLnBrk="1" latinLnBrk="0" hangingPunct="1">
        <a:defRPr sz="1900" kern="1200">
          <a:solidFill>
            <a:schemeClr val="tx1"/>
          </a:solidFill>
          <a:latin typeface="+mn-lt"/>
          <a:ea typeface="+mn-ea"/>
          <a:cs typeface="+mn-cs"/>
        </a:defRPr>
      </a:lvl7pPr>
      <a:lvl8pPr marL="3199920" algn="l" defTabSz="914264" rtl="0" eaLnBrk="1" latinLnBrk="0" hangingPunct="1">
        <a:defRPr sz="1900" kern="1200">
          <a:solidFill>
            <a:schemeClr val="tx1"/>
          </a:solidFill>
          <a:latin typeface="+mn-lt"/>
          <a:ea typeface="+mn-ea"/>
          <a:cs typeface="+mn-cs"/>
        </a:defRPr>
      </a:lvl8pPr>
      <a:lvl9pPr marL="3657051" algn="l" defTabSz="91426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1C07FE-D8A7-441D-B444-F81707F4F2B4}"/>
              </a:ext>
            </a:extLst>
          </p:cNvPr>
          <p:cNvSpPr>
            <a:spLocks noGrp="1"/>
          </p:cNvSpPr>
          <p:nvPr>
            <p:ph type="title"/>
          </p:nvPr>
        </p:nvSpPr>
        <p:spPr>
          <a:xfrm>
            <a:off x="838200" y="365125"/>
            <a:ext cx="10515600" cy="1325563"/>
          </a:xfrm>
          <a:prstGeom prst="rect">
            <a:avLst/>
          </a:prstGeom>
        </p:spPr>
        <p:txBody>
          <a:bodyPr vert="horz" lIns="91428" tIns="45718" rIns="91428" bIns="45718"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8F0C6A-4097-4794-9EE0-8D9009A7C2F0}"/>
              </a:ext>
            </a:extLst>
          </p:cNvPr>
          <p:cNvSpPr>
            <a:spLocks noGrp="1"/>
          </p:cNvSpPr>
          <p:nvPr>
            <p:ph type="body" idx="1"/>
          </p:nvPr>
        </p:nvSpPr>
        <p:spPr>
          <a:xfrm>
            <a:off x="838200" y="1825624"/>
            <a:ext cx="10515600" cy="4351339"/>
          </a:xfrm>
          <a:prstGeom prst="rect">
            <a:avLst/>
          </a:prstGeom>
        </p:spPr>
        <p:txBody>
          <a:bodyPr vert="horz" lIns="91428" tIns="45718" rIns="91428"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C1DBEE-6FF6-4BE7-ABCC-86962CEE801B}"/>
              </a:ext>
            </a:extLst>
          </p:cNvPr>
          <p:cNvSpPr>
            <a:spLocks noGrp="1"/>
          </p:cNvSpPr>
          <p:nvPr>
            <p:ph type="dt" sz="half" idx="2"/>
          </p:nvPr>
        </p:nvSpPr>
        <p:spPr>
          <a:xfrm>
            <a:off x="838200" y="6356352"/>
            <a:ext cx="2743200" cy="365125"/>
          </a:xfrm>
          <a:prstGeom prst="rect">
            <a:avLst/>
          </a:prstGeom>
        </p:spPr>
        <p:txBody>
          <a:bodyPr vert="horz" lIns="91428" tIns="45718" rIns="91428" bIns="45718" rtlCol="0" anchor="ctr"/>
          <a:lstStyle>
            <a:lvl1pPr algn="l">
              <a:defRPr sz="1200">
                <a:solidFill>
                  <a:schemeClr val="tx1">
                    <a:tint val="75000"/>
                  </a:schemeClr>
                </a:solidFill>
              </a:defRPr>
            </a:lvl1pPr>
          </a:lstStyle>
          <a:p>
            <a:fld id="{78D725DD-27E1-47EA-B272-4643D41E62D5}" type="datetimeFigureOut">
              <a:rPr lang="en-GB" smtClean="0">
                <a:solidFill>
                  <a:prstClr val="black">
                    <a:tint val="75000"/>
                  </a:prstClr>
                </a:solidFill>
              </a:rPr>
              <a:pPr/>
              <a:t>29/11/2022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CFA7C4E7-B31F-4FBC-8737-A73CC298DC14}"/>
              </a:ext>
            </a:extLst>
          </p:cNvPr>
          <p:cNvSpPr>
            <a:spLocks noGrp="1"/>
          </p:cNvSpPr>
          <p:nvPr>
            <p:ph type="ftr" sz="quarter" idx="3"/>
          </p:nvPr>
        </p:nvSpPr>
        <p:spPr>
          <a:xfrm>
            <a:off x="4038600" y="6356352"/>
            <a:ext cx="4114800" cy="365125"/>
          </a:xfrm>
          <a:prstGeom prst="rect">
            <a:avLst/>
          </a:prstGeom>
        </p:spPr>
        <p:txBody>
          <a:bodyPr vert="horz" lIns="91428" tIns="45718" rIns="91428" bIns="45718"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06830693-5CA2-477C-A3CD-E1612905FA9B}"/>
              </a:ext>
            </a:extLst>
          </p:cNvPr>
          <p:cNvSpPr>
            <a:spLocks noGrp="1"/>
          </p:cNvSpPr>
          <p:nvPr>
            <p:ph type="sldNum" sz="quarter" idx="4"/>
          </p:nvPr>
        </p:nvSpPr>
        <p:spPr>
          <a:xfrm>
            <a:off x="8610600" y="6356352"/>
            <a:ext cx="2743200" cy="365125"/>
          </a:xfrm>
          <a:prstGeom prst="rect">
            <a:avLst/>
          </a:prstGeom>
        </p:spPr>
        <p:txBody>
          <a:bodyPr vert="horz" lIns="91428" tIns="45718" rIns="91428" bIns="45718" rtlCol="0" anchor="ctr"/>
          <a:lstStyle>
            <a:lvl1pPr algn="r">
              <a:defRPr sz="1200">
                <a:solidFill>
                  <a:schemeClr val="tx1">
                    <a:tint val="75000"/>
                  </a:schemeClr>
                </a:solidFill>
              </a:defRPr>
            </a:lvl1pPr>
          </a:lstStyle>
          <a:p>
            <a:fld id="{E37AA4DA-B2D4-4A78-BEFC-1FB7B28E4A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5840732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26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8" indent="-228568" algn="l" defTabSz="91426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02" indent="-228568" algn="l" defTabSz="91426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30" indent="-228568" algn="l" defTabSz="91426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60"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091"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224"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356"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488"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622" indent="-228568" algn="l" defTabSz="914264"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64" rtl="0" eaLnBrk="1" latinLnBrk="0" hangingPunct="1">
        <a:defRPr sz="1900" kern="1200">
          <a:solidFill>
            <a:schemeClr val="tx1"/>
          </a:solidFill>
          <a:latin typeface="+mn-lt"/>
          <a:ea typeface="+mn-ea"/>
          <a:cs typeface="+mn-cs"/>
        </a:defRPr>
      </a:lvl1pPr>
      <a:lvl2pPr marL="457131" algn="l" defTabSz="914264" rtl="0" eaLnBrk="1" latinLnBrk="0" hangingPunct="1">
        <a:defRPr sz="1900" kern="1200">
          <a:solidFill>
            <a:schemeClr val="tx1"/>
          </a:solidFill>
          <a:latin typeface="+mn-lt"/>
          <a:ea typeface="+mn-ea"/>
          <a:cs typeface="+mn-cs"/>
        </a:defRPr>
      </a:lvl2pPr>
      <a:lvl3pPr marL="914264" algn="l" defTabSz="914264" rtl="0" eaLnBrk="1" latinLnBrk="0" hangingPunct="1">
        <a:defRPr sz="1900" kern="1200">
          <a:solidFill>
            <a:schemeClr val="tx1"/>
          </a:solidFill>
          <a:latin typeface="+mn-lt"/>
          <a:ea typeface="+mn-ea"/>
          <a:cs typeface="+mn-cs"/>
        </a:defRPr>
      </a:lvl3pPr>
      <a:lvl4pPr marL="1371396" algn="l" defTabSz="914264" rtl="0" eaLnBrk="1" latinLnBrk="0" hangingPunct="1">
        <a:defRPr sz="1900" kern="1200">
          <a:solidFill>
            <a:schemeClr val="tx1"/>
          </a:solidFill>
          <a:latin typeface="+mn-lt"/>
          <a:ea typeface="+mn-ea"/>
          <a:cs typeface="+mn-cs"/>
        </a:defRPr>
      </a:lvl4pPr>
      <a:lvl5pPr marL="1828528" algn="l" defTabSz="914264" rtl="0" eaLnBrk="1" latinLnBrk="0" hangingPunct="1">
        <a:defRPr sz="1900" kern="1200">
          <a:solidFill>
            <a:schemeClr val="tx1"/>
          </a:solidFill>
          <a:latin typeface="+mn-lt"/>
          <a:ea typeface="+mn-ea"/>
          <a:cs typeface="+mn-cs"/>
        </a:defRPr>
      </a:lvl5pPr>
      <a:lvl6pPr marL="2285662" algn="l" defTabSz="914264" rtl="0" eaLnBrk="1" latinLnBrk="0" hangingPunct="1">
        <a:defRPr sz="1900" kern="1200">
          <a:solidFill>
            <a:schemeClr val="tx1"/>
          </a:solidFill>
          <a:latin typeface="+mn-lt"/>
          <a:ea typeface="+mn-ea"/>
          <a:cs typeface="+mn-cs"/>
        </a:defRPr>
      </a:lvl6pPr>
      <a:lvl7pPr marL="2742790" algn="l" defTabSz="914264" rtl="0" eaLnBrk="1" latinLnBrk="0" hangingPunct="1">
        <a:defRPr sz="1900" kern="1200">
          <a:solidFill>
            <a:schemeClr val="tx1"/>
          </a:solidFill>
          <a:latin typeface="+mn-lt"/>
          <a:ea typeface="+mn-ea"/>
          <a:cs typeface="+mn-cs"/>
        </a:defRPr>
      </a:lvl7pPr>
      <a:lvl8pPr marL="3199920" algn="l" defTabSz="914264" rtl="0" eaLnBrk="1" latinLnBrk="0" hangingPunct="1">
        <a:defRPr sz="1900" kern="1200">
          <a:solidFill>
            <a:schemeClr val="tx1"/>
          </a:solidFill>
          <a:latin typeface="+mn-lt"/>
          <a:ea typeface="+mn-ea"/>
          <a:cs typeface="+mn-cs"/>
        </a:defRPr>
      </a:lvl8pPr>
      <a:lvl9pPr marL="3657051" algn="l" defTabSz="91426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tif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6.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mailto:info@rcslt.org" TargetMode="Externa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hyperlink" Target="mailto:info@rcslt.org" TargetMode="Externa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9.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hyperlink" Target="mailto:hubs@rcslt.org" TargetMode="Externa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www.rcslt.org/about-us/membership-overview"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0" y="0"/>
            <a:ext cx="6096000" cy="6858000"/>
          </a:xfrm>
          <a:prstGeom prst="rect">
            <a:avLst/>
          </a:prstGeom>
          <a:solidFill>
            <a:srgbClr val="1A1D33"/>
          </a:solidFill>
          <a:ln>
            <a:noFill/>
          </a:ln>
        </p:spPr>
        <p:txBody>
          <a:bodyPr spcFirstLastPara="1" wrap="square" lIns="121884" tIns="121884" rIns="121884" bIns="121884" anchor="ctr" anchorCtr="0">
            <a:noAutofit/>
          </a:bodyPr>
          <a:lstStyle/>
          <a:p>
            <a:endParaRPr sz="2400" dirty="0"/>
          </a:p>
        </p:txBody>
      </p:sp>
      <p:sp>
        <p:nvSpPr>
          <p:cNvPr id="55" name="Google Shape;55;p13"/>
          <p:cNvSpPr txBox="1">
            <a:spLocks noGrp="1"/>
          </p:cNvSpPr>
          <p:nvPr>
            <p:ph type="ctrTitle"/>
          </p:nvPr>
        </p:nvSpPr>
        <p:spPr>
          <a:xfrm>
            <a:off x="569700" y="3006333"/>
            <a:ext cx="4955600" cy="1926000"/>
          </a:xfrm>
          <a:prstGeom prst="rect">
            <a:avLst/>
          </a:prstGeom>
        </p:spPr>
        <p:txBody>
          <a:bodyPr spcFirstLastPara="1" vert="horz" wrap="square" lIns="121884" tIns="121884" rIns="121884" bIns="121884" rtlCol="0" anchor="b" anchorCtr="0">
            <a:noAutofit/>
          </a:bodyPr>
          <a:lstStyle/>
          <a:p>
            <a:pPr algn="l">
              <a:spcBef>
                <a:spcPts val="0"/>
              </a:spcBef>
            </a:pPr>
            <a:r>
              <a:rPr lang="en-GB" sz="4400" b="1" dirty="0">
                <a:solidFill>
                  <a:schemeClr val="lt1"/>
                </a:solidFill>
                <a:latin typeface="Open Sans Condensed" panose="020B0806030504020204" pitchFamily="34" charset="0"/>
                <a:ea typeface="Open Sans Condensed" panose="020B0806030504020204" pitchFamily="34" charset="0"/>
                <a:cs typeface="Open Sans Condensed" panose="020B0806030504020204" pitchFamily="34" charset="0"/>
                <a:sym typeface="Open Sans"/>
              </a:rPr>
              <a:t>RCSLT HEI Roadshow</a:t>
            </a:r>
            <a:br>
              <a:rPr lang="en-GB" sz="4400" b="1" dirty="0">
                <a:solidFill>
                  <a:schemeClr val="lt1"/>
                </a:solidFill>
                <a:latin typeface="Open Sans Condensed" panose="020B0806030504020204" pitchFamily="34" charset="0"/>
                <a:ea typeface="Open Sans Condensed" panose="020B0806030504020204" pitchFamily="34" charset="0"/>
                <a:cs typeface="Open Sans Condensed" panose="020B0806030504020204" pitchFamily="34" charset="0"/>
                <a:sym typeface="Open Sans"/>
              </a:rPr>
            </a:br>
            <a:r>
              <a:rPr lang="en-GB" sz="28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sym typeface="Open Sans"/>
              </a:rPr>
              <a:t>The RCSLT and your road to success</a:t>
            </a:r>
            <a:br>
              <a:rPr lang="en-GB" sz="28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sym typeface="Open Sans"/>
              </a:rPr>
            </a:br>
            <a:br>
              <a:rPr lang="en-GB" sz="28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sym typeface="Open Sans"/>
              </a:rPr>
            </a:br>
            <a:r>
              <a:rPr lang="en-GB" sz="28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a:t>
            </a:r>
            <a:r>
              <a:rPr lang="en-GB" sz="2800" dirty="0" err="1">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t>RCSLTUniTour</a:t>
            </a:r>
            <a:endParaRPr sz="2800" b="1"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sym typeface="Open Sans"/>
            </a:endParaRPr>
          </a:p>
        </p:txBody>
      </p:sp>
      <p:pic>
        <p:nvPicPr>
          <p:cNvPr id="57" name="Google Shape;57;p13"/>
          <p:cNvPicPr preferRelativeResize="0"/>
          <p:nvPr/>
        </p:nvPicPr>
        <p:blipFill>
          <a:blip r:embed="rId3">
            <a:alphaModFix/>
          </a:blip>
          <a:stretch>
            <a:fillRect/>
          </a:stretch>
        </p:blipFill>
        <p:spPr>
          <a:xfrm>
            <a:off x="569700" y="1048076"/>
            <a:ext cx="4955395" cy="919033"/>
          </a:xfrm>
          <a:prstGeom prst="rect">
            <a:avLst/>
          </a:prstGeom>
          <a:noFill/>
          <a:ln>
            <a:noFill/>
          </a:ln>
        </p:spPr>
      </p:pic>
      <p:sp>
        <p:nvSpPr>
          <p:cNvPr id="58" name="Google Shape;58;p13"/>
          <p:cNvSpPr/>
          <p:nvPr/>
        </p:nvSpPr>
        <p:spPr>
          <a:xfrm>
            <a:off x="6739767" y="773900"/>
            <a:ext cx="1204000" cy="1193200"/>
          </a:xfrm>
          <a:prstGeom prst="rect">
            <a:avLst/>
          </a:prstGeom>
          <a:solidFill>
            <a:srgbClr val="3354A0"/>
          </a:solidFill>
          <a:ln>
            <a:noFill/>
          </a:ln>
        </p:spPr>
        <p:txBody>
          <a:bodyPr spcFirstLastPara="1" wrap="square" lIns="121884" tIns="121884" rIns="121884" bIns="121884" anchor="ctr" anchorCtr="0">
            <a:noAutofit/>
          </a:bodyPr>
          <a:lstStyle/>
          <a:p>
            <a:endParaRPr sz="2400" dirty="0"/>
          </a:p>
        </p:txBody>
      </p:sp>
      <p:pic>
        <p:nvPicPr>
          <p:cNvPr id="59" name="Google Shape;59;p13"/>
          <p:cNvPicPr preferRelativeResize="0"/>
          <p:nvPr/>
        </p:nvPicPr>
        <p:blipFill rotWithShape="1">
          <a:blip r:embed="rId4" cstate="print">
            <a:extLst>
              <a:ext uri="{28A0092B-C50C-407E-A947-70E740481C1C}">
                <a14:useLocalDpi xmlns:a14="http://schemas.microsoft.com/office/drawing/2010/main" val="0"/>
              </a:ext>
            </a:extLst>
          </a:blip>
          <a:srcRect t="18339" b="1584"/>
          <a:stretch/>
        </p:blipFill>
        <p:spPr>
          <a:xfrm>
            <a:off x="6096000" y="0"/>
            <a:ext cx="6096000" cy="6858000"/>
          </a:xfrm>
          <a:prstGeom prst="rect">
            <a:avLst/>
          </a:prstGeom>
          <a:noFill/>
          <a:ln>
            <a:noFill/>
          </a:ln>
        </p:spPr>
      </p:pic>
      <p:pic>
        <p:nvPicPr>
          <p:cNvPr id="1026" name="Picture 2" descr="N:\Events\2020\75th anniversary\comms and engagement\illustrations\75th print\75_Poster_B&amp;W final.tif"/>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9907" r="9616" b="7411"/>
          <a:stretch/>
        </p:blipFill>
        <p:spPr bwMode="auto">
          <a:xfrm>
            <a:off x="6096001" y="3"/>
            <a:ext cx="6096000" cy="6885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p:nvPr/>
        </p:nvSpPr>
        <p:spPr>
          <a:xfrm>
            <a:off x="-1" y="1"/>
            <a:ext cx="12192000" cy="1557333"/>
          </a:xfrm>
          <a:prstGeom prst="rect">
            <a:avLst/>
          </a:prstGeom>
          <a:solidFill>
            <a:srgbClr val="1A1D33"/>
          </a:solidFill>
          <a:ln>
            <a:noFill/>
          </a:ln>
        </p:spPr>
        <p:txBody>
          <a:bodyPr spcFirstLastPara="1" wrap="square" lIns="121884" tIns="121884" rIns="121884" bIns="121884" anchor="ctr" anchorCtr="0">
            <a:noAutofit/>
          </a:bodyPr>
          <a:lstStyle/>
          <a:p>
            <a:endParaRPr sz="2400" dirty="0">
              <a:solidFill>
                <a:prstClr val="black"/>
              </a:solidFill>
            </a:endParaRPr>
          </a:p>
        </p:txBody>
      </p:sp>
      <p:pic>
        <p:nvPicPr>
          <p:cNvPr id="6" name="Google Shape;57;p13">
            <a:extLst>
              <a:ext uri="{FF2B5EF4-FFF2-40B4-BE49-F238E27FC236}">
                <a16:creationId xmlns:a16="http://schemas.microsoft.com/office/drawing/2014/main" id="{71E9014B-C947-42E8-8181-748A3732011B}"/>
              </a:ext>
            </a:extLst>
          </p:cNvPr>
          <p:cNvPicPr preferRelativeResize="0"/>
          <p:nvPr/>
        </p:nvPicPr>
        <p:blipFill>
          <a:blip r:embed="rId3">
            <a:alphaModFix/>
          </a:blip>
          <a:stretch>
            <a:fillRect/>
          </a:stretch>
        </p:blipFill>
        <p:spPr>
          <a:xfrm>
            <a:off x="9979367" y="377273"/>
            <a:ext cx="1708967" cy="316947"/>
          </a:xfrm>
          <a:prstGeom prst="rect">
            <a:avLst/>
          </a:prstGeom>
          <a:noFill/>
          <a:ln>
            <a:noFill/>
          </a:ln>
        </p:spPr>
      </p:pic>
      <p:sp>
        <p:nvSpPr>
          <p:cNvPr id="13" name="Google Shape;75;p15">
            <a:extLst>
              <a:ext uri="{FF2B5EF4-FFF2-40B4-BE49-F238E27FC236}">
                <a16:creationId xmlns:a16="http://schemas.microsoft.com/office/drawing/2014/main" id="{13500BBB-CFE8-4ABF-B14C-0DADFADAD0E3}"/>
              </a:ext>
            </a:extLst>
          </p:cNvPr>
          <p:cNvSpPr txBox="1">
            <a:spLocks noGrp="1"/>
          </p:cNvSpPr>
          <p:nvPr>
            <p:ph type="title"/>
          </p:nvPr>
        </p:nvSpPr>
        <p:spPr>
          <a:xfrm>
            <a:off x="238246" y="153946"/>
            <a:ext cx="9741121" cy="763600"/>
          </a:xfrm>
          <a:prstGeom prst="rect">
            <a:avLst/>
          </a:prstGeom>
        </p:spPr>
        <p:txBody>
          <a:bodyPr spcFirstLastPara="1" vert="horz" wrap="square" lIns="121884" tIns="121884" rIns="121884" bIns="121884" rtlCol="0" anchor="t" anchorCtr="0">
            <a:noAutofit/>
          </a:bodyPr>
          <a:lstStyle/>
          <a:p>
            <a:r>
              <a:rPr lang="en-GB" sz="4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sym typeface="Open Sans"/>
              </a:rPr>
              <a:t>Resources - CPD resources, support and materials</a:t>
            </a:r>
          </a:p>
        </p:txBody>
      </p:sp>
      <p:sp>
        <p:nvSpPr>
          <p:cNvPr id="7" name="Google Shape;66;p14"/>
          <p:cNvSpPr txBox="1">
            <a:spLocks noGrp="1"/>
          </p:cNvSpPr>
          <p:nvPr>
            <p:ph type="body" idx="1"/>
          </p:nvPr>
        </p:nvSpPr>
        <p:spPr>
          <a:xfrm>
            <a:off x="390525" y="1557334"/>
            <a:ext cx="7531474" cy="2877912"/>
          </a:xfrm>
          <a:prstGeom prst="rect">
            <a:avLst/>
          </a:prstGeom>
        </p:spPr>
        <p:txBody>
          <a:bodyPr spcFirstLastPara="1" vert="horz" wrap="square" lIns="121884" tIns="121884" rIns="121884" bIns="121884" rtlCol="0" anchor="t" anchorCtr="0">
            <a:noAutofit/>
          </a:bodyPr>
          <a:lstStyle/>
          <a:p>
            <a:pPr marL="342900" indent="-342900"/>
            <a:r>
              <a:rPr lang="en-GB" sz="2000" dirty="0">
                <a:solidFill>
                  <a:srgbClr val="556271"/>
                </a:solidFill>
                <a:latin typeface="Open Sans"/>
                <a:ea typeface="Open Sans"/>
                <a:cs typeface="Open Sans"/>
                <a:sym typeface="Open Sans"/>
              </a:rPr>
              <a:t>eLearning tools</a:t>
            </a:r>
          </a:p>
          <a:p>
            <a:pPr marL="342900" indent="-342900"/>
            <a:r>
              <a:rPr lang="en-GB" sz="2000" dirty="0">
                <a:solidFill>
                  <a:srgbClr val="556271"/>
                </a:solidFill>
                <a:latin typeface="Open Sans"/>
                <a:ea typeface="Open Sans"/>
                <a:cs typeface="Open Sans"/>
                <a:sym typeface="Open Sans"/>
              </a:rPr>
              <a:t>Videos on subjects such as leadership, supervision and telehealth</a:t>
            </a:r>
          </a:p>
          <a:p>
            <a:pPr marL="342900" indent="-342900"/>
            <a:r>
              <a:rPr lang="en-GB" sz="2000" dirty="0">
                <a:solidFill>
                  <a:srgbClr val="556271"/>
                </a:solidFill>
                <a:latin typeface="Open Sans"/>
                <a:ea typeface="Open Sans"/>
                <a:cs typeface="Open Sans"/>
                <a:sym typeface="Open Sans"/>
              </a:rPr>
              <a:t>Webinars on a variety of topics</a:t>
            </a:r>
          </a:p>
          <a:p>
            <a:pPr marL="342900" indent="-342900"/>
            <a:r>
              <a:rPr lang="en-GB" sz="2000" dirty="0">
                <a:solidFill>
                  <a:srgbClr val="556271"/>
                </a:solidFill>
                <a:latin typeface="Open Sans"/>
                <a:ea typeface="Open Sans"/>
                <a:cs typeface="Open Sans"/>
                <a:sym typeface="Open Sans"/>
              </a:rPr>
              <a:t>Virtual events</a:t>
            </a:r>
          </a:p>
          <a:p>
            <a:pPr marL="342900" indent="-342900"/>
            <a:r>
              <a:rPr lang="en-GB" sz="2000" dirty="0">
                <a:solidFill>
                  <a:srgbClr val="556271"/>
                </a:solidFill>
                <a:latin typeface="Open Sans"/>
                <a:ea typeface="Open Sans"/>
                <a:cs typeface="Open Sans"/>
                <a:sym typeface="Open Sans"/>
              </a:rPr>
              <a:t>Networks &amp; specialist communities</a:t>
            </a:r>
          </a:p>
        </p:txBody>
      </p:sp>
      <p:pic>
        <p:nvPicPr>
          <p:cNvPr id="1024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1873"/>
          <a:stretch/>
        </p:blipFill>
        <p:spPr bwMode="auto">
          <a:xfrm>
            <a:off x="390525" y="3567113"/>
            <a:ext cx="7531474" cy="29098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4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5126" r="19367"/>
          <a:stretch/>
        </p:blipFill>
        <p:spPr bwMode="auto">
          <a:xfrm>
            <a:off x="8032468" y="1919287"/>
            <a:ext cx="4040529" cy="45577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70993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2322009" y="11749"/>
            <a:ext cx="9454400" cy="763600"/>
          </a:xfrm>
          <a:prstGeom prst="rect">
            <a:avLst/>
          </a:prstGeom>
        </p:spPr>
        <p:txBody>
          <a:bodyPr spcFirstLastPara="1" vert="horz" wrap="square" lIns="121884" tIns="121884" rIns="121884" bIns="121884" rtlCol="0" anchor="t" anchorCtr="0">
            <a:noAutofit/>
          </a:bodyPr>
          <a:lstStyle/>
          <a:p>
            <a:r>
              <a:rPr lang="en-GB" sz="4000" dirty="0">
                <a:solidFill>
                  <a:srgbClr val="2F334F"/>
                </a:solidFill>
                <a:latin typeface="Open Sans Condensed" panose="020B0806030504020204" pitchFamily="34" charset="0"/>
                <a:ea typeface="Open Sans Condensed" panose="020B0806030504020204" pitchFamily="34" charset="0"/>
                <a:cs typeface="Open Sans Condensed" panose="020B0806030504020204" pitchFamily="34" charset="0"/>
                <a:sym typeface="Open Sans"/>
              </a:rPr>
              <a:t>Resources - Get involved in RCSLT projects...</a:t>
            </a:r>
            <a:endParaRPr sz="4000" dirty="0">
              <a:solidFill>
                <a:srgbClr val="2F334F"/>
              </a:solidFill>
              <a:latin typeface="Open Sans Condensed" panose="020B0806030504020204" pitchFamily="34" charset="0"/>
              <a:ea typeface="Open Sans Condensed" panose="020B0806030504020204" pitchFamily="34" charset="0"/>
              <a:cs typeface="Open Sans Condensed" panose="020B0806030504020204" pitchFamily="34" charset="0"/>
              <a:sym typeface="Open Sans"/>
            </a:endParaRPr>
          </a:p>
        </p:txBody>
      </p:sp>
      <p:sp>
        <p:nvSpPr>
          <p:cNvPr id="66" name="Google Shape;66;p14"/>
          <p:cNvSpPr txBox="1">
            <a:spLocks noGrp="1"/>
          </p:cNvSpPr>
          <p:nvPr>
            <p:ph type="body" idx="1"/>
          </p:nvPr>
        </p:nvSpPr>
        <p:spPr>
          <a:xfrm>
            <a:off x="2322009" y="1551148"/>
            <a:ext cx="9454400" cy="1511367"/>
          </a:xfrm>
          <a:prstGeom prst="rect">
            <a:avLst/>
          </a:prstGeom>
        </p:spPr>
        <p:txBody>
          <a:bodyPr spcFirstLastPara="1" vert="horz" wrap="square" lIns="121884" tIns="121884" rIns="121884" bIns="121884" rtlCol="0" anchor="t" anchorCtr="0">
            <a:noAutofit/>
          </a:bodyPr>
          <a:lstStyle/>
          <a:p>
            <a:pPr marL="0" indent="0">
              <a:spcAft>
                <a:spcPts val="1000"/>
              </a:spcAft>
              <a:buNone/>
            </a:pPr>
            <a:r>
              <a:rPr lang="en-GB" sz="2400" dirty="0">
                <a:solidFill>
                  <a:srgbClr val="556271"/>
                </a:solidFill>
                <a:latin typeface="Open Sans"/>
                <a:ea typeface="Open Sans"/>
                <a:cs typeface="Open Sans"/>
                <a:sym typeface="Open Sans"/>
              </a:rPr>
              <a:t>We are always keen for students to be involved in our work. </a:t>
            </a:r>
          </a:p>
          <a:p>
            <a:pPr marL="0" indent="0">
              <a:spcAft>
                <a:spcPts val="1000"/>
              </a:spcAft>
              <a:buNone/>
            </a:pPr>
            <a:r>
              <a:rPr lang="en-GB" sz="2400" dirty="0">
                <a:solidFill>
                  <a:srgbClr val="556271"/>
                </a:solidFill>
                <a:latin typeface="Open Sans"/>
                <a:ea typeface="Open Sans"/>
                <a:cs typeface="Open Sans"/>
                <a:sym typeface="Open Sans"/>
              </a:rPr>
              <a:t>Have your say by being:</a:t>
            </a:r>
          </a:p>
          <a:p>
            <a:pPr marL="342900" indent="-342900">
              <a:spcAft>
                <a:spcPts val="1000"/>
              </a:spcAft>
            </a:pPr>
            <a:r>
              <a:rPr lang="en-GB" sz="2400" dirty="0">
                <a:solidFill>
                  <a:srgbClr val="556271"/>
                </a:solidFill>
                <a:latin typeface="Open Sans"/>
                <a:ea typeface="Open Sans"/>
                <a:cs typeface="Open Sans"/>
                <a:sym typeface="Open Sans"/>
              </a:rPr>
              <a:t>Part of a working group</a:t>
            </a:r>
          </a:p>
          <a:p>
            <a:pPr marL="342900" indent="-342900">
              <a:spcAft>
                <a:spcPts val="1000"/>
              </a:spcAft>
            </a:pPr>
            <a:r>
              <a:rPr lang="en-GB" sz="2400" dirty="0">
                <a:solidFill>
                  <a:srgbClr val="556271"/>
                </a:solidFill>
                <a:latin typeface="Open Sans"/>
                <a:ea typeface="Open Sans"/>
                <a:cs typeface="Open Sans"/>
                <a:sym typeface="Open Sans"/>
              </a:rPr>
              <a:t>A peer reviewer and reviewing draft guidance</a:t>
            </a:r>
          </a:p>
          <a:p>
            <a:pPr marL="0" indent="0">
              <a:spcAft>
                <a:spcPts val="1000"/>
              </a:spcAft>
              <a:buNone/>
            </a:pPr>
            <a:endParaRPr lang="en-GB" sz="2400" dirty="0">
              <a:solidFill>
                <a:srgbClr val="556271"/>
              </a:solidFill>
              <a:latin typeface="Open Sans"/>
              <a:ea typeface="Open Sans"/>
              <a:cs typeface="Open Sans"/>
              <a:sym typeface="Open Sans"/>
            </a:endParaRPr>
          </a:p>
        </p:txBody>
      </p:sp>
      <p:pic>
        <p:nvPicPr>
          <p:cNvPr id="67" name="Google Shape;67;p14"/>
          <p:cNvPicPr preferRelativeResize="0"/>
          <p:nvPr/>
        </p:nvPicPr>
        <p:blipFill>
          <a:blip r:embed="rId3">
            <a:alphaModFix/>
          </a:blip>
          <a:stretch>
            <a:fillRect/>
          </a:stretch>
        </p:blipFill>
        <p:spPr>
          <a:xfrm>
            <a:off x="2322009" y="5951903"/>
            <a:ext cx="1708967" cy="294300"/>
          </a:xfrm>
          <a:prstGeom prst="rect">
            <a:avLst/>
          </a:prstGeom>
          <a:noFill/>
          <a:ln>
            <a:noFill/>
          </a:ln>
        </p:spPr>
      </p:pic>
      <p:sp>
        <p:nvSpPr>
          <p:cNvPr id="68" name="Google Shape;68;p14"/>
          <p:cNvSpPr/>
          <p:nvPr/>
        </p:nvSpPr>
        <p:spPr>
          <a:xfrm>
            <a:off x="0" y="0"/>
            <a:ext cx="1913200" cy="6858000"/>
          </a:xfrm>
          <a:prstGeom prst="rect">
            <a:avLst/>
          </a:prstGeom>
          <a:solidFill>
            <a:srgbClr val="1A1D33"/>
          </a:solidFill>
          <a:ln>
            <a:noFill/>
          </a:ln>
        </p:spPr>
        <p:txBody>
          <a:bodyPr spcFirstLastPara="1" wrap="square" lIns="121884" tIns="121884" rIns="121884" bIns="121884" anchor="ctr" anchorCtr="0">
            <a:noAutofit/>
          </a:bodyPr>
          <a:lstStyle/>
          <a:p>
            <a:endParaRPr sz="2400" dirty="0"/>
          </a:p>
        </p:txBody>
      </p:sp>
      <p:cxnSp>
        <p:nvCxnSpPr>
          <p:cNvPr id="3" name="Straight Connector 2">
            <a:extLst>
              <a:ext uri="{FF2B5EF4-FFF2-40B4-BE49-F238E27FC236}">
                <a16:creationId xmlns:a16="http://schemas.microsoft.com/office/drawing/2014/main" id="{E64560CE-857B-4C58-A749-519ADD9503D2}"/>
              </a:ext>
            </a:extLst>
          </p:cNvPr>
          <p:cNvCxnSpPr>
            <a:cxnSpLocks/>
          </p:cNvCxnSpPr>
          <p:nvPr/>
        </p:nvCxnSpPr>
        <p:spPr>
          <a:xfrm>
            <a:off x="2464613" y="1392573"/>
            <a:ext cx="720000" cy="0"/>
          </a:xfrm>
          <a:prstGeom prst="line">
            <a:avLst/>
          </a:prstGeom>
          <a:ln w="76200">
            <a:solidFill>
              <a:srgbClr val="2F334F"/>
            </a:solidFill>
          </a:ln>
        </p:spPr>
        <p:style>
          <a:lnRef idx="1">
            <a:schemeClr val="accent1"/>
          </a:lnRef>
          <a:fillRef idx="0">
            <a:schemeClr val="accent1"/>
          </a:fillRef>
          <a:effectRef idx="0">
            <a:schemeClr val="accent1"/>
          </a:effectRef>
          <a:fontRef idx="minor">
            <a:schemeClr val="tx1"/>
          </a:fontRef>
        </p:style>
      </p:cxn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4613" y="3763333"/>
            <a:ext cx="8021187" cy="2000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175767" y="5862719"/>
            <a:ext cx="6160661" cy="424732"/>
          </a:xfrm>
          <a:prstGeom prst="rect">
            <a:avLst/>
          </a:prstGeom>
        </p:spPr>
        <p:txBody>
          <a:bodyPr wrap="none">
            <a:spAutoFit/>
          </a:bodyPr>
          <a:lstStyle/>
          <a:p>
            <a:pPr>
              <a:lnSpc>
                <a:spcPct val="90000"/>
              </a:lnSpc>
              <a:spcAft>
                <a:spcPts val="1000"/>
              </a:spcAft>
              <a:buSzPts val="1800"/>
            </a:pPr>
            <a:r>
              <a:rPr lang="en-GB" sz="2400" dirty="0">
                <a:solidFill>
                  <a:srgbClr val="556271"/>
                </a:solidFill>
                <a:latin typeface="Open Sans"/>
                <a:ea typeface="Open Sans"/>
                <a:cs typeface="Open Sans"/>
              </a:rPr>
              <a:t>Contact </a:t>
            </a:r>
            <a:r>
              <a:rPr lang="en-GB" sz="2400" dirty="0">
                <a:solidFill>
                  <a:srgbClr val="556271"/>
                </a:solidFill>
                <a:latin typeface="Open Sans"/>
                <a:ea typeface="Open Sans"/>
                <a:cs typeface="Open Sans"/>
                <a:hlinkClick r:id="rId5"/>
              </a:rPr>
              <a:t>info@rcslt.org</a:t>
            </a:r>
            <a:r>
              <a:rPr lang="en-GB" sz="2400" dirty="0">
                <a:solidFill>
                  <a:srgbClr val="556271"/>
                </a:solidFill>
                <a:latin typeface="Open Sans"/>
                <a:ea typeface="Open Sans"/>
                <a:cs typeface="Open Sans"/>
              </a:rPr>
              <a:t> for more information!</a:t>
            </a:r>
          </a:p>
        </p:txBody>
      </p:sp>
    </p:spTree>
    <p:extLst>
      <p:ext uri="{BB962C8B-B14F-4D97-AF65-F5344CB8AC3E}">
        <p14:creationId xmlns:p14="http://schemas.microsoft.com/office/powerpoint/2010/main" val="2899425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8" name="Google Shape;65;p14"/>
          <p:cNvSpPr txBox="1">
            <a:spLocks/>
          </p:cNvSpPr>
          <p:nvPr/>
        </p:nvSpPr>
        <p:spPr>
          <a:xfrm>
            <a:off x="2321833" y="593367"/>
            <a:ext cx="9454400" cy="763600"/>
          </a:xfrm>
          <a:prstGeom prst="rect">
            <a:avLst/>
          </a:prstGeom>
        </p:spPr>
        <p:txBody>
          <a:bodyPr spcFirstLastPara="1" vert="horz" wrap="square" lIns="121884" tIns="121884" rIns="121884" bIns="121884" rtlCol="0" anchor="t" anchorCtr="0">
            <a:noAutofit/>
          </a:bodyPr>
          <a:lstStyle>
            <a:lvl1pPr lvl="0" algn="l" defTabSz="914264" rtl="0" eaLnBrk="1" latinLnBrk="0" hangingPunct="1">
              <a:lnSpc>
                <a:spcPct val="90000"/>
              </a:lnSpc>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GB" sz="4000" dirty="0">
                <a:solidFill>
                  <a:srgbClr val="2F334F"/>
                </a:solidFill>
                <a:latin typeface="Open Sans Condensed" panose="020B0806030504020204" pitchFamily="34" charset="0"/>
                <a:ea typeface="Open Sans Condensed" panose="020B0806030504020204" pitchFamily="34" charset="0"/>
                <a:cs typeface="Open Sans Condensed" panose="020B0806030504020204" pitchFamily="34" charset="0"/>
                <a:sym typeface="Open Sans"/>
              </a:rPr>
              <a:t>Professional support</a:t>
            </a:r>
          </a:p>
        </p:txBody>
      </p:sp>
      <p:pic>
        <p:nvPicPr>
          <p:cNvPr id="9" name="Google Shape;67;p14"/>
          <p:cNvPicPr preferRelativeResize="0"/>
          <p:nvPr/>
        </p:nvPicPr>
        <p:blipFill>
          <a:blip r:embed="rId3">
            <a:alphaModFix/>
          </a:blip>
          <a:stretch>
            <a:fillRect/>
          </a:stretch>
        </p:blipFill>
        <p:spPr>
          <a:xfrm>
            <a:off x="2322009" y="5951903"/>
            <a:ext cx="1708967" cy="294300"/>
          </a:xfrm>
          <a:prstGeom prst="rect">
            <a:avLst/>
          </a:prstGeom>
          <a:noFill/>
          <a:ln>
            <a:noFill/>
          </a:ln>
        </p:spPr>
      </p:pic>
      <p:sp>
        <p:nvSpPr>
          <p:cNvPr id="10" name="Google Shape;68;p14"/>
          <p:cNvSpPr/>
          <p:nvPr/>
        </p:nvSpPr>
        <p:spPr>
          <a:xfrm>
            <a:off x="0" y="0"/>
            <a:ext cx="1913200" cy="6858000"/>
          </a:xfrm>
          <a:prstGeom prst="rect">
            <a:avLst/>
          </a:prstGeom>
          <a:solidFill>
            <a:srgbClr val="1A1D33"/>
          </a:solidFill>
          <a:ln>
            <a:noFill/>
          </a:ln>
        </p:spPr>
        <p:txBody>
          <a:bodyPr spcFirstLastPara="1" wrap="square" lIns="121884" tIns="121884" rIns="121884" bIns="121884" anchor="ctr" anchorCtr="0">
            <a:noAutofit/>
          </a:bodyPr>
          <a:lstStyle/>
          <a:p>
            <a:endParaRPr sz="2400" dirty="0"/>
          </a:p>
        </p:txBody>
      </p:sp>
      <p:cxnSp>
        <p:nvCxnSpPr>
          <p:cNvPr id="11" name="Straight Connector 10">
            <a:extLst>
              <a:ext uri="{FF2B5EF4-FFF2-40B4-BE49-F238E27FC236}">
                <a16:creationId xmlns:a16="http://schemas.microsoft.com/office/drawing/2014/main" id="{E64560CE-857B-4C58-A749-519ADD9503D2}"/>
              </a:ext>
            </a:extLst>
          </p:cNvPr>
          <p:cNvCxnSpPr>
            <a:cxnSpLocks/>
          </p:cNvCxnSpPr>
          <p:nvPr/>
        </p:nvCxnSpPr>
        <p:spPr>
          <a:xfrm>
            <a:off x="2464613" y="1392573"/>
            <a:ext cx="720000" cy="0"/>
          </a:xfrm>
          <a:prstGeom prst="line">
            <a:avLst/>
          </a:prstGeom>
          <a:ln w="76200">
            <a:solidFill>
              <a:srgbClr val="2F334F"/>
            </a:solidFill>
          </a:ln>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39" t="1836" r="1836" b="1441"/>
          <a:stretch/>
        </p:blipFill>
        <p:spPr bwMode="auto">
          <a:xfrm>
            <a:off x="7877175" y="333374"/>
            <a:ext cx="3292475" cy="6216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2322009" y="3103720"/>
            <a:ext cx="6096000" cy="992579"/>
          </a:xfrm>
          <a:prstGeom prst="rect">
            <a:avLst/>
          </a:prstGeom>
        </p:spPr>
        <p:txBody>
          <a:bodyPr>
            <a:spAutoFit/>
          </a:bodyPr>
          <a:lstStyle/>
          <a:p>
            <a:pPr>
              <a:spcAft>
                <a:spcPts val="300"/>
              </a:spcAft>
            </a:pPr>
            <a:r>
              <a:rPr lang="en-GB" sz="2800" dirty="0">
                <a:solidFill>
                  <a:srgbClr val="556271"/>
                </a:solidFill>
                <a:latin typeface="Open Sans"/>
                <a:ea typeface="Open Sans"/>
                <a:cs typeface="Open Sans"/>
                <a:sym typeface="Open Sans"/>
              </a:rPr>
              <a:t>Email:	</a:t>
            </a:r>
            <a:r>
              <a:rPr lang="en-GB" sz="2800" dirty="0">
                <a:solidFill>
                  <a:srgbClr val="556271"/>
                </a:solidFill>
                <a:latin typeface="Open Sans"/>
                <a:ea typeface="Open Sans"/>
                <a:cs typeface="Open Sans"/>
                <a:sym typeface="Open Sans"/>
                <a:hlinkClick r:id="rId5"/>
              </a:rPr>
              <a:t>info@rcslt.org</a:t>
            </a:r>
            <a:r>
              <a:rPr lang="en-GB" sz="2800" dirty="0">
                <a:solidFill>
                  <a:srgbClr val="556271"/>
                </a:solidFill>
                <a:latin typeface="Open Sans"/>
                <a:ea typeface="Open Sans"/>
                <a:cs typeface="Open Sans"/>
                <a:sym typeface="Open Sans"/>
              </a:rPr>
              <a:t>  </a:t>
            </a:r>
          </a:p>
          <a:p>
            <a:pPr>
              <a:spcAft>
                <a:spcPts val="300"/>
              </a:spcAft>
            </a:pPr>
            <a:r>
              <a:rPr lang="en-GB" sz="2800" dirty="0">
                <a:solidFill>
                  <a:srgbClr val="556271"/>
                </a:solidFill>
                <a:latin typeface="Open Sans"/>
                <a:ea typeface="Open Sans"/>
                <a:cs typeface="Open Sans"/>
                <a:sym typeface="Open Sans"/>
              </a:rPr>
              <a:t>Call:		020 7378 3012</a:t>
            </a:r>
          </a:p>
        </p:txBody>
      </p:sp>
    </p:spTree>
    <p:extLst>
      <p:ext uri="{BB962C8B-B14F-4D97-AF65-F5344CB8AC3E}">
        <p14:creationId xmlns:p14="http://schemas.microsoft.com/office/powerpoint/2010/main" val="1566450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2322009" y="0"/>
            <a:ext cx="9454400" cy="763600"/>
          </a:xfrm>
          <a:prstGeom prst="rect">
            <a:avLst/>
          </a:prstGeom>
        </p:spPr>
        <p:txBody>
          <a:bodyPr spcFirstLastPara="1" vert="horz" wrap="square" lIns="121884" tIns="121884" rIns="121884" bIns="121884" rtlCol="0" anchor="t" anchorCtr="0">
            <a:noAutofit/>
          </a:bodyPr>
          <a:lstStyle/>
          <a:p>
            <a:r>
              <a:rPr lang="en-GB" sz="4000" dirty="0">
                <a:solidFill>
                  <a:srgbClr val="2F334F"/>
                </a:solidFill>
                <a:latin typeface="Open Sans Condensed" panose="020B0806030504020204" pitchFamily="34" charset="0"/>
                <a:ea typeface="Open Sans Condensed" panose="020B0806030504020204" pitchFamily="34" charset="0"/>
                <a:cs typeface="Open Sans Condensed" panose="020B0806030504020204" pitchFamily="34" charset="0"/>
                <a:sym typeface="Open Sans"/>
              </a:rPr>
              <a:t>Support - specialist advice and guidance...</a:t>
            </a:r>
            <a:endParaRPr sz="4000" dirty="0">
              <a:solidFill>
                <a:srgbClr val="2F334F"/>
              </a:solidFill>
              <a:latin typeface="Open Sans Condensed" panose="020B0806030504020204" pitchFamily="34" charset="0"/>
              <a:ea typeface="Open Sans Condensed" panose="020B0806030504020204" pitchFamily="34" charset="0"/>
              <a:cs typeface="Open Sans Condensed" panose="020B0806030504020204" pitchFamily="34" charset="0"/>
              <a:sym typeface="Open Sans"/>
            </a:endParaRPr>
          </a:p>
        </p:txBody>
      </p:sp>
      <p:pic>
        <p:nvPicPr>
          <p:cNvPr id="67" name="Google Shape;67;p14"/>
          <p:cNvPicPr preferRelativeResize="0"/>
          <p:nvPr/>
        </p:nvPicPr>
        <p:blipFill>
          <a:blip r:embed="rId3">
            <a:alphaModFix/>
          </a:blip>
          <a:stretch>
            <a:fillRect/>
          </a:stretch>
        </p:blipFill>
        <p:spPr>
          <a:xfrm>
            <a:off x="2322009" y="5951903"/>
            <a:ext cx="1708967" cy="294300"/>
          </a:xfrm>
          <a:prstGeom prst="rect">
            <a:avLst/>
          </a:prstGeom>
          <a:noFill/>
          <a:ln>
            <a:noFill/>
          </a:ln>
        </p:spPr>
      </p:pic>
      <p:sp>
        <p:nvSpPr>
          <p:cNvPr id="68" name="Google Shape;68;p14"/>
          <p:cNvSpPr/>
          <p:nvPr/>
        </p:nvSpPr>
        <p:spPr>
          <a:xfrm>
            <a:off x="0" y="0"/>
            <a:ext cx="1913200" cy="6858000"/>
          </a:xfrm>
          <a:prstGeom prst="rect">
            <a:avLst/>
          </a:prstGeom>
          <a:solidFill>
            <a:srgbClr val="1A1D33"/>
          </a:solidFill>
          <a:ln>
            <a:noFill/>
          </a:ln>
        </p:spPr>
        <p:txBody>
          <a:bodyPr spcFirstLastPara="1" wrap="square" lIns="121884" tIns="121884" rIns="121884" bIns="121884" anchor="ctr" anchorCtr="0">
            <a:noAutofit/>
          </a:bodyPr>
          <a:lstStyle/>
          <a:p>
            <a:endParaRPr sz="2400" dirty="0"/>
          </a:p>
        </p:txBody>
      </p:sp>
      <p:cxnSp>
        <p:nvCxnSpPr>
          <p:cNvPr id="3" name="Straight Connector 2">
            <a:extLst>
              <a:ext uri="{FF2B5EF4-FFF2-40B4-BE49-F238E27FC236}">
                <a16:creationId xmlns:a16="http://schemas.microsoft.com/office/drawing/2014/main" id="{E64560CE-857B-4C58-A749-519ADD9503D2}"/>
              </a:ext>
            </a:extLst>
          </p:cNvPr>
          <p:cNvCxnSpPr>
            <a:cxnSpLocks/>
          </p:cNvCxnSpPr>
          <p:nvPr/>
        </p:nvCxnSpPr>
        <p:spPr>
          <a:xfrm>
            <a:off x="2464613" y="1392573"/>
            <a:ext cx="720000" cy="0"/>
          </a:xfrm>
          <a:prstGeom prst="line">
            <a:avLst/>
          </a:prstGeom>
          <a:ln w="76200">
            <a:solidFill>
              <a:srgbClr val="2F334F"/>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464612" y="1737752"/>
            <a:ext cx="9397187" cy="1200329"/>
          </a:xfrm>
          <a:prstGeom prst="rect">
            <a:avLst/>
          </a:prstGeom>
        </p:spPr>
        <p:txBody>
          <a:bodyPr wrap="square">
            <a:spAutoFit/>
          </a:bodyPr>
          <a:lstStyle/>
          <a:p>
            <a:pPr marL="342900" indent="-342900">
              <a:buFont typeface="Arial" panose="020B0604020202020204" pitchFamily="34" charset="0"/>
              <a:buChar char="•"/>
            </a:pPr>
            <a:r>
              <a:rPr lang="en-GB" sz="2400" dirty="0">
                <a:solidFill>
                  <a:srgbClr val="556271"/>
                </a:solidFill>
                <a:latin typeface="Open Sans"/>
                <a:ea typeface="Open Sans"/>
                <a:cs typeface="Open Sans"/>
              </a:rPr>
              <a:t>We can link members to a wide network of specialist advisers.</a:t>
            </a:r>
          </a:p>
          <a:p>
            <a:pPr marL="342900" indent="-342900">
              <a:buFont typeface="Arial" panose="020B0604020202020204" pitchFamily="34" charset="0"/>
              <a:buChar char="•"/>
            </a:pPr>
            <a:r>
              <a:rPr lang="en-GB" sz="2400" dirty="0">
                <a:solidFill>
                  <a:srgbClr val="556271"/>
                </a:solidFill>
                <a:latin typeface="Open Sans"/>
                <a:ea typeface="Open Sans"/>
                <a:cs typeface="Open Sans"/>
              </a:rPr>
              <a:t>This covers areas such as specific clinical areas, research and leadership.</a:t>
            </a:r>
          </a:p>
        </p:txBody>
      </p:sp>
      <p:pic>
        <p:nvPicPr>
          <p:cNvPr id="14340" name="Picture 4" descr="\\DC3\home\Communications Team\PHOTOS\iStock Downloads\iStock-107651819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4500" y="2872708"/>
            <a:ext cx="5054600" cy="337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226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2321833" y="593367"/>
            <a:ext cx="9454400" cy="763600"/>
          </a:xfrm>
          <a:prstGeom prst="rect">
            <a:avLst/>
          </a:prstGeom>
        </p:spPr>
        <p:txBody>
          <a:bodyPr spcFirstLastPara="1" vert="horz" wrap="square" lIns="121884" tIns="121884" rIns="121884" bIns="121884" rtlCol="0" anchor="t" anchorCtr="0">
            <a:noAutofit/>
          </a:bodyPr>
          <a:lstStyle/>
          <a:p>
            <a:r>
              <a:rPr lang="en-GB" sz="4000" dirty="0">
                <a:solidFill>
                  <a:srgbClr val="2F334F"/>
                </a:solidFill>
                <a:latin typeface="Open Sans Condensed" panose="020B0806030504020204" pitchFamily="34" charset="0"/>
                <a:ea typeface="Open Sans Condensed" panose="020B0806030504020204" pitchFamily="34" charset="0"/>
                <a:cs typeface="Open Sans Condensed" panose="020B0806030504020204" pitchFamily="34" charset="0"/>
                <a:sym typeface="Open Sans"/>
              </a:rPr>
              <a:t>Local and National Influencing</a:t>
            </a:r>
            <a:endParaRPr sz="4000" dirty="0">
              <a:solidFill>
                <a:srgbClr val="2F334F"/>
              </a:solidFill>
              <a:latin typeface="Open Sans Condensed" panose="020B0806030504020204" pitchFamily="34" charset="0"/>
              <a:ea typeface="Open Sans Condensed" panose="020B0806030504020204" pitchFamily="34" charset="0"/>
              <a:cs typeface="Open Sans Condensed" panose="020B0806030504020204" pitchFamily="34" charset="0"/>
              <a:sym typeface="Open Sans"/>
            </a:endParaRPr>
          </a:p>
        </p:txBody>
      </p:sp>
      <p:sp>
        <p:nvSpPr>
          <p:cNvPr id="66" name="Google Shape;66;p14"/>
          <p:cNvSpPr txBox="1">
            <a:spLocks noGrp="1"/>
          </p:cNvSpPr>
          <p:nvPr>
            <p:ph type="body" idx="1"/>
          </p:nvPr>
        </p:nvSpPr>
        <p:spPr>
          <a:xfrm>
            <a:off x="2322000" y="1536633"/>
            <a:ext cx="9454400" cy="4235600"/>
          </a:xfrm>
          <a:prstGeom prst="rect">
            <a:avLst/>
          </a:prstGeom>
        </p:spPr>
        <p:txBody>
          <a:bodyPr spcFirstLastPara="1" vert="horz" wrap="square" lIns="121884" tIns="121884" rIns="121884" bIns="121884" rtlCol="0" anchor="t" anchorCtr="0">
            <a:noAutofit/>
          </a:bodyPr>
          <a:lstStyle/>
          <a:p>
            <a:pPr marL="0" indent="0">
              <a:spcAft>
                <a:spcPts val="2133"/>
              </a:spcAft>
              <a:buNone/>
            </a:pPr>
            <a:r>
              <a:rPr lang="en-GB" sz="2400" b="1" dirty="0">
                <a:solidFill>
                  <a:srgbClr val="556271"/>
                </a:solidFill>
                <a:latin typeface="Open Sans"/>
                <a:ea typeface="Open Sans"/>
                <a:cs typeface="Open Sans"/>
                <a:sym typeface="Open Sans"/>
              </a:rPr>
              <a:t>What does the RCSLT Policy team do?</a:t>
            </a:r>
          </a:p>
          <a:p>
            <a:pPr marL="342900" indent="-342900">
              <a:spcAft>
                <a:spcPts val="1000"/>
              </a:spcAft>
            </a:pPr>
            <a:r>
              <a:rPr lang="en-GB" sz="2000" dirty="0">
                <a:solidFill>
                  <a:srgbClr val="556271"/>
                </a:solidFill>
                <a:latin typeface="Open Sans"/>
                <a:ea typeface="Open Sans"/>
                <a:cs typeface="Open Sans"/>
                <a:sym typeface="Open Sans"/>
              </a:rPr>
              <a:t>Put together resources to help SLTs make a case for service or to influence</a:t>
            </a:r>
          </a:p>
          <a:p>
            <a:pPr marL="342900" indent="-342900">
              <a:spcAft>
                <a:spcPts val="1000"/>
              </a:spcAft>
            </a:pPr>
            <a:r>
              <a:rPr lang="en-GB" sz="2000" dirty="0">
                <a:solidFill>
                  <a:srgbClr val="556271"/>
                </a:solidFill>
                <a:latin typeface="Open Sans"/>
                <a:ea typeface="Open Sans"/>
                <a:cs typeface="Open Sans"/>
                <a:sym typeface="Open Sans"/>
              </a:rPr>
              <a:t>React to new developments</a:t>
            </a:r>
          </a:p>
          <a:p>
            <a:pPr marL="342900" indent="-342900">
              <a:spcAft>
                <a:spcPts val="1000"/>
              </a:spcAft>
            </a:pPr>
            <a:r>
              <a:rPr lang="en-GB" sz="2000" dirty="0">
                <a:solidFill>
                  <a:srgbClr val="556271"/>
                </a:solidFill>
                <a:latin typeface="Open Sans"/>
                <a:ea typeface="Open Sans"/>
                <a:cs typeface="Open Sans"/>
                <a:sym typeface="Open Sans"/>
              </a:rPr>
              <a:t>Develop policy positions and responses</a:t>
            </a:r>
          </a:p>
          <a:p>
            <a:pPr marL="342900" indent="-342900">
              <a:spcAft>
                <a:spcPts val="1000"/>
              </a:spcAft>
            </a:pPr>
            <a:r>
              <a:rPr lang="en-GB" sz="2000" dirty="0">
                <a:solidFill>
                  <a:srgbClr val="556271"/>
                </a:solidFill>
                <a:latin typeface="Open Sans"/>
                <a:ea typeface="Open Sans"/>
                <a:cs typeface="Open Sans"/>
                <a:sym typeface="Open Sans"/>
              </a:rPr>
              <a:t>Influence and lobby Government</a:t>
            </a:r>
          </a:p>
        </p:txBody>
      </p:sp>
      <p:pic>
        <p:nvPicPr>
          <p:cNvPr id="67" name="Google Shape;67;p14"/>
          <p:cNvPicPr preferRelativeResize="0"/>
          <p:nvPr/>
        </p:nvPicPr>
        <p:blipFill>
          <a:blip r:embed="rId3">
            <a:alphaModFix/>
          </a:blip>
          <a:stretch>
            <a:fillRect/>
          </a:stretch>
        </p:blipFill>
        <p:spPr>
          <a:xfrm>
            <a:off x="2322009" y="5951903"/>
            <a:ext cx="1708967" cy="294300"/>
          </a:xfrm>
          <a:prstGeom prst="rect">
            <a:avLst/>
          </a:prstGeom>
          <a:noFill/>
          <a:ln>
            <a:noFill/>
          </a:ln>
        </p:spPr>
      </p:pic>
      <p:sp>
        <p:nvSpPr>
          <p:cNvPr id="68" name="Google Shape;68;p14"/>
          <p:cNvSpPr/>
          <p:nvPr/>
        </p:nvSpPr>
        <p:spPr>
          <a:xfrm>
            <a:off x="0" y="0"/>
            <a:ext cx="1913200" cy="6858000"/>
          </a:xfrm>
          <a:prstGeom prst="rect">
            <a:avLst/>
          </a:prstGeom>
          <a:solidFill>
            <a:srgbClr val="1A1D33"/>
          </a:solidFill>
          <a:ln>
            <a:noFill/>
          </a:ln>
        </p:spPr>
        <p:txBody>
          <a:bodyPr spcFirstLastPara="1" wrap="square" lIns="121884" tIns="121884" rIns="121884" bIns="121884" anchor="ctr" anchorCtr="0">
            <a:noAutofit/>
          </a:bodyPr>
          <a:lstStyle/>
          <a:p>
            <a:endParaRPr sz="2400" dirty="0"/>
          </a:p>
        </p:txBody>
      </p:sp>
      <p:cxnSp>
        <p:nvCxnSpPr>
          <p:cNvPr id="3" name="Straight Connector 2">
            <a:extLst>
              <a:ext uri="{FF2B5EF4-FFF2-40B4-BE49-F238E27FC236}">
                <a16:creationId xmlns:a16="http://schemas.microsoft.com/office/drawing/2014/main" id="{E64560CE-857B-4C58-A749-519ADD9503D2}"/>
              </a:ext>
            </a:extLst>
          </p:cNvPr>
          <p:cNvCxnSpPr>
            <a:cxnSpLocks/>
          </p:cNvCxnSpPr>
          <p:nvPr/>
        </p:nvCxnSpPr>
        <p:spPr>
          <a:xfrm>
            <a:off x="2464613" y="1392573"/>
            <a:ext cx="720000" cy="0"/>
          </a:xfrm>
          <a:prstGeom prst="line">
            <a:avLst/>
          </a:prstGeom>
          <a:ln w="76200">
            <a:solidFill>
              <a:srgbClr val="2F334F"/>
            </a:solidFill>
          </a:ln>
        </p:spPr>
        <p:style>
          <a:lnRef idx="1">
            <a:schemeClr val="accent1"/>
          </a:lnRef>
          <a:fillRef idx="0">
            <a:schemeClr val="accent1"/>
          </a:fillRef>
          <a:effectRef idx="0">
            <a:schemeClr val="accent1"/>
          </a:effectRef>
          <a:fontRef idx="minor">
            <a:schemeClr val="tx1"/>
          </a:fontRef>
        </p:style>
      </p:cxn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2419" y="2884488"/>
            <a:ext cx="2713519" cy="269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4613" y="4229894"/>
            <a:ext cx="2851713" cy="1345406"/>
          </a:xfrm>
          <a:prstGeom prst="rect">
            <a:avLst/>
          </a:prstGeom>
        </p:spPr>
      </p:pic>
      <p:pic>
        <p:nvPicPr>
          <p:cNvPr id="1843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6030" y="3797162"/>
            <a:ext cx="2937446" cy="2210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087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2321833" y="593367"/>
            <a:ext cx="9454400" cy="763600"/>
          </a:xfrm>
          <a:prstGeom prst="rect">
            <a:avLst/>
          </a:prstGeom>
        </p:spPr>
        <p:txBody>
          <a:bodyPr spcFirstLastPara="1" vert="horz" wrap="square" lIns="121884" tIns="121884" rIns="121884" bIns="121884" rtlCol="0" anchor="t" anchorCtr="0">
            <a:noAutofit/>
          </a:bodyPr>
          <a:lstStyle/>
          <a:p>
            <a:r>
              <a:rPr lang="en-GB" sz="4000" dirty="0">
                <a:solidFill>
                  <a:srgbClr val="2F334F"/>
                </a:solidFill>
                <a:latin typeface="Open Sans Condensed" panose="020B0806030504020204" pitchFamily="34" charset="0"/>
                <a:ea typeface="Open Sans Condensed" panose="020B0806030504020204" pitchFamily="34" charset="0"/>
                <a:cs typeface="Open Sans Condensed" panose="020B0806030504020204" pitchFamily="34" charset="0"/>
                <a:sym typeface="Open Sans"/>
              </a:rPr>
              <a:t>Local and national influencing</a:t>
            </a:r>
            <a:endParaRPr sz="4000" dirty="0">
              <a:solidFill>
                <a:srgbClr val="2F334F"/>
              </a:solidFill>
              <a:latin typeface="Open Sans Condensed" panose="020B0806030504020204" pitchFamily="34" charset="0"/>
              <a:ea typeface="Open Sans Condensed" panose="020B0806030504020204" pitchFamily="34" charset="0"/>
              <a:cs typeface="Open Sans Condensed" panose="020B0806030504020204" pitchFamily="34" charset="0"/>
              <a:sym typeface="Open Sans"/>
            </a:endParaRPr>
          </a:p>
        </p:txBody>
      </p:sp>
      <p:sp>
        <p:nvSpPr>
          <p:cNvPr id="66" name="Google Shape;66;p14"/>
          <p:cNvSpPr txBox="1">
            <a:spLocks noGrp="1"/>
          </p:cNvSpPr>
          <p:nvPr>
            <p:ph type="body" idx="1"/>
          </p:nvPr>
        </p:nvSpPr>
        <p:spPr>
          <a:xfrm>
            <a:off x="2322000" y="1536633"/>
            <a:ext cx="9454400" cy="4235600"/>
          </a:xfrm>
          <a:prstGeom prst="rect">
            <a:avLst/>
          </a:prstGeom>
        </p:spPr>
        <p:txBody>
          <a:bodyPr spcFirstLastPara="1" vert="horz" wrap="square" lIns="121884" tIns="121884" rIns="121884" bIns="121884" rtlCol="0" anchor="t" anchorCtr="0">
            <a:noAutofit/>
          </a:bodyPr>
          <a:lstStyle/>
          <a:p>
            <a:pPr marL="0" indent="0">
              <a:spcAft>
                <a:spcPts val="500"/>
              </a:spcAft>
              <a:buNone/>
            </a:pPr>
            <a:r>
              <a:rPr lang="en-GB" sz="2400" b="1" dirty="0">
                <a:solidFill>
                  <a:srgbClr val="556271"/>
                </a:solidFill>
                <a:latin typeface="Open Sans"/>
                <a:ea typeface="Open Sans"/>
                <a:cs typeface="Open Sans"/>
                <a:sym typeface="Open Sans"/>
              </a:rPr>
              <a:t>Why does it matter?</a:t>
            </a:r>
          </a:p>
          <a:p>
            <a:pPr marL="0" indent="0">
              <a:spcAft>
                <a:spcPts val="500"/>
              </a:spcAft>
              <a:buNone/>
            </a:pPr>
            <a:endParaRPr lang="en-GB" sz="2400" b="1" dirty="0">
              <a:solidFill>
                <a:srgbClr val="556271"/>
              </a:solidFill>
              <a:latin typeface="Open Sans"/>
              <a:ea typeface="Open Sans"/>
              <a:cs typeface="Open Sans"/>
              <a:sym typeface="Open Sans"/>
            </a:endParaRPr>
          </a:p>
          <a:p>
            <a:pPr marL="0" indent="0">
              <a:spcAft>
                <a:spcPts val="500"/>
              </a:spcAft>
              <a:buNone/>
            </a:pPr>
            <a:r>
              <a:rPr lang="en-GB" sz="2400" dirty="0">
                <a:solidFill>
                  <a:srgbClr val="556271"/>
                </a:solidFill>
                <a:latin typeface="Open Sans"/>
                <a:ea typeface="Open Sans"/>
                <a:cs typeface="Open Sans"/>
                <a:sym typeface="Open Sans"/>
              </a:rPr>
              <a:t>Speech and language therapy does not exist in a vacuum. There are lots of external influences on your role:</a:t>
            </a:r>
          </a:p>
          <a:p>
            <a:pPr marL="342900" indent="-342900">
              <a:spcAft>
                <a:spcPts val="500"/>
              </a:spcAft>
            </a:pPr>
            <a:r>
              <a:rPr lang="en-GB" sz="2400" dirty="0">
                <a:solidFill>
                  <a:srgbClr val="556271"/>
                </a:solidFill>
                <a:latin typeface="Open Sans"/>
                <a:ea typeface="Open Sans"/>
                <a:cs typeface="Open Sans"/>
                <a:sym typeface="Open Sans"/>
              </a:rPr>
              <a:t>Government</a:t>
            </a:r>
          </a:p>
          <a:p>
            <a:pPr marL="342900" indent="-342900">
              <a:spcAft>
                <a:spcPts val="500"/>
              </a:spcAft>
            </a:pPr>
            <a:r>
              <a:rPr lang="en-GB" sz="2400" dirty="0">
                <a:solidFill>
                  <a:srgbClr val="556271"/>
                </a:solidFill>
                <a:latin typeface="Open Sans"/>
                <a:ea typeface="Open Sans"/>
                <a:cs typeface="Open Sans"/>
                <a:sym typeface="Open Sans"/>
              </a:rPr>
              <a:t>NHS/STPs Commissioners</a:t>
            </a:r>
          </a:p>
          <a:p>
            <a:pPr marL="342900" indent="-342900">
              <a:spcAft>
                <a:spcPts val="500"/>
              </a:spcAft>
            </a:pPr>
            <a:r>
              <a:rPr lang="en-GB" sz="2400" dirty="0">
                <a:solidFill>
                  <a:srgbClr val="556271"/>
                </a:solidFill>
                <a:latin typeface="Open Sans"/>
                <a:ea typeface="Open Sans"/>
                <a:cs typeface="Open Sans"/>
                <a:sym typeface="Open Sans"/>
              </a:rPr>
              <a:t>Public attitudes</a:t>
            </a:r>
          </a:p>
          <a:p>
            <a:pPr marL="342900" indent="-342900">
              <a:spcAft>
                <a:spcPts val="500"/>
              </a:spcAft>
            </a:pPr>
            <a:r>
              <a:rPr lang="en-GB" sz="2400" dirty="0">
                <a:solidFill>
                  <a:srgbClr val="556271"/>
                </a:solidFill>
                <a:latin typeface="Open Sans"/>
                <a:ea typeface="Open Sans"/>
                <a:cs typeface="Open Sans"/>
                <a:sym typeface="Open Sans"/>
              </a:rPr>
              <a:t>Changing demographics</a:t>
            </a:r>
          </a:p>
          <a:p>
            <a:pPr marL="342900" indent="-342900">
              <a:spcAft>
                <a:spcPts val="500"/>
              </a:spcAft>
            </a:pPr>
            <a:endParaRPr lang="en-GB" sz="1900" dirty="0">
              <a:solidFill>
                <a:srgbClr val="556271"/>
              </a:solidFill>
              <a:latin typeface="Open Sans"/>
              <a:ea typeface="Open Sans"/>
              <a:cs typeface="Open Sans"/>
              <a:sym typeface="Open Sans"/>
            </a:endParaRPr>
          </a:p>
          <a:p>
            <a:pPr marL="0" indent="0">
              <a:spcAft>
                <a:spcPts val="500"/>
              </a:spcAft>
              <a:buNone/>
            </a:pPr>
            <a:endParaRPr lang="en-GB" sz="1900" dirty="0">
              <a:solidFill>
                <a:srgbClr val="556271"/>
              </a:solidFill>
              <a:latin typeface="Open Sans"/>
              <a:ea typeface="Open Sans"/>
              <a:cs typeface="Open Sans"/>
              <a:sym typeface="Open Sans"/>
            </a:endParaRPr>
          </a:p>
          <a:p>
            <a:pPr marL="0" indent="0">
              <a:spcAft>
                <a:spcPts val="500"/>
              </a:spcAft>
              <a:buNone/>
            </a:pPr>
            <a:r>
              <a:rPr lang="en-GB" sz="2400" b="1" dirty="0">
                <a:solidFill>
                  <a:srgbClr val="556271"/>
                </a:solidFill>
                <a:latin typeface="Open Sans"/>
                <a:ea typeface="Open Sans"/>
                <a:cs typeface="Open Sans"/>
                <a:sym typeface="Open Sans"/>
              </a:rPr>
              <a:t>Influencing these groups is difficult - but not impossible!</a:t>
            </a:r>
          </a:p>
        </p:txBody>
      </p:sp>
      <p:pic>
        <p:nvPicPr>
          <p:cNvPr id="67" name="Google Shape;67;p14"/>
          <p:cNvPicPr preferRelativeResize="0"/>
          <p:nvPr/>
        </p:nvPicPr>
        <p:blipFill>
          <a:blip r:embed="rId3">
            <a:alphaModFix/>
          </a:blip>
          <a:stretch>
            <a:fillRect/>
          </a:stretch>
        </p:blipFill>
        <p:spPr>
          <a:xfrm>
            <a:off x="2322009" y="5951903"/>
            <a:ext cx="1708967" cy="294300"/>
          </a:xfrm>
          <a:prstGeom prst="rect">
            <a:avLst/>
          </a:prstGeom>
          <a:noFill/>
          <a:ln>
            <a:noFill/>
          </a:ln>
        </p:spPr>
      </p:pic>
      <p:sp>
        <p:nvSpPr>
          <p:cNvPr id="68" name="Google Shape;68;p14"/>
          <p:cNvSpPr/>
          <p:nvPr/>
        </p:nvSpPr>
        <p:spPr>
          <a:xfrm>
            <a:off x="0" y="0"/>
            <a:ext cx="1913200" cy="6858000"/>
          </a:xfrm>
          <a:prstGeom prst="rect">
            <a:avLst/>
          </a:prstGeom>
          <a:solidFill>
            <a:srgbClr val="1A1D33"/>
          </a:solidFill>
          <a:ln>
            <a:noFill/>
          </a:ln>
        </p:spPr>
        <p:txBody>
          <a:bodyPr spcFirstLastPara="1" wrap="square" lIns="121884" tIns="121884" rIns="121884" bIns="121884" anchor="ctr" anchorCtr="0">
            <a:noAutofit/>
          </a:bodyPr>
          <a:lstStyle/>
          <a:p>
            <a:endParaRPr sz="2400" dirty="0"/>
          </a:p>
        </p:txBody>
      </p:sp>
      <p:cxnSp>
        <p:nvCxnSpPr>
          <p:cNvPr id="3" name="Straight Connector 2">
            <a:extLst>
              <a:ext uri="{FF2B5EF4-FFF2-40B4-BE49-F238E27FC236}">
                <a16:creationId xmlns:a16="http://schemas.microsoft.com/office/drawing/2014/main" id="{E64560CE-857B-4C58-A749-519ADD9503D2}"/>
              </a:ext>
            </a:extLst>
          </p:cNvPr>
          <p:cNvCxnSpPr>
            <a:cxnSpLocks/>
          </p:cNvCxnSpPr>
          <p:nvPr/>
        </p:nvCxnSpPr>
        <p:spPr>
          <a:xfrm>
            <a:off x="2464613" y="1392573"/>
            <a:ext cx="720000" cy="0"/>
          </a:xfrm>
          <a:prstGeom prst="line">
            <a:avLst/>
          </a:prstGeom>
          <a:ln w="76200">
            <a:solidFill>
              <a:srgbClr val="2F334F"/>
            </a:solidFill>
          </a:ln>
        </p:spPr>
        <p:style>
          <a:lnRef idx="1">
            <a:schemeClr val="accent1"/>
          </a:lnRef>
          <a:fillRef idx="0">
            <a:schemeClr val="accent1"/>
          </a:fillRef>
          <a:effectRef idx="0">
            <a:schemeClr val="accent1"/>
          </a:effectRef>
          <a:fontRef idx="minor">
            <a:schemeClr val="tx1"/>
          </a:fontRef>
        </p:style>
      </p:cxn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6714" y="3068047"/>
            <a:ext cx="2518229" cy="2156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447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2321833" y="593367"/>
            <a:ext cx="9454400" cy="763600"/>
          </a:xfrm>
          <a:prstGeom prst="rect">
            <a:avLst/>
          </a:prstGeom>
        </p:spPr>
        <p:txBody>
          <a:bodyPr spcFirstLastPara="1" vert="horz" wrap="square" lIns="121884" tIns="121884" rIns="121884" bIns="121884" rtlCol="0" anchor="t" anchorCtr="0">
            <a:noAutofit/>
          </a:bodyPr>
          <a:lstStyle/>
          <a:p>
            <a:r>
              <a:rPr lang="en-GB" sz="4000" dirty="0">
                <a:solidFill>
                  <a:srgbClr val="2F334F"/>
                </a:solidFill>
                <a:latin typeface="Open Sans Condensed" panose="020B0806030504020204" pitchFamily="34" charset="0"/>
                <a:ea typeface="Open Sans Condensed" panose="020B0806030504020204" pitchFamily="34" charset="0"/>
                <a:cs typeface="Open Sans Condensed" panose="020B0806030504020204" pitchFamily="34" charset="0"/>
                <a:sym typeface="Open Sans"/>
              </a:rPr>
              <a:t>Local and national influencing</a:t>
            </a:r>
            <a:endParaRPr sz="4000" dirty="0">
              <a:solidFill>
                <a:srgbClr val="2F334F"/>
              </a:solidFill>
              <a:latin typeface="Open Sans Condensed" panose="020B0806030504020204" pitchFamily="34" charset="0"/>
              <a:ea typeface="Open Sans Condensed" panose="020B0806030504020204" pitchFamily="34" charset="0"/>
              <a:cs typeface="Open Sans Condensed" panose="020B0806030504020204" pitchFamily="34" charset="0"/>
              <a:sym typeface="Open Sans"/>
            </a:endParaRPr>
          </a:p>
        </p:txBody>
      </p:sp>
      <p:sp>
        <p:nvSpPr>
          <p:cNvPr id="66" name="Google Shape;66;p14"/>
          <p:cNvSpPr txBox="1">
            <a:spLocks noGrp="1"/>
          </p:cNvSpPr>
          <p:nvPr>
            <p:ph type="body" idx="1"/>
          </p:nvPr>
        </p:nvSpPr>
        <p:spPr>
          <a:xfrm>
            <a:off x="2322009" y="1599801"/>
            <a:ext cx="9454400" cy="3658398"/>
          </a:xfrm>
          <a:prstGeom prst="rect">
            <a:avLst/>
          </a:prstGeom>
        </p:spPr>
        <p:txBody>
          <a:bodyPr spcFirstLastPara="1" vert="horz" wrap="square" lIns="121884" tIns="121884" rIns="121884" bIns="121884" rtlCol="0" anchor="t" anchorCtr="0">
            <a:noAutofit/>
          </a:bodyPr>
          <a:lstStyle/>
          <a:p>
            <a:pPr marL="0" indent="0">
              <a:spcAft>
                <a:spcPts val="1000"/>
              </a:spcAft>
              <a:buNone/>
            </a:pPr>
            <a:r>
              <a:rPr lang="en-GB" sz="2000" b="1" dirty="0">
                <a:solidFill>
                  <a:srgbClr val="556271"/>
                </a:solidFill>
                <a:latin typeface="Open Sans"/>
                <a:ea typeface="Open Sans"/>
                <a:cs typeface="Open Sans"/>
                <a:sym typeface="Open Sans"/>
              </a:rPr>
              <a:t>Why get involved?</a:t>
            </a:r>
          </a:p>
          <a:p>
            <a:pPr marL="342900" indent="-342900">
              <a:spcAft>
                <a:spcPts val="1000"/>
              </a:spcAft>
            </a:pPr>
            <a:r>
              <a:rPr lang="en-GB" sz="2000" dirty="0">
                <a:solidFill>
                  <a:srgbClr val="556271"/>
                </a:solidFill>
                <a:latin typeface="Open Sans"/>
                <a:ea typeface="Open Sans"/>
                <a:cs typeface="Open Sans"/>
                <a:sym typeface="Open Sans"/>
              </a:rPr>
              <a:t>Make contact with the profession</a:t>
            </a:r>
          </a:p>
          <a:p>
            <a:pPr marL="342900" indent="-342900">
              <a:spcAft>
                <a:spcPts val="1000"/>
              </a:spcAft>
            </a:pPr>
            <a:r>
              <a:rPr lang="en-GB" sz="2000" dirty="0">
                <a:solidFill>
                  <a:srgbClr val="556271"/>
                </a:solidFill>
                <a:latin typeface="Open Sans"/>
                <a:ea typeface="Open Sans"/>
                <a:cs typeface="Open Sans"/>
                <a:sym typeface="Open Sans"/>
              </a:rPr>
              <a:t>Boost professional skills</a:t>
            </a:r>
          </a:p>
          <a:p>
            <a:pPr marL="342900" indent="-342900">
              <a:spcAft>
                <a:spcPts val="1000"/>
              </a:spcAft>
            </a:pPr>
            <a:r>
              <a:rPr lang="en-GB" sz="2000" dirty="0">
                <a:solidFill>
                  <a:srgbClr val="556271"/>
                </a:solidFill>
                <a:latin typeface="Open Sans"/>
                <a:ea typeface="Open Sans"/>
                <a:cs typeface="Open Sans"/>
                <a:sym typeface="Open Sans"/>
              </a:rPr>
              <a:t>Develop skills in networking, leadership and advocacy</a:t>
            </a:r>
          </a:p>
          <a:p>
            <a:pPr marL="342900" indent="-342900">
              <a:spcAft>
                <a:spcPts val="1000"/>
              </a:spcAft>
            </a:pPr>
            <a:r>
              <a:rPr lang="en-GB" sz="2000" dirty="0">
                <a:solidFill>
                  <a:srgbClr val="556271"/>
                </a:solidFill>
                <a:latin typeface="Open Sans"/>
                <a:ea typeface="Open Sans"/>
                <a:cs typeface="Open Sans"/>
                <a:sym typeface="Open Sans"/>
              </a:rPr>
              <a:t>Improves awareness of SLT amongst future generations of professionals</a:t>
            </a:r>
          </a:p>
          <a:p>
            <a:pPr marL="0" indent="0">
              <a:spcAft>
                <a:spcPts val="1000"/>
              </a:spcAft>
              <a:buNone/>
            </a:pPr>
            <a:endParaRPr lang="en-GB" sz="2000" dirty="0">
              <a:solidFill>
                <a:srgbClr val="556271"/>
              </a:solidFill>
              <a:latin typeface="Open Sans"/>
              <a:ea typeface="Open Sans"/>
              <a:cs typeface="Open Sans"/>
              <a:sym typeface="Open Sans"/>
            </a:endParaRPr>
          </a:p>
          <a:p>
            <a:pPr marL="0" indent="0">
              <a:spcAft>
                <a:spcPts val="1000"/>
              </a:spcAft>
              <a:buNone/>
            </a:pPr>
            <a:r>
              <a:rPr lang="en-GB" sz="2000" b="1" dirty="0">
                <a:solidFill>
                  <a:srgbClr val="556271"/>
                </a:solidFill>
                <a:latin typeface="Open Sans"/>
                <a:ea typeface="Open Sans"/>
                <a:cs typeface="Open Sans"/>
                <a:sym typeface="Open Sans"/>
              </a:rPr>
              <a:t>How do I get involved?</a:t>
            </a:r>
          </a:p>
          <a:p>
            <a:pPr marL="342900" indent="-342900">
              <a:spcAft>
                <a:spcPts val="1000"/>
              </a:spcAft>
            </a:pPr>
            <a:r>
              <a:rPr lang="en-GB" sz="2000" dirty="0">
                <a:solidFill>
                  <a:srgbClr val="556271"/>
                </a:solidFill>
                <a:latin typeface="Open Sans"/>
                <a:ea typeface="Open Sans"/>
                <a:cs typeface="Open Sans"/>
                <a:sym typeface="Open Sans"/>
              </a:rPr>
              <a:t>Awareness raising events</a:t>
            </a:r>
          </a:p>
          <a:p>
            <a:pPr marL="342900" indent="-342900">
              <a:spcAft>
                <a:spcPts val="1000"/>
              </a:spcAft>
            </a:pPr>
            <a:r>
              <a:rPr lang="en-GB" sz="2000" dirty="0">
                <a:solidFill>
                  <a:srgbClr val="556271"/>
                </a:solidFill>
                <a:latin typeface="Open Sans"/>
                <a:ea typeface="Open Sans"/>
                <a:cs typeface="Open Sans"/>
                <a:sym typeface="Open Sans"/>
              </a:rPr>
              <a:t>Encourage your SLT service to get involved</a:t>
            </a:r>
          </a:p>
          <a:p>
            <a:pPr marL="342900" indent="-342900">
              <a:spcAft>
                <a:spcPts val="1000"/>
              </a:spcAft>
            </a:pPr>
            <a:r>
              <a:rPr lang="en-GB" sz="2000" dirty="0">
                <a:solidFill>
                  <a:srgbClr val="556271"/>
                </a:solidFill>
                <a:latin typeface="Open Sans"/>
                <a:ea typeface="Open Sans"/>
                <a:cs typeface="Open Sans"/>
                <a:sym typeface="Open Sans"/>
              </a:rPr>
              <a:t>Use your time on placement to build an interest</a:t>
            </a:r>
          </a:p>
        </p:txBody>
      </p:sp>
      <p:pic>
        <p:nvPicPr>
          <p:cNvPr id="67" name="Google Shape;67;p14"/>
          <p:cNvPicPr preferRelativeResize="0"/>
          <p:nvPr/>
        </p:nvPicPr>
        <p:blipFill>
          <a:blip r:embed="rId3">
            <a:alphaModFix/>
          </a:blip>
          <a:stretch>
            <a:fillRect/>
          </a:stretch>
        </p:blipFill>
        <p:spPr>
          <a:xfrm>
            <a:off x="2322009" y="5951903"/>
            <a:ext cx="1708967" cy="294300"/>
          </a:xfrm>
          <a:prstGeom prst="rect">
            <a:avLst/>
          </a:prstGeom>
          <a:noFill/>
          <a:ln>
            <a:noFill/>
          </a:ln>
        </p:spPr>
      </p:pic>
      <p:sp>
        <p:nvSpPr>
          <p:cNvPr id="68" name="Google Shape;68;p14"/>
          <p:cNvSpPr/>
          <p:nvPr/>
        </p:nvSpPr>
        <p:spPr>
          <a:xfrm>
            <a:off x="0" y="0"/>
            <a:ext cx="1913200" cy="6858000"/>
          </a:xfrm>
          <a:prstGeom prst="rect">
            <a:avLst/>
          </a:prstGeom>
          <a:solidFill>
            <a:srgbClr val="1A1D33"/>
          </a:solidFill>
          <a:ln>
            <a:noFill/>
          </a:ln>
        </p:spPr>
        <p:txBody>
          <a:bodyPr spcFirstLastPara="1" wrap="square" lIns="121884" tIns="121884" rIns="121884" bIns="121884" anchor="ctr" anchorCtr="0">
            <a:noAutofit/>
          </a:bodyPr>
          <a:lstStyle/>
          <a:p>
            <a:endParaRPr sz="2400" dirty="0"/>
          </a:p>
        </p:txBody>
      </p:sp>
      <p:cxnSp>
        <p:nvCxnSpPr>
          <p:cNvPr id="3" name="Straight Connector 2">
            <a:extLst>
              <a:ext uri="{FF2B5EF4-FFF2-40B4-BE49-F238E27FC236}">
                <a16:creationId xmlns:a16="http://schemas.microsoft.com/office/drawing/2014/main" id="{E64560CE-857B-4C58-A749-519ADD9503D2}"/>
              </a:ext>
            </a:extLst>
          </p:cNvPr>
          <p:cNvCxnSpPr>
            <a:cxnSpLocks/>
          </p:cNvCxnSpPr>
          <p:nvPr/>
        </p:nvCxnSpPr>
        <p:spPr>
          <a:xfrm>
            <a:off x="2464613" y="1392573"/>
            <a:ext cx="720000" cy="0"/>
          </a:xfrm>
          <a:prstGeom prst="line">
            <a:avLst/>
          </a:prstGeom>
          <a:ln w="76200">
            <a:solidFill>
              <a:srgbClr val="2F334F"/>
            </a:solidFill>
          </a:ln>
        </p:spPr>
        <p:style>
          <a:lnRef idx="1">
            <a:schemeClr val="accent1"/>
          </a:lnRef>
          <a:fillRef idx="0">
            <a:schemeClr val="accent1"/>
          </a:fillRef>
          <a:effectRef idx="0">
            <a:schemeClr val="accent1"/>
          </a:effectRef>
          <a:fontRef idx="minor">
            <a:schemeClr val="tx1"/>
          </a:fontRef>
        </p:style>
      </p:cxnSp>
      <p:pic>
        <p:nvPicPr>
          <p:cNvPr id="20484" name="Picture 4" descr="\\DC3\home\Communications Team\PHOTOS\iStock Downloads\iStock-116135167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5028" y="4085663"/>
            <a:ext cx="3018291" cy="1866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47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9"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0567" y="3738580"/>
            <a:ext cx="1949131" cy="141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 name="Google Shape;65;p14"/>
          <p:cNvSpPr txBox="1">
            <a:spLocks noGrp="1"/>
          </p:cNvSpPr>
          <p:nvPr>
            <p:ph type="title"/>
          </p:nvPr>
        </p:nvSpPr>
        <p:spPr>
          <a:xfrm>
            <a:off x="2321833" y="593367"/>
            <a:ext cx="9454400" cy="763600"/>
          </a:xfrm>
          <a:prstGeom prst="rect">
            <a:avLst/>
          </a:prstGeom>
        </p:spPr>
        <p:txBody>
          <a:bodyPr spcFirstLastPara="1" vert="horz" wrap="square" lIns="121884" tIns="121884" rIns="121884" bIns="121884" rtlCol="0" anchor="t" anchorCtr="0">
            <a:noAutofit/>
          </a:bodyPr>
          <a:lstStyle/>
          <a:p>
            <a:r>
              <a:rPr lang="en-GB" sz="4000" dirty="0">
                <a:solidFill>
                  <a:srgbClr val="2F334F"/>
                </a:solidFill>
                <a:latin typeface="Open Sans Condensed" panose="020B0806030504020204" pitchFamily="34" charset="0"/>
                <a:ea typeface="Open Sans Condensed" panose="020B0806030504020204" pitchFamily="34" charset="0"/>
                <a:cs typeface="Open Sans Condensed" panose="020B0806030504020204" pitchFamily="34" charset="0"/>
                <a:sym typeface="Open Sans"/>
              </a:rPr>
              <a:t>Local and national influencing</a:t>
            </a:r>
            <a:endParaRPr sz="4000" dirty="0">
              <a:solidFill>
                <a:srgbClr val="2F334F"/>
              </a:solidFill>
              <a:latin typeface="Open Sans Condensed" panose="020B0806030504020204" pitchFamily="34" charset="0"/>
              <a:ea typeface="Open Sans Condensed" panose="020B0806030504020204" pitchFamily="34" charset="0"/>
              <a:cs typeface="Open Sans Condensed" panose="020B0806030504020204" pitchFamily="34" charset="0"/>
              <a:sym typeface="Open Sans"/>
            </a:endParaRPr>
          </a:p>
        </p:txBody>
      </p:sp>
      <p:sp>
        <p:nvSpPr>
          <p:cNvPr id="66" name="Google Shape;66;p14"/>
          <p:cNvSpPr txBox="1">
            <a:spLocks noGrp="1"/>
          </p:cNvSpPr>
          <p:nvPr>
            <p:ph type="body" idx="1"/>
          </p:nvPr>
        </p:nvSpPr>
        <p:spPr>
          <a:xfrm>
            <a:off x="2322000" y="1536633"/>
            <a:ext cx="9454400" cy="4235600"/>
          </a:xfrm>
          <a:prstGeom prst="rect">
            <a:avLst/>
          </a:prstGeom>
        </p:spPr>
        <p:txBody>
          <a:bodyPr spcFirstLastPara="1" vert="horz" wrap="square" lIns="121884" tIns="121884" rIns="121884" bIns="121884" rtlCol="0" anchor="t" anchorCtr="0">
            <a:noAutofit/>
          </a:bodyPr>
          <a:lstStyle/>
          <a:p>
            <a:pPr marL="0" indent="0">
              <a:spcAft>
                <a:spcPts val="500"/>
              </a:spcAft>
              <a:buNone/>
            </a:pPr>
            <a:r>
              <a:rPr lang="en-GB" sz="2000" b="1" dirty="0">
                <a:solidFill>
                  <a:srgbClr val="556271"/>
                </a:solidFill>
                <a:latin typeface="Open Sans"/>
                <a:ea typeface="Open Sans"/>
                <a:cs typeface="Open Sans"/>
                <a:sym typeface="Open Sans"/>
              </a:rPr>
              <a:t>How can you help?</a:t>
            </a:r>
          </a:p>
          <a:p>
            <a:pPr marL="342900" indent="-342900">
              <a:spcAft>
                <a:spcPts val="500"/>
              </a:spcAft>
            </a:pPr>
            <a:r>
              <a:rPr lang="en-GB" sz="2000" dirty="0">
                <a:solidFill>
                  <a:srgbClr val="556271"/>
                </a:solidFill>
                <a:latin typeface="Open Sans"/>
                <a:ea typeface="Open Sans"/>
                <a:cs typeface="Open Sans"/>
                <a:sym typeface="Open Sans"/>
              </a:rPr>
              <a:t>Get involved in influencing</a:t>
            </a:r>
          </a:p>
          <a:p>
            <a:pPr marL="0" indent="0">
              <a:spcAft>
                <a:spcPts val="500"/>
              </a:spcAft>
              <a:buNone/>
            </a:pPr>
            <a:endParaRPr lang="en-GB" sz="2000" dirty="0">
              <a:solidFill>
                <a:srgbClr val="556271"/>
              </a:solidFill>
              <a:latin typeface="Open Sans"/>
              <a:ea typeface="Open Sans"/>
              <a:cs typeface="Open Sans"/>
              <a:sym typeface="Open Sans"/>
            </a:endParaRPr>
          </a:p>
          <a:p>
            <a:pPr marL="0" indent="0">
              <a:spcAft>
                <a:spcPts val="500"/>
              </a:spcAft>
              <a:buNone/>
            </a:pPr>
            <a:endParaRPr lang="en-GB" sz="2000" dirty="0">
              <a:solidFill>
                <a:srgbClr val="556271"/>
              </a:solidFill>
              <a:latin typeface="Open Sans"/>
              <a:ea typeface="Open Sans"/>
              <a:cs typeface="Open Sans"/>
              <a:sym typeface="Open Sans"/>
            </a:endParaRPr>
          </a:p>
          <a:p>
            <a:pPr marL="0" indent="0">
              <a:spcAft>
                <a:spcPts val="500"/>
              </a:spcAft>
              <a:buNone/>
            </a:pPr>
            <a:endParaRPr lang="en-GB" sz="2000" dirty="0">
              <a:solidFill>
                <a:srgbClr val="556271"/>
              </a:solidFill>
              <a:latin typeface="Open Sans"/>
              <a:ea typeface="Open Sans"/>
              <a:cs typeface="Open Sans"/>
              <a:sym typeface="Open Sans"/>
            </a:endParaRPr>
          </a:p>
          <a:p>
            <a:pPr marL="342900" indent="-342900">
              <a:spcAft>
                <a:spcPts val="500"/>
              </a:spcAft>
            </a:pPr>
            <a:r>
              <a:rPr lang="en-GB" sz="2000" dirty="0">
                <a:solidFill>
                  <a:srgbClr val="556271"/>
                </a:solidFill>
                <a:latin typeface="Open Sans"/>
                <a:ea typeface="Open Sans"/>
                <a:cs typeface="Open Sans"/>
                <a:sym typeface="Open Sans"/>
              </a:rPr>
              <a:t>Take part in Giving Voice activities via your student body </a:t>
            </a:r>
          </a:p>
          <a:p>
            <a:pPr marL="342900" indent="-342900">
              <a:spcAft>
                <a:spcPts val="500"/>
              </a:spcAft>
            </a:pPr>
            <a:endParaRPr lang="en-GB" sz="2000" dirty="0">
              <a:solidFill>
                <a:srgbClr val="556271"/>
              </a:solidFill>
              <a:latin typeface="Open Sans"/>
              <a:ea typeface="Open Sans"/>
              <a:cs typeface="Open Sans"/>
              <a:sym typeface="Open Sans"/>
            </a:endParaRPr>
          </a:p>
          <a:p>
            <a:pPr marL="342900" indent="-342900">
              <a:spcAft>
                <a:spcPts val="500"/>
              </a:spcAft>
            </a:pPr>
            <a:endParaRPr lang="en-GB" sz="2000" dirty="0">
              <a:solidFill>
                <a:srgbClr val="556271"/>
              </a:solidFill>
              <a:latin typeface="Open Sans"/>
              <a:ea typeface="Open Sans"/>
              <a:cs typeface="Open Sans"/>
              <a:sym typeface="Open Sans"/>
            </a:endParaRPr>
          </a:p>
          <a:p>
            <a:pPr marL="0" indent="0">
              <a:spcAft>
                <a:spcPts val="500"/>
              </a:spcAft>
              <a:buNone/>
            </a:pPr>
            <a:endParaRPr lang="en-GB" sz="2000" dirty="0">
              <a:solidFill>
                <a:srgbClr val="556271"/>
              </a:solidFill>
              <a:latin typeface="Open Sans"/>
              <a:ea typeface="Open Sans"/>
              <a:cs typeface="Open Sans"/>
              <a:sym typeface="Open Sans"/>
            </a:endParaRPr>
          </a:p>
          <a:p>
            <a:pPr marL="0" indent="0">
              <a:spcAft>
                <a:spcPts val="500"/>
              </a:spcAft>
              <a:buNone/>
            </a:pPr>
            <a:endParaRPr lang="en-GB" sz="2000" dirty="0">
              <a:solidFill>
                <a:srgbClr val="556271"/>
              </a:solidFill>
              <a:latin typeface="Open Sans"/>
              <a:ea typeface="Open Sans"/>
              <a:cs typeface="Open Sans"/>
              <a:sym typeface="Open Sans"/>
            </a:endParaRPr>
          </a:p>
          <a:p>
            <a:pPr marL="342900" indent="-342900">
              <a:spcAft>
                <a:spcPts val="500"/>
              </a:spcAft>
            </a:pPr>
            <a:r>
              <a:rPr lang="en-GB" sz="2000" dirty="0">
                <a:solidFill>
                  <a:srgbClr val="556271"/>
                </a:solidFill>
                <a:latin typeface="Open Sans"/>
                <a:ea typeface="Open Sans"/>
                <a:cs typeface="Open Sans"/>
                <a:sym typeface="Open Sans"/>
              </a:rPr>
              <a:t>Be a presence on Twitter, within your university and in your community </a:t>
            </a:r>
          </a:p>
        </p:txBody>
      </p:sp>
      <p:pic>
        <p:nvPicPr>
          <p:cNvPr id="67" name="Google Shape;67;p14"/>
          <p:cNvPicPr preferRelativeResize="0"/>
          <p:nvPr/>
        </p:nvPicPr>
        <p:blipFill>
          <a:blip r:embed="rId4">
            <a:alphaModFix/>
          </a:blip>
          <a:stretch>
            <a:fillRect/>
          </a:stretch>
        </p:blipFill>
        <p:spPr>
          <a:xfrm>
            <a:off x="2322009" y="5951903"/>
            <a:ext cx="1708967" cy="294300"/>
          </a:xfrm>
          <a:prstGeom prst="rect">
            <a:avLst/>
          </a:prstGeom>
          <a:noFill/>
          <a:ln>
            <a:noFill/>
          </a:ln>
        </p:spPr>
      </p:pic>
      <p:sp>
        <p:nvSpPr>
          <p:cNvPr id="68" name="Google Shape;68;p14"/>
          <p:cNvSpPr/>
          <p:nvPr/>
        </p:nvSpPr>
        <p:spPr>
          <a:xfrm>
            <a:off x="0" y="0"/>
            <a:ext cx="1913200" cy="6858000"/>
          </a:xfrm>
          <a:prstGeom prst="rect">
            <a:avLst/>
          </a:prstGeom>
          <a:solidFill>
            <a:srgbClr val="1A1D33"/>
          </a:solidFill>
          <a:ln>
            <a:noFill/>
          </a:ln>
        </p:spPr>
        <p:txBody>
          <a:bodyPr spcFirstLastPara="1" wrap="square" lIns="121884" tIns="121884" rIns="121884" bIns="121884" anchor="ctr" anchorCtr="0">
            <a:noAutofit/>
          </a:bodyPr>
          <a:lstStyle/>
          <a:p>
            <a:endParaRPr sz="2400" dirty="0"/>
          </a:p>
        </p:txBody>
      </p:sp>
      <p:cxnSp>
        <p:nvCxnSpPr>
          <p:cNvPr id="3" name="Straight Connector 2">
            <a:extLst>
              <a:ext uri="{FF2B5EF4-FFF2-40B4-BE49-F238E27FC236}">
                <a16:creationId xmlns:a16="http://schemas.microsoft.com/office/drawing/2014/main" id="{E64560CE-857B-4C58-A749-519ADD9503D2}"/>
              </a:ext>
            </a:extLst>
          </p:cNvPr>
          <p:cNvCxnSpPr>
            <a:cxnSpLocks/>
          </p:cNvCxnSpPr>
          <p:nvPr/>
        </p:nvCxnSpPr>
        <p:spPr>
          <a:xfrm>
            <a:off x="2464613" y="1392573"/>
            <a:ext cx="720000" cy="0"/>
          </a:xfrm>
          <a:prstGeom prst="line">
            <a:avLst/>
          </a:prstGeom>
          <a:ln w="76200">
            <a:solidFill>
              <a:srgbClr val="2F334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1892300"/>
            <a:ext cx="3038661" cy="813054"/>
          </a:xfrm>
          <a:prstGeom prst="rect">
            <a:avLst/>
          </a:prstGeom>
        </p:spPr>
      </p:pic>
    </p:spTree>
    <p:extLst>
      <p:ext uri="{BB962C8B-B14F-4D97-AF65-F5344CB8AC3E}">
        <p14:creationId xmlns:p14="http://schemas.microsoft.com/office/powerpoint/2010/main" val="100447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p:nvPr/>
        </p:nvSpPr>
        <p:spPr>
          <a:xfrm>
            <a:off x="-1" y="0"/>
            <a:ext cx="12192000" cy="1304620"/>
          </a:xfrm>
          <a:prstGeom prst="rect">
            <a:avLst/>
          </a:prstGeom>
          <a:solidFill>
            <a:srgbClr val="1A1D33"/>
          </a:solidFill>
          <a:ln>
            <a:noFill/>
          </a:ln>
        </p:spPr>
        <p:txBody>
          <a:bodyPr spcFirstLastPara="1" wrap="square" lIns="121884" tIns="121884" rIns="121884" bIns="121884" anchor="ctr" anchorCtr="0">
            <a:noAutofit/>
          </a:bodyPr>
          <a:lstStyle/>
          <a:p>
            <a:endParaRPr sz="2400" dirty="0"/>
          </a:p>
        </p:txBody>
      </p:sp>
      <p:pic>
        <p:nvPicPr>
          <p:cNvPr id="6" name="Google Shape;57;p13">
            <a:extLst>
              <a:ext uri="{FF2B5EF4-FFF2-40B4-BE49-F238E27FC236}">
                <a16:creationId xmlns:a16="http://schemas.microsoft.com/office/drawing/2014/main" id="{71E9014B-C947-42E8-8181-748A3732011B}"/>
              </a:ext>
            </a:extLst>
          </p:cNvPr>
          <p:cNvPicPr preferRelativeResize="0"/>
          <p:nvPr/>
        </p:nvPicPr>
        <p:blipFill>
          <a:blip r:embed="rId3">
            <a:alphaModFix/>
          </a:blip>
          <a:stretch>
            <a:fillRect/>
          </a:stretch>
        </p:blipFill>
        <p:spPr>
          <a:xfrm>
            <a:off x="9979367" y="377273"/>
            <a:ext cx="1708967" cy="316947"/>
          </a:xfrm>
          <a:prstGeom prst="rect">
            <a:avLst/>
          </a:prstGeom>
          <a:noFill/>
          <a:ln>
            <a:noFill/>
          </a:ln>
        </p:spPr>
      </p:pic>
      <p:sp>
        <p:nvSpPr>
          <p:cNvPr id="13" name="Google Shape;75;p15">
            <a:extLst>
              <a:ext uri="{FF2B5EF4-FFF2-40B4-BE49-F238E27FC236}">
                <a16:creationId xmlns:a16="http://schemas.microsoft.com/office/drawing/2014/main" id="{13500BBB-CFE8-4ABF-B14C-0DADFADAD0E3}"/>
              </a:ext>
            </a:extLst>
          </p:cNvPr>
          <p:cNvSpPr txBox="1">
            <a:spLocks noGrp="1"/>
          </p:cNvSpPr>
          <p:nvPr>
            <p:ph type="title"/>
          </p:nvPr>
        </p:nvSpPr>
        <p:spPr>
          <a:xfrm>
            <a:off x="216361" y="270510"/>
            <a:ext cx="9454400" cy="763600"/>
          </a:xfrm>
          <a:prstGeom prst="rect">
            <a:avLst/>
          </a:prstGeom>
        </p:spPr>
        <p:txBody>
          <a:bodyPr spcFirstLastPara="1" vert="horz" wrap="square" lIns="121884" tIns="121884" rIns="121884" bIns="121884" rtlCol="0" anchor="t" anchorCtr="0">
            <a:noAutofit/>
          </a:bodyPr>
          <a:lstStyle/>
          <a:p>
            <a:r>
              <a:rPr lang="en-GB" sz="4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sym typeface="Open Sans"/>
              </a:rPr>
              <a:t>Networks and communities - Hubs</a:t>
            </a:r>
          </a:p>
        </p:txBody>
      </p:sp>
      <p:sp>
        <p:nvSpPr>
          <p:cNvPr id="7" name="Google Shape;66;p14"/>
          <p:cNvSpPr txBox="1">
            <a:spLocks noGrp="1"/>
          </p:cNvSpPr>
          <p:nvPr>
            <p:ph type="body" idx="1"/>
          </p:nvPr>
        </p:nvSpPr>
        <p:spPr>
          <a:xfrm>
            <a:off x="292561" y="1694088"/>
            <a:ext cx="9454400" cy="947260"/>
          </a:xfrm>
          <a:prstGeom prst="rect">
            <a:avLst/>
          </a:prstGeom>
        </p:spPr>
        <p:txBody>
          <a:bodyPr spcFirstLastPara="1" vert="horz" wrap="square" lIns="121884" tIns="121884" rIns="121884" bIns="121884" rtlCol="0" anchor="t" anchorCtr="0">
            <a:noAutofit/>
          </a:bodyPr>
          <a:lstStyle/>
          <a:p>
            <a:pPr marL="0" indent="0">
              <a:spcAft>
                <a:spcPts val="1500"/>
              </a:spcAft>
              <a:buNone/>
            </a:pPr>
            <a:r>
              <a:rPr lang="en-GB" dirty="0">
                <a:solidFill>
                  <a:srgbClr val="556271"/>
                </a:solidFill>
                <a:latin typeface="Open Sans"/>
                <a:ea typeface="Open Sans"/>
                <a:cs typeface="Open Sans"/>
                <a:sym typeface="Open Sans"/>
              </a:rPr>
              <a:t>RCSLT Hubs bring together members from all stages of their career to:</a:t>
            </a:r>
          </a:p>
          <a:p>
            <a:pPr marL="342900" indent="-342900">
              <a:spcAft>
                <a:spcPts val="1500"/>
              </a:spcAft>
            </a:pPr>
            <a:r>
              <a:rPr lang="en-GB" dirty="0">
                <a:solidFill>
                  <a:srgbClr val="556271"/>
                </a:solidFill>
                <a:latin typeface="Open Sans"/>
                <a:ea typeface="Open Sans"/>
                <a:cs typeface="Open Sans"/>
                <a:sym typeface="Open Sans"/>
              </a:rPr>
              <a:t>Create a strong professional identity</a:t>
            </a:r>
          </a:p>
          <a:p>
            <a:pPr marL="342900" indent="-342900">
              <a:spcAft>
                <a:spcPts val="1500"/>
              </a:spcAft>
            </a:pPr>
            <a:r>
              <a:rPr lang="en-GB" dirty="0">
                <a:solidFill>
                  <a:srgbClr val="556271"/>
                </a:solidFill>
                <a:latin typeface="Open Sans"/>
                <a:ea typeface="Open Sans"/>
                <a:cs typeface="Open Sans"/>
                <a:sym typeface="Open Sans"/>
              </a:rPr>
              <a:t>Build the evidence base</a:t>
            </a:r>
          </a:p>
          <a:p>
            <a:pPr marL="342900" indent="-342900">
              <a:spcAft>
                <a:spcPts val="1500"/>
              </a:spcAft>
            </a:pPr>
            <a:r>
              <a:rPr lang="en-GB" dirty="0">
                <a:solidFill>
                  <a:srgbClr val="556271"/>
                </a:solidFill>
                <a:latin typeface="Open Sans"/>
                <a:ea typeface="Open Sans"/>
                <a:cs typeface="Open Sans"/>
                <a:sym typeface="Open Sans"/>
              </a:rPr>
              <a:t>Share intelligence and learning</a:t>
            </a:r>
          </a:p>
          <a:p>
            <a:pPr marL="342900" indent="-342900">
              <a:spcAft>
                <a:spcPts val="1500"/>
              </a:spcAft>
            </a:pPr>
            <a:r>
              <a:rPr lang="en-GB" dirty="0">
                <a:solidFill>
                  <a:srgbClr val="556271"/>
                </a:solidFill>
                <a:latin typeface="Open Sans"/>
                <a:ea typeface="Open Sans"/>
                <a:cs typeface="Open Sans"/>
                <a:sym typeface="Open Sans"/>
              </a:rPr>
              <a:t>Secure the voice of service users</a:t>
            </a:r>
          </a:p>
          <a:p>
            <a:pPr marL="342900" indent="-342900">
              <a:spcAft>
                <a:spcPts val="1500"/>
              </a:spcAft>
            </a:pPr>
            <a:r>
              <a:rPr lang="en-GB" dirty="0">
                <a:solidFill>
                  <a:srgbClr val="556271"/>
                </a:solidFill>
                <a:latin typeface="Open Sans"/>
                <a:ea typeface="Open Sans"/>
                <a:cs typeface="Open Sans"/>
                <a:sym typeface="Open Sans"/>
              </a:rPr>
              <a:t>Collect data and measure outcomes</a:t>
            </a:r>
          </a:p>
        </p:txBody>
      </p:sp>
      <p:pic>
        <p:nvPicPr>
          <p:cNvPr id="23554" name="Picture 2" descr="\\DC3\home\Communications Team\PHOTOS\iStock Downloads\iStock-114647294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2542" y="3086015"/>
            <a:ext cx="4740275" cy="3160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41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p:nvPr/>
        </p:nvSpPr>
        <p:spPr>
          <a:xfrm>
            <a:off x="-1" y="0"/>
            <a:ext cx="12192000" cy="1304620"/>
          </a:xfrm>
          <a:prstGeom prst="rect">
            <a:avLst/>
          </a:prstGeom>
          <a:solidFill>
            <a:srgbClr val="1A1D33"/>
          </a:solidFill>
          <a:ln>
            <a:noFill/>
          </a:ln>
        </p:spPr>
        <p:txBody>
          <a:bodyPr spcFirstLastPara="1" wrap="square" lIns="121884" tIns="121884" rIns="121884" bIns="121884" anchor="ctr" anchorCtr="0">
            <a:noAutofit/>
          </a:bodyPr>
          <a:lstStyle/>
          <a:p>
            <a:endParaRPr sz="2400" dirty="0"/>
          </a:p>
        </p:txBody>
      </p:sp>
      <p:pic>
        <p:nvPicPr>
          <p:cNvPr id="6" name="Google Shape;57;p13">
            <a:extLst>
              <a:ext uri="{FF2B5EF4-FFF2-40B4-BE49-F238E27FC236}">
                <a16:creationId xmlns:a16="http://schemas.microsoft.com/office/drawing/2014/main" id="{71E9014B-C947-42E8-8181-748A3732011B}"/>
              </a:ext>
            </a:extLst>
          </p:cNvPr>
          <p:cNvPicPr preferRelativeResize="0"/>
          <p:nvPr/>
        </p:nvPicPr>
        <p:blipFill>
          <a:blip r:embed="rId3">
            <a:alphaModFix/>
          </a:blip>
          <a:stretch>
            <a:fillRect/>
          </a:stretch>
        </p:blipFill>
        <p:spPr>
          <a:xfrm>
            <a:off x="9979367" y="377273"/>
            <a:ext cx="1708967" cy="316947"/>
          </a:xfrm>
          <a:prstGeom prst="rect">
            <a:avLst/>
          </a:prstGeom>
          <a:noFill/>
          <a:ln>
            <a:noFill/>
          </a:ln>
        </p:spPr>
      </p:pic>
      <p:sp>
        <p:nvSpPr>
          <p:cNvPr id="13" name="Google Shape;75;p15">
            <a:extLst>
              <a:ext uri="{FF2B5EF4-FFF2-40B4-BE49-F238E27FC236}">
                <a16:creationId xmlns:a16="http://schemas.microsoft.com/office/drawing/2014/main" id="{13500BBB-CFE8-4ABF-B14C-0DADFADAD0E3}"/>
              </a:ext>
            </a:extLst>
          </p:cNvPr>
          <p:cNvSpPr txBox="1">
            <a:spLocks noGrp="1"/>
          </p:cNvSpPr>
          <p:nvPr>
            <p:ph type="title"/>
          </p:nvPr>
        </p:nvSpPr>
        <p:spPr>
          <a:xfrm>
            <a:off x="194834" y="71457"/>
            <a:ext cx="9454400" cy="763600"/>
          </a:xfrm>
          <a:prstGeom prst="rect">
            <a:avLst/>
          </a:prstGeom>
        </p:spPr>
        <p:txBody>
          <a:bodyPr spcFirstLastPara="1" vert="horz" wrap="square" lIns="121884" tIns="121884" rIns="121884" bIns="121884" rtlCol="0" anchor="t" anchorCtr="0">
            <a:noAutofit/>
          </a:bodyPr>
          <a:lstStyle/>
          <a:p>
            <a:r>
              <a:rPr lang="en-GB" sz="4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sym typeface="Open Sans"/>
              </a:rPr>
              <a:t>Networks and communities – Hubs continued </a:t>
            </a:r>
          </a:p>
        </p:txBody>
      </p:sp>
      <p:sp>
        <p:nvSpPr>
          <p:cNvPr id="7" name="Google Shape;66;p14"/>
          <p:cNvSpPr txBox="1">
            <a:spLocks noGrp="1"/>
          </p:cNvSpPr>
          <p:nvPr>
            <p:ph type="body" idx="1"/>
          </p:nvPr>
        </p:nvSpPr>
        <p:spPr>
          <a:xfrm>
            <a:off x="5503895" y="2267469"/>
            <a:ext cx="6184439" cy="3125562"/>
          </a:xfrm>
          <a:prstGeom prst="rect">
            <a:avLst/>
          </a:prstGeom>
        </p:spPr>
        <p:txBody>
          <a:bodyPr spcFirstLastPara="1" vert="horz" wrap="square" lIns="121884" tIns="121884" rIns="121884" bIns="121884" rtlCol="0" anchor="t" anchorCtr="0">
            <a:noAutofit/>
          </a:bodyPr>
          <a:lstStyle/>
          <a:p>
            <a:pPr marL="0" indent="0">
              <a:spcAft>
                <a:spcPts val="600"/>
              </a:spcAft>
              <a:buNone/>
            </a:pPr>
            <a:r>
              <a:rPr lang="en-GB" sz="2400" dirty="0">
                <a:solidFill>
                  <a:srgbClr val="556271"/>
                </a:solidFill>
                <a:latin typeface="Open Sans"/>
                <a:ea typeface="Open Sans"/>
                <a:cs typeface="Open Sans"/>
                <a:sym typeface="Open Sans"/>
              </a:rPr>
              <a:t>Most Hubs actively look for students to join their steering groups</a:t>
            </a:r>
          </a:p>
          <a:p>
            <a:pPr marL="0" indent="0">
              <a:spcAft>
                <a:spcPts val="600"/>
              </a:spcAft>
              <a:buNone/>
            </a:pPr>
            <a:endParaRPr lang="en-GB" sz="2400" dirty="0">
              <a:solidFill>
                <a:srgbClr val="556271"/>
              </a:solidFill>
              <a:latin typeface="Open Sans"/>
              <a:ea typeface="Open Sans"/>
              <a:cs typeface="Open Sans"/>
              <a:sym typeface="Open Sans"/>
            </a:endParaRPr>
          </a:p>
          <a:p>
            <a:pPr marL="0" indent="0">
              <a:spcAft>
                <a:spcPts val="600"/>
              </a:spcAft>
              <a:buNone/>
            </a:pPr>
            <a:r>
              <a:rPr lang="en-GB" sz="2400" dirty="0">
                <a:solidFill>
                  <a:srgbClr val="556271"/>
                </a:solidFill>
                <a:latin typeface="Open Sans"/>
                <a:ea typeface="Open Sans"/>
                <a:cs typeface="Open Sans"/>
                <a:sym typeface="Open Sans"/>
              </a:rPr>
              <a:t>You are the future of the profession - and so the work that Hubs do will directly influence how you work - so get involved! </a:t>
            </a:r>
          </a:p>
        </p:txBody>
      </p:sp>
      <p:pic>
        <p:nvPicPr>
          <p:cNvPr id="24578" name="Picture 2" descr="\\DC3\home\Communications Team\PHOTOS\iStock Downloads\iStock-116262414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834" y="2164577"/>
            <a:ext cx="4997450" cy="33313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76250" y="5867401"/>
            <a:ext cx="11353800" cy="646331"/>
          </a:xfrm>
          <a:prstGeom prst="rect">
            <a:avLst/>
          </a:prstGeom>
        </p:spPr>
        <p:txBody>
          <a:bodyPr wrap="square">
            <a:spAutoFit/>
          </a:bodyPr>
          <a:lstStyle/>
          <a:p>
            <a:pPr algn="ctr"/>
            <a:r>
              <a:rPr lang="en-GB" sz="3600" dirty="0">
                <a:solidFill>
                  <a:srgbClr val="556271"/>
                </a:solidFill>
                <a:latin typeface="Open Sans"/>
                <a:ea typeface="Open Sans"/>
                <a:cs typeface="Open Sans"/>
              </a:rPr>
              <a:t>Email </a:t>
            </a:r>
            <a:r>
              <a:rPr lang="en-GB" sz="3600" dirty="0">
                <a:solidFill>
                  <a:srgbClr val="556271"/>
                </a:solidFill>
                <a:latin typeface="Open Sans"/>
                <a:ea typeface="Open Sans"/>
                <a:cs typeface="Open Sans"/>
                <a:hlinkClick r:id="rId5"/>
              </a:rPr>
              <a:t>hubs@rcslt.org</a:t>
            </a:r>
            <a:r>
              <a:rPr lang="en-GB" sz="3600" dirty="0">
                <a:solidFill>
                  <a:srgbClr val="556271"/>
                </a:solidFill>
                <a:latin typeface="Open Sans"/>
                <a:ea typeface="Open Sans"/>
                <a:cs typeface="Open Sans"/>
              </a:rPr>
              <a:t> for more information!</a:t>
            </a:r>
          </a:p>
        </p:txBody>
      </p:sp>
    </p:spTree>
    <p:extLst>
      <p:ext uri="{BB962C8B-B14F-4D97-AF65-F5344CB8AC3E}">
        <p14:creationId xmlns:p14="http://schemas.microsoft.com/office/powerpoint/2010/main" val="1456268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2321833" y="593367"/>
            <a:ext cx="9454400" cy="763600"/>
          </a:xfrm>
          <a:prstGeom prst="rect">
            <a:avLst/>
          </a:prstGeom>
        </p:spPr>
        <p:txBody>
          <a:bodyPr spcFirstLastPara="1" vert="horz" wrap="square" lIns="121884" tIns="121884" rIns="121884" bIns="121884" rtlCol="0" anchor="t" anchorCtr="0">
            <a:noAutofit/>
          </a:bodyPr>
          <a:lstStyle/>
          <a:p>
            <a:r>
              <a:rPr lang="en-GB" sz="4000" dirty="0">
                <a:solidFill>
                  <a:srgbClr val="2F334F"/>
                </a:solidFill>
                <a:latin typeface="Open Sans Condensed" panose="020B0806030504020204" pitchFamily="34" charset="0"/>
                <a:ea typeface="Open Sans Condensed" panose="020B0806030504020204" pitchFamily="34" charset="0"/>
                <a:cs typeface="Open Sans Condensed" panose="020B0806030504020204" pitchFamily="34" charset="0"/>
                <a:sym typeface="Open Sans"/>
              </a:rPr>
              <a:t>What is the RCSLT?</a:t>
            </a:r>
            <a:endParaRPr sz="4000" dirty="0">
              <a:solidFill>
                <a:srgbClr val="2F334F"/>
              </a:solidFill>
              <a:latin typeface="Open Sans Condensed" panose="020B0806030504020204" pitchFamily="34" charset="0"/>
              <a:ea typeface="Open Sans Condensed" panose="020B0806030504020204" pitchFamily="34" charset="0"/>
              <a:cs typeface="Open Sans Condensed" panose="020B0806030504020204" pitchFamily="34" charset="0"/>
              <a:sym typeface="Open Sans"/>
            </a:endParaRPr>
          </a:p>
        </p:txBody>
      </p:sp>
      <p:sp>
        <p:nvSpPr>
          <p:cNvPr id="66" name="Google Shape;66;p14"/>
          <p:cNvSpPr txBox="1">
            <a:spLocks noGrp="1"/>
          </p:cNvSpPr>
          <p:nvPr>
            <p:ph type="body" idx="1"/>
          </p:nvPr>
        </p:nvSpPr>
        <p:spPr>
          <a:xfrm>
            <a:off x="2322000" y="1910688"/>
            <a:ext cx="4884916" cy="3780428"/>
          </a:xfrm>
          <a:prstGeom prst="rect">
            <a:avLst/>
          </a:prstGeom>
        </p:spPr>
        <p:txBody>
          <a:bodyPr spcFirstLastPara="1" vert="horz" wrap="square" lIns="121884" tIns="121884" rIns="121884" bIns="121884" rtlCol="0" anchor="t" anchorCtr="0">
            <a:noAutofit/>
          </a:bodyPr>
          <a:lstStyle/>
          <a:p>
            <a:pPr marL="342900" indent="-342900">
              <a:spcAft>
                <a:spcPts val="1800"/>
              </a:spcAft>
            </a:pPr>
            <a:r>
              <a:rPr lang="en-GB" sz="2400" dirty="0">
                <a:solidFill>
                  <a:srgbClr val="556271"/>
                </a:solidFill>
                <a:latin typeface="Open Sans"/>
                <a:ea typeface="Open Sans"/>
                <a:cs typeface="Open Sans"/>
                <a:sym typeface="Open Sans"/>
              </a:rPr>
              <a:t>A professional body with over 20,000 members</a:t>
            </a:r>
          </a:p>
          <a:p>
            <a:pPr marL="342900" indent="-342900">
              <a:spcAft>
                <a:spcPts val="1800"/>
              </a:spcAft>
            </a:pPr>
            <a:r>
              <a:rPr lang="en-GB" sz="2400" dirty="0">
                <a:solidFill>
                  <a:srgbClr val="556271"/>
                </a:solidFill>
                <a:latin typeface="Open Sans"/>
                <a:ea typeface="Open Sans"/>
                <a:cs typeface="Open Sans"/>
                <a:sym typeface="Open Sans"/>
              </a:rPr>
              <a:t>Run by the members....for the members</a:t>
            </a:r>
          </a:p>
          <a:p>
            <a:pPr marL="342900" indent="-342900">
              <a:spcAft>
                <a:spcPts val="1800"/>
              </a:spcAft>
            </a:pPr>
            <a:r>
              <a:rPr lang="en-GB" sz="2400" dirty="0">
                <a:solidFill>
                  <a:srgbClr val="556271"/>
                </a:solidFill>
                <a:latin typeface="Open Sans"/>
                <a:ea typeface="Open Sans"/>
                <a:cs typeface="Open Sans"/>
                <a:sym typeface="Open Sans"/>
              </a:rPr>
              <a:t>Offices in all 4 nations in the UK</a:t>
            </a:r>
          </a:p>
        </p:txBody>
      </p:sp>
      <p:pic>
        <p:nvPicPr>
          <p:cNvPr id="67" name="Google Shape;67;p14"/>
          <p:cNvPicPr preferRelativeResize="0"/>
          <p:nvPr/>
        </p:nvPicPr>
        <p:blipFill>
          <a:blip r:embed="rId3">
            <a:alphaModFix/>
          </a:blip>
          <a:stretch>
            <a:fillRect/>
          </a:stretch>
        </p:blipFill>
        <p:spPr>
          <a:xfrm>
            <a:off x="2322009" y="5951903"/>
            <a:ext cx="1708967" cy="294300"/>
          </a:xfrm>
          <a:prstGeom prst="rect">
            <a:avLst/>
          </a:prstGeom>
          <a:noFill/>
          <a:ln>
            <a:noFill/>
          </a:ln>
        </p:spPr>
      </p:pic>
      <p:sp>
        <p:nvSpPr>
          <p:cNvPr id="68" name="Google Shape;68;p14"/>
          <p:cNvSpPr/>
          <p:nvPr/>
        </p:nvSpPr>
        <p:spPr>
          <a:xfrm>
            <a:off x="0" y="0"/>
            <a:ext cx="1913200" cy="6858000"/>
          </a:xfrm>
          <a:prstGeom prst="rect">
            <a:avLst/>
          </a:prstGeom>
          <a:solidFill>
            <a:srgbClr val="1A1D33"/>
          </a:solidFill>
          <a:ln>
            <a:noFill/>
          </a:ln>
        </p:spPr>
        <p:txBody>
          <a:bodyPr spcFirstLastPara="1" wrap="square" lIns="121884" tIns="121884" rIns="121884" bIns="121884" anchor="ctr" anchorCtr="0">
            <a:noAutofit/>
          </a:bodyPr>
          <a:lstStyle/>
          <a:p>
            <a:endParaRPr sz="2400" dirty="0"/>
          </a:p>
        </p:txBody>
      </p:sp>
      <p:cxnSp>
        <p:nvCxnSpPr>
          <p:cNvPr id="3" name="Straight Connector 2">
            <a:extLst>
              <a:ext uri="{FF2B5EF4-FFF2-40B4-BE49-F238E27FC236}">
                <a16:creationId xmlns:a16="http://schemas.microsoft.com/office/drawing/2014/main" id="{E64560CE-857B-4C58-A749-519ADD9503D2}"/>
              </a:ext>
            </a:extLst>
          </p:cNvPr>
          <p:cNvCxnSpPr>
            <a:cxnSpLocks/>
          </p:cNvCxnSpPr>
          <p:nvPr/>
        </p:nvCxnSpPr>
        <p:spPr>
          <a:xfrm>
            <a:off x="2464613" y="1392573"/>
            <a:ext cx="720000" cy="0"/>
          </a:xfrm>
          <a:prstGeom prst="line">
            <a:avLst/>
          </a:prstGeom>
          <a:ln w="76200">
            <a:solidFill>
              <a:srgbClr val="2F334F"/>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352"/>
          <a:stretch/>
        </p:blipFill>
        <p:spPr bwMode="auto">
          <a:xfrm>
            <a:off x="7286118" y="724966"/>
            <a:ext cx="4490115" cy="540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6629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p:nvPr/>
        </p:nvSpPr>
        <p:spPr>
          <a:xfrm>
            <a:off x="-1" y="2"/>
            <a:ext cx="12192000" cy="1304620"/>
          </a:xfrm>
          <a:prstGeom prst="rect">
            <a:avLst/>
          </a:prstGeom>
          <a:solidFill>
            <a:srgbClr val="1A1D33"/>
          </a:solidFill>
          <a:ln>
            <a:noFill/>
          </a:ln>
        </p:spPr>
        <p:txBody>
          <a:bodyPr spcFirstLastPara="1" wrap="square" lIns="121884" tIns="121884" rIns="121884" bIns="121884" anchor="ctr" anchorCtr="0">
            <a:noAutofit/>
          </a:bodyPr>
          <a:lstStyle/>
          <a:p>
            <a:endParaRPr sz="2400" dirty="0"/>
          </a:p>
        </p:txBody>
      </p:sp>
      <p:pic>
        <p:nvPicPr>
          <p:cNvPr id="6" name="Google Shape;57;p13">
            <a:extLst>
              <a:ext uri="{FF2B5EF4-FFF2-40B4-BE49-F238E27FC236}">
                <a16:creationId xmlns:a16="http://schemas.microsoft.com/office/drawing/2014/main" id="{71E9014B-C947-42E8-8181-748A3732011B}"/>
              </a:ext>
            </a:extLst>
          </p:cNvPr>
          <p:cNvPicPr preferRelativeResize="0"/>
          <p:nvPr/>
        </p:nvPicPr>
        <p:blipFill>
          <a:blip r:embed="rId3">
            <a:alphaModFix/>
          </a:blip>
          <a:stretch>
            <a:fillRect/>
          </a:stretch>
        </p:blipFill>
        <p:spPr>
          <a:xfrm>
            <a:off x="9979367" y="377273"/>
            <a:ext cx="1708967" cy="316947"/>
          </a:xfrm>
          <a:prstGeom prst="rect">
            <a:avLst/>
          </a:prstGeom>
          <a:noFill/>
          <a:ln>
            <a:noFill/>
          </a:ln>
        </p:spPr>
      </p:pic>
      <p:sp>
        <p:nvSpPr>
          <p:cNvPr id="7" name="Google Shape;66;p14"/>
          <p:cNvSpPr txBox="1">
            <a:spLocks noGrp="1"/>
          </p:cNvSpPr>
          <p:nvPr>
            <p:ph type="body" idx="1"/>
          </p:nvPr>
        </p:nvSpPr>
        <p:spPr>
          <a:xfrm>
            <a:off x="317729" y="1541688"/>
            <a:ext cx="11556539" cy="5030562"/>
          </a:xfrm>
          <a:prstGeom prst="rect">
            <a:avLst/>
          </a:prstGeom>
        </p:spPr>
        <p:txBody>
          <a:bodyPr spcFirstLastPara="1" vert="horz" wrap="square" lIns="121884" tIns="121884" rIns="121884" bIns="121884" rtlCol="0" anchor="t" anchorCtr="0">
            <a:noAutofit/>
          </a:bodyPr>
          <a:lstStyle/>
          <a:p>
            <a:pPr marL="0" indent="0">
              <a:spcAft>
                <a:spcPts val="2133"/>
              </a:spcAft>
              <a:buNone/>
            </a:pPr>
            <a:r>
              <a:rPr lang="en-GB" sz="2400" dirty="0">
                <a:solidFill>
                  <a:srgbClr val="556271"/>
                </a:solidFill>
                <a:latin typeface="Open Sans"/>
                <a:ea typeface="Open Sans"/>
                <a:cs typeface="Open Sans"/>
                <a:sym typeface="Open Sans"/>
              </a:rPr>
              <a:t>Clinical Excellence Networks (CENs) provide opportunities for members to network at regional, national and local levels and share the latest in evidence-based practice, research and service development.</a:t>
            </a:r>
          </a:p>
          <a:p>
            <a:pPr marL="0" indent="0">
              <a:spcAft>
                <a:spcPts val="500"/>
              </a:spcAft>
              <a:buNone/>
            </a:pPr>
            <a:endParaRPr lang="en-GB" sz="2400" dirty="0">
              <a:solidFill>
                <a:srgbClr val="556271"/>
              </a:solidFill>
              <a:latin typeface="Open Sans"/>
              <a:ea typeface="Open Sans"/>
              <a:cs typeface="Open Sans"/>
              <a:sym typeface="Open Sans"/>
            </a:endParaRPr>
          </a:p>
          <a:p>
            <a:pPr marL="0" indent="0">
              <a:spcAft>
                <a:spcPts val="500"/>
              </a:spcAft>
              <a:buNone/>
            </a:pPr>
            <a:r>
              <a:rPr lang="en-GB" sz="2400" dirty="0">
                <a:solidFill>
                  <a:srgbClr val="556271"/>
                </a:solidFill>
                <a:latin typeface="Open Sans"/>
                <a:ea typeface="Open Sans"/>
                <a:cs typeface="Open Sans"/>
                <a:sym typeface="Open Sans"/>
              </a:rPr>
              <a:t>This may include a combination of:</a:t>
            </a:r>
          </a:p>
          <a:p>
            <a:pPr marL="342900" indent="-342900">
              <a:spcAft>
                <a:spcPts val="500"/>
              </a:spcAft>
            </a:pPr>
            <a:r>
              <a:rPr lang="en-GB" sz="2400" dirty="0">
                <a:solidFill>
                  <a:srgbClr val="556271"/>
                </a:solidFill>
                <a:latin typeface="Open Sans"/>
                <a:ea typeface="Open Sans"/>
                <a:cs typeface="Open Sans"/>
                <a:sym typeface="Open Sans"/>
              </a:rPr>
              <a:t>Hearing from expert speakers</a:t>
            </a:r>
          </a:p>
          <a:p>
            <a:pPr marL="342900" indent="-342900">
              <a:spcAft>
                <a:spcPts val="500"/>
              </a:spcAft>
            </a:pPr>
            <a:r>
              <a:rPr lang="en-GB" sz="2400" dirty="0">
                <a:solidFill>
                  <a:srgbClr val="556271"/>
                </a:solidFill>
                <a:latin typeface="Open Sans"/>
                <a:ea typeface="Open Sans"/>
                <a:cs typeface="Open Sans"/>
                <a:sym typeface="Open Sans"/>
              </a:rPr>
              <a:t>Discussing articles written in the RCSLT Bulletin and other publications</a:t>
            </a:r>
          </a:p>
          <a:p>
            <a:pPr marL="342900" indent="-342900">
              <a:spcAft>
                <a:spcPts val="500"/>
              </a:spcAft>
            </a:pPr>
            <a:r>
              <a:rPr lang="en-GB" sz="2400" dirty="0">
                <a:solidFill>
                  <a:srgbClr val="556271"/>
                </a:solidFill>
                <a:latin typeface="Open Sans"/>
                <a:ea typeface="Open Sans"/>
                <a:cs typeface="Open Sans"/>
                <a:sym typeface="Open Sans"/>
              </a:rPr>
              <a:t>Providing a platform for members to share their work, including innovations in practice</a:t>
            </a:r>
          </a:p>
          <a:p>
            <a:pPr marL="342900" indent="-342900">
              <a:spcAft>
                <a:spcPts val="500"/>
              </a:spcAft>
            </a:pPr>
            <a:r>
              <a:rPr lang="en-GB" sz="2400" dirty="0">
                <a:solidFill>
                  <a:srgbClr val="556271"/>
                </a:solidFill>
                <a:latin typeface="Open Sans"/>
                <a:ea typeface="Open Sans"/>
                <a:cs typeface="Open Sans"/>
                <a:sym typeface="Open Sans"/>
              </a:rPr>
              <a:t>Identifying the implications of changes to legislation or national policy on practice, drawing on resources and guidance available through the RCSLT website</a:t>
            </a:r>
          </a:p>
          <a:p>
            <a:pPr marL="0" indent="0">
              <a:spcAft>
                <a:spcPts val="2133"/>
              </a:spcAft>
              <a:buNone/>
            </a:pPr>
            <a:endParaRPr lang="en-GB" sz="2400" dirty="0">
              <a:solidFill>
                <a:srgbClr val="556271"/>
              </a:solidFill>
              <a:latin typeface="Open Sans"/>
              <a:ea typeface="Open Sans"/>
              <a:cs typeface="Open Sans"/>
              <a:sym typeface="Open Sans"/>
            </a:endParaRPr>
          </a:p>
        </p:txBody>
      </p:sp>
      <p:sp>
        <p:nvSpPr>
          <p:cNvPr id="8" name="Google Shape;75;p15">
            <a:extLst>
              <a:ext uri="{FF2B5EF4-FFF2-40B4-BE49-F238E27FC236}">
                <a16:creationId xmlns:a16="http://schemas.microsoft.com/office/drawing/2014/main" id="{13500BBB-CFE8-4ABF-B14C-0DADFADAD0E3}"/>
              </a:ext>
            </a:extLst>
          </p:cNvPr>
          <p:cNvSpPr txBox="1">
            <a:spLocks/>
          </p:cNvSpPr>
          <p:nvPr/>
        </p:nvSpPr>
        <p:spPr>
          <a:xfrm>
            <a:off x="216361" y="270510"/>
            <a:ext cx="9454400" cy="763600"/>
          </a:xfrm>
          <a:prstGeom prst="rect">
            <a:avLst/>
          </a:prstGeom>
        </p:spPr>
        <p:txBody>
          <a:bodyPr spcFirstLastPara="1" vert="horz" wrap="square" lIns="121884" tIns="121884" rIns="121884" bIns="121884" rtlCol="0" anchor="t" anchorCtr="0">
            <a:noAutofit/>
          </a:bodyPr>
          <a:lstStyle>
            <a:lvl1pPr lvl="0" algn="l" defTabSz="914264" rtl="0" eaLnBrk="1" latinLnBrk="0" hangingPunct="1">
              <a:lnSpc>
                <a:spcPct val="90000"/>
              </a:lnSpc>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GB" sz="4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sym typeface="Open Sans"/>
              </a:rPr>
              <a:t>Networks and communities – CENs</a:t>
            </a:r>
          </a:p>
        </p:txBody>
      </p:sp>
    </p:spTree>
    <p:extLst>
      <p:ext uri="{BB962C8B-B14F-4D97-AF65-F5344CB8AC3E}">
        <p14:creationId xmlns:p14="http://schemas.microsoft.com/office/powerpoint/2010/main" val="522189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p:nvPr/>
        </p:nvSpPr>
        <p:spPr>
          <a:xfrm>
            <a:off x="-1" y="2"/>
            <a:ext cx="12192000" cy="1304620"/>
          </a:xfrm>
          <a:prstGeom prst="rect">
            <a:avLst/>
          </a:prstGeom>
          <a:solidFill>
            <a:srgbClr val="1A1D33"/>
          </a:solidFill>
          <a:ln>
            <a:noFill/>
          </a:ln>
        </p:spPr>
        <p:txBody>
          <a:bodyPr spcFirstLastPara="1" wrap="square" lIns="121884" tIns="121884" rIns="121884" bIns="121884" anchor="ctr" anchorCtr="0">
            <a:noAutofit/>
          </a:bodyPr>
          <a:lstStyle/>
          <a:p>
            <a:endParaRPr sz="2400" dirty="0"/>
          </a:p>
        </p:txBody>
      </p:sp>
      <p:pic>
        <p:nvPicPr>
          <p:cNvPr id="6" name="Google Shape;57;p13">
            <a:extLst>
              <a:ext uri="{FF2B5EF4-FFF2-40B4-BE49-F238E27FC236}">
                <a16:creationId xmlns:a16="http://schemas.microsoft.com/office/drawing/2014/main" id="{71E9014B-C947-42E8-8181-748A3732011B}"/>
              </a:ext>
            </a:extLst>
          </p:cNvPr>
          <p:cNvPicPr preferRelativeResize="0"/>
          <p:nvPr/>
        </p:nvPicPr>
        <p:blipFill>
          <a:blip r:embed="rId3">
            <a:alphaModFix/>
          </a:blip>
          <a:stretch>
            <a:fillRect/>
          </a:stretch>
        </p:blipFill>
        <p:spPr>
          <a:xfrm>
            <a:off x="9979367" y="377273"/>
            <a:ext cx="1708967" cy="316947"/>
          </a:xfrm>
          <a:prstGeom prst="rect">
            <a:avLst/>
          </a:prstGeom>
          <a:noFill/>
          <a:ln>
            <a:noFill/>
          </a:ln>
        </p:spPr>
      </p:pic>
      <p:sp>
        <p:nvSpPr>
          <p:cNvPr id="7" name="Google Shape;66;p14"/>
          <p:cNvSpPr txBox="1">
            <a:spLocks noGrp="1"/>
          </p:cNvSpPr>
          <p:nvPr>
            <p:ph type="body" idx="1"/>
          </p:nvPr>
        </p:nvSpPr>
        <p:spPr>
          <a:xfrm>
            <a:off x="317729" y="1675038"/>
            <a:ext cx="11556539" cy="4135212"/>
          </a:xfrm>
          <a:prstGeom prst="rect">
            <a:avLst/>
          </a:prstGeom>
        </p:spPr>
        <p:txBody>
          <a:bodyPr spcFirstLastPara="1" vert="horz" wrap="square" lIns="121884" tIns="121884" rIns="121884" bIns="121884" rtlCol="0" anchor="t" anchorCtr="0">
            <a:noAutofit/>
          </a:bodyPr>
          <a:lstStyle/>
          <a:p>
            <a:pPr marL="0" indent="0">
              <a:spcAft>
                <a:spcPts val="2133"/>
              </a:spcAft>
              <a:buNone/>
            </a:pPr>
            <a:r>
              <a:rPr lang="en-GB" sz="2400" dirty="0">
                <a:solidFill>
                  <a:srgbClr val="556271"/>
                </a:solidFill>
                <a:latin typeface="Open Sans"/>
                <a:ea typeface="Open Sans"/>
                <a:cs typeface="Open Sans"/>
                <a:sym typeface="Open Sans"/>
              </a:rPr>
              <a:t>A great way to...</a:t>
            </a:r>
          </a:p>
          <a:p>
            <a:pPr marL="342900" indent="-342900">
              <a:spcAft>
                <a:spcPts val="2133"/>
              </a:spcAft>
            </a:pPr>
            <a:r>
              <a:rPr lang="en-GB" sz="2400" dirty="0">
                <a:solidFill>
                  <a:srgbClr val="556271"/>
                </a:solidFill>
                <a:latin typeface="Open Sans"/>
                <a:ea typeface="Open Sans"/>
                <a:cs typeface="Open Sans"/>
                <a:sym typeface="Open Sans"/>
              </a:rPr>
              <a:t>Gain access to the latest evidence base and research</a:t>
            </a:r>
          </a:p>
          <a:p>
            <a:pPr marL="342900" indent="-342900">
              <a:spcAft>
                <a:spcPts val="2133"/>
              </a:spcAft>
            </a:pPr>
            <a:r>
              <a:rPr lang="en-GB" sz="2400" dirty="0">
                <a:solidFill>
                  <a:srgbClr val="556271"/>
                </a:solidFill>
                <a:latin typeface="Open Sans"/>
                <a:ea typeface="Open Sans"/>
                <a:cs typeface="Open Sans"/>
                <a:sym typeface="Open Sans"/>
              </a:rPr>
              <a:t>Get involved with the development of your profession</a:t>
            </a:r>
          </a:p>
          <a:p>
            <a:pPr marL="342900" indent="-342900">
              <a:spcAft>
                <a:spcPts val="2133"/>
              </a:spcAft>
            </a:pPr>
            <a:r>
              <a:rPr lang="en-GB" sz="2400" dirty="0">
                <a:solidFill>
                  <a:srgbClr val="556271"/>
                </a:solidFill>
                <a:latin typeface="Open Sans"/>
                <a:ea typeface="Open Sans"/>
                <a:cs typeface="Open Sans"/>
                <a:sym typeface="Open Sans"/>
              </a:rPr>
              <a:t>Develop and expand on your areas of interest</a:t>
            </a:r>
          </a:p>
          <a:p>
            <a:pPr marL="342900" indent="-342900">
              <a:spcAft>
                <a:spcPts val="2133"/>
              </a:spcAft>
            </a:pPr>
            <a:r>
              <a:rPr lang="en-GB" sz="2400" dirty="0">
                <a:solidFill>
                  <a:srgbClr val="556271"/>
                </a:solidFill>
                <a:latin typeface="Open Sans"/>
                <a:ea typeface="Open Sans"/>
                <a:cs typeface="Open Sans"/>
                <a:sym typeface="Open Sans"/>
              </a:rPr>
              <a:t>Network with other members of the speech and language therapy community</a:t>
            </a:r>
          </a:p>
          <a:p>
            <a:pPr marL="342900" indent="-342900">
              <a:spcAft>
                <a:spcPts val="2133"/>
              </a:spcAft>
            </a:pPr>
            <a:r>
              <a:rPr lang="en-GB" sz="2400" dirty="0">
                <a:solidFill>
                  <a:srgbClr val="556271"/>
                </a:solidFill>
                <a:latin typeface="Open Sans"/>
                <a:ea typeface="Open Sans"/>
                <a:cs typeface="Open Sans"/>
                <a:sym typeface="Open Sans"/>
              </a:rPr>
              <a:t>Develop valuable contacts that may be useful throughout your career!</a:t>
            </a:r>
          </a:p>
          <a:p>
            <a:pPr marL="0" indent="0">
              <a:spcAft>
                <a:spcPts val="2133"/>
              </a:spcAft>
              <a:buNone/>
            </a:pPr>
            <a:endParaRPr lang="en-GB" sz="2400" dirty="0">
              <a:solidFill>
                <a:srgbClr val="556271"/>
              </a:solidFill>
              <a:latin typeface="Open Sans"/>
              <a:ea typeface="Open Sans"/>
              <a:cs typeface="Open Sans"/>
              <a:sym typeface="Open Sans"/>
            </a:endParaRPr>
          </a:p>
        </p:txBody>
      </p:sp>
      <p:sp>
        <p:nvSpPr>
          <p:cNvPr id="8" name="Google Shape;75;p15">
            <a:extLst>
              <a:ext uri="{FF2B5EF4-FFF2-40B4-BE49-F238E27FC236}">
                <a16:creationId xmlns:a16="http://schemas.microsoft.com/office/drawing/2014/main" id="{13500BBB-CFE8-4ABF-B14C-0DADFADAD0E3}"/>
              </a:ext>
            </a:extLst>
          </p:cNvPr>
          <p:cNvSpPr txBox="1">
            <a:spLocks/>
          </p:cNvSpPr>
          <p:nvPr/>
        </p:nvSpPr>
        <p:spPr>
          <a:xfrm>
            <a:off x="216361" y="270510"/>
            <a:ext cx="9454400" cy="1488440"/>
          </a:xfrm>
          <a:prstGeom prst="rect">
            <a:avLst/>
          </a:prstGeom>
        </p:spPr>
        <p:txBody>
          <a:bodyPr spcFirstLastPara="1" vert="horz" wrap="square" lIns="121884" tIns="121884" rIns="121884" bIns="121884" rtlCol="0" anchor="t" anchorCtr="0">
            <a:noAutofit/>
          </a:bodyPr>
          <a:lstStyle>
            <a:lvl1pPr lvl="0" algn="l" defTabSz="914264" rtl="0" eaLnBrk="1" latinLnBrk="0" hangingPunct="1">
              <a:lnSpc>
                <a:spcPct val="90000"/>
              </a:lnSpc>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GB" sz="36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sym typeface="Open Sans"/>
              </a:rPr>
              <a:t>Networks and communities – CENs continued</a:t>
            </a:r>
          </a:p>
        </p:txBody>
      </p:sp>
    </p:spTree>
    <p:extLst>
      <p:ext uri="{BB962C8B-B14F-4D97-AF65-F5344CB8AC3E}">
        <p14:creationId xmlns:p14="http://schemas.microsoft.com/office/powerpoint/2010/main" val="3183083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2322009" y="383817"/>
            <a:ext cx="9454400" cy="763600"/>
          </a:xfrm>
          <a:prstGeom prst="rect">
            <a:avLst/>
          </a:prstGeom>
        </p:spPr>
        <p:txBody>
          <a:bodyPr spcFirstLastPara="1" vert="horz" wrap="square" lIns="121884" tIns="121884" rIns="121884" bIns="121884" rtlCol="0" anchor="t" anchorCtr="0">
            <a:noAutofit/>
          </a:bodyPr>
          <a:lstStyle/>
          <a:p>
            <a:r>
              <a:rPr lang="en-GB" sz="4000" dirty="0">
                <a:solidFill>
                  <a:srgbClr val="2F334F"/>
                </a:solidFill>
                <a:latin typeface="Open Sans Condensed" panose="020B0806030504020204" pitchFamily="34" charset="0"/>
                <a:ea typeface="Open Sans Condensed" panose="020B0806030504020204" pitchFamily="34" charset="0"/>
                <a:cs typeface="Open Sans Condensed" panose="020B0806030504020204" pitchFamily="34" charset="0"/>
                <a:sym typeface="Open Sans"/>
              </a:rPr>
              <a:t>For more information</a:t>
            </a:r>
            <a:endParaRPr sz="4000" dirty="0">
              <a:solidFill>
                <a:srgbClr val="2F334F"/>
              </a:solidFill>
              <a:latin typeface="Open Sans Condensed" panose="020B0806030504020204" pitchFamily="34" charset="0"/>
              <a:ea typeface="Open Sans Condensed" panose="020B0806030504020204" pitchFamily="34" charset="0"/>
              <a:cs typeface="Open Sans Condensed" panose="020B0806030504020204" pitchFamily="34" charset="0"/>
              <a:sym typeface="Open Sans"/>
            </a:endParaRPr>
          </a:p>
        </p:txBody>
      </p:sp>
      <p:sp>
        <p:nvSpPr>
          <p:cNvPr id="66" name="Google Shape;66;p14"/>
          <p:cNvSpPr txBox="1">
            <a:spLocks noGrp="1"/>
          </p:cNvSpPr>
          <p:nvPr>
            <p:ph type="body" idx="1"/>
          </p:nvPr>
        </p:nvSpPr>
        <p:spPr>
          <a:xfrm>
            <a:off x="2322176" y="1327083"/>
            <a:ext cx="9454400" cy="4235600"/>
          </a:xfrm>
          <a:prstGeom prst="rect">
            <a:avLst/>
          </a:prstGeom>
        </p:spPr>
        <p:txBody>
          <a:bodyPr spcFirstLastPara="1" vert="horz" wrap="square" lIns="121884" tIns="121884" rIns="121884" bIns="121884" rtlCol="0" anchor="t" anchorCtr="0">
            <a:noAutofit/>
          </a:bodyPr>
          <a:lstStyle/>
          <a:p>
            <a:pPr marL="0" indent="0">
              <a:spcAft>
                <a:spcPts val="300"/>
              </a:spcAft>
              <a:buNone/>
            </a:pPr>
            <a:r>
              <a:rPr lang="en-GB" sz="2400" b="1" dirty="0">
                <a:solidFill>
                  <a:srgbClr val="556271"/>
                </a:solidFill>
                <a:latin typeface="Open Sans"/>
                <a:ea typeface="Open Sans"/>
                <a:cs typeface="Open Sans"/>
                <a:sym typeface="Open Sans"/>
              </a:rPr>
              <a:t>Please get in touch if you have any questions:</a:t>
            </a:r>
          </a:p>
          <a:p>
            <a:pPr marL="0" indent="0">
              <a:spcAft>
                <a:spcPts val="300"/>
              </a:spcAft>
              <a:buNone/>
            </a:pPr>
            <a:r>
              <a:rPr lang="en-GB" sz="2400" dirty="0">
                <a:solidFill>
                  <a:srgbClr val="556271"/>
                </a:solidFill>
                <a:latin typeface="Open Sans"/>
                <a:ea typeface="Open Sans"/>
                <a:cs typeface="Open Sans"/>
                <a:sym typeface="Open Sans"/>
              </a:rPr>
              <a:t>Email:		info@rcslt.org </a:t>
            </a:r>
          </a:p>
          <a:p>
            <a:pPr marL="0" indent="0">
              <a:spcAft>
                <a:spcPts val="300"/>
              </a:spcAft>
              <a:buNone/>
            </a:pPr>
            <a:r>
              <a:rPr lang="en-GB" sz="2400" dirty="0">
                <a:solidFill>
                  <a:srgbClr val="556271"/>
                </a:solidFill>
                <a:latin typeface="Open Sans"/>
                <a:ea typeface="Open Sans"/>
                <a:cs typeface="Open Sans"/>
                <a:sym typeface="Open Sans"/>
              </a:rPr>
              <a:t>Call: 		020 7378 3012</a:t>
            </a:r>
          </a:p>
          <a:p>
            <a:pPr marL="0" indent="0">
              <a:spcAft>
                <a:spcPts val="300"/>
              </a:spcAft>
              <a:buNone/>
            </a:pPr>
            <a:endParaRPr lang="en-GB" sz="2400" dirty="0">
              <a:solidFill>
                <a:srgbClr val="556271"/>
              </a:solidFill>
              <a:latin typeface="Open Sans"/>
              <a:ea typeface="Open Sans"/>
              <a:cs typeface="Open Sans"/>
              <a:sym typeface="Open Sans"/>
            </a:endParaRPr>
          </a:p>
          <a:p>
            <a:pPr marL="0" indent="0">
              <a:spcAft>
                <a:spcPts val="300"/>
              </a:spcAft>
              <a:buNone/>
            </a:pPr>
            <a:r>
              <a:rPr lang="en-GB" sz="2400" b="1" dirty="0">
                <a:solidFill>
                  <a:srgbClr val="556271"/>
                </a:solidFill>
                <a:latin typeface="Open Sans"/>
                <a:ea typeface="Open Sans"/>
                <a:cs typeface="Open Sans"/>
                <a:sym typeface="Open Sans"/>
              </a:rPr>
              <a:t>To join as a student member: </a:t>
            </a:r>
          </a:p>
          <a:p>
            <a:pPr marL="0" indent="0">
              <a:spcAft>
                <a:spcPts val="300"/>
              </a:spcAft>
              <a:buNone/>
            </a:pPr>
            <a:r>
              <a:rPr lang="en-GB" sz="2400" dirty="0">
                <a:solidFill>
                  <a:srgbClr val="556271"/>
                </a:solidFill>
                <a:latin typeface="Open Sans"/>
                <a:ea typeface="Open Sans"/>
                <a:cs typeface="Open Sans"/>
                <a:sym typeface="Open Sans"/>
              </a:rPr>
              <a:t>Website: 	</a:t>
            </a:r>
            <a:r>
              <a:rPr lang="en-GB" sz="2400" dirty="0">
                <a:solidFill>
                  <a:srgbClr val="556271"/>
                </a:solidFill>
                <a:latin typeface="Open Sans"/>
                <a:ea typeface="Open Sans"/>
                <a:cs typeface="Open Sans"/>
                <a:sym typeface="Open Sans"/>
                <a:hlinkClick r:id="rId3"/>
              </a:rPr>
              <a:t>www.rcslt.org/about-us/membership-overview</a:t>
            </a:r>
            <a:r>
              <a:rPr lang="en-GB" sz="2400" dirty="0">
                <a:solidFill>
                  <a:srgbClr val="556271"/>
                </a:solidFill>
                <a:latin typeface="Open Sans"/>
                <a:ea typeface="Open Sans"/>
                <a:cs typeface="Open Sans"/>
                <a:sym typeface="Open Sans"/>
              </a:rPr>
              <a:t>   </a:t>
            </a:r>
          </a:p>
          <a:p>
            <a:pPr marL="0" indent="0">
              <a:spcAft>
                <a:spcPts val="300"/>
              </a:spcAft>
              <a:buNone/>
            </a:pPr>
            <a:r>
              <a:rPr lang="en-GB" sz="2400" i="1" dirty="0">
                <a:solidFill>
                  <a:srgbClr val="556271"/>
                </a:solidFill>
                <a:latin typeface="Open Sans"/>
                <a:ea typeface="Open Sans"/>
                <a:cs typeface="Open Sans"/>
                <a:sym typeface="Open Sans"/>
              </a:rPr>
              <a:t>		Cost: FREE!</a:t>
            </a:r>
          </a:p>
          <a:p>
            <a:pPr marL="0" indent="0">
              <a:spcAft>
                <a:spcPts val="300"/>
              </a:spcAft>
              <a:buNone/>
            </a:pPr>
            <a:endParaRPr lang="en-GB" sz="2400" i="1" dirty="0">
              <a:solidFill>
                <a:srgbClr val="556271"/>
              </a:solidFill>
              <a:latin typeface="Open Sans"/>
              <a:ea typeface="Open Sans"/>
              <a:cs typeface="Open Sans"/>
              <a:sym typeface="Open Sans"/>
            </a:endParaRPr>
          </a:p>
          <a:p>
            <a:pPr marL="0" indent="0">
              <a:spcAft>
                <a:spcPts val="300"/>
              </a:spcAft>
              <a:buNone/>
            </a:pPr>
            <a:r>
              <a:rPr lang="en-GB" sz="2400" b="1" dirty="0">
                <a:solidFill>
                  <a:srgbClr val="556271"/>
                </a:solidFill>
                <a:latin typeface="Open Sans"/>
                <a:ea typeface="Open Sans"/>
                <a:cs typeface="Open Sans"/>
                <a:sym typeface="Open Sans"/>
              </a:rPr>
              <a:t>Join us on social media:</a:t>
            </a:r>
          </a:p>
          <a:p>
            <a:pPr marL="0" indent="0">
              <a:spcAft>
                <a:spcPts val="300"/>
              </a:spcAft>
              <a:buNone/>
            </a:pPr>
            <a:r>
              <a:rPr lang="en-GB" sz="2400" dirty="0">
                <a:solidFill>
                  <a:srgbClr val="556271"/>
                </a:solidFill>
                <a:latin typeface="Open Sans"/>
                <a:ea typeface="Open Sans"/>
                <a:cs typeface="Open Sans"/>
                <a:sym typeface="Open Sans"/>
              </a:rPr>
              <a:t>Twitter: 	@RCSLT             #</a:t>
            </a:r>
            <a:r>
              <a:rPr lang="en-GB" sz="2400" dirty="0" err="1">
                <a:solidFill>
                  <a:srgbClr val="556271"/>
                </a:solidFill>
                <a:latin typeface="Open Sans"/>
                <a:ea typeface="Open Sans"/>
                <a:cs typeface="Open Sans"/>
                <a:sym typeface="Open Sans"/>
              </a:rPr>
              <a:t>RCSLTUniTour</a:t>
            </a:r>
            <a:endParaRPr lang="en-GB" sz="2400" dirty="0">
              <a:solidFill>
                <a:srgbClr val="556271"/>
              </a:solidFill>
              <a:latin typeface="Open Sans"/>
              <a:ea typeface="Open Sans"/>
              <a:cs typeface="Open Sans"/>
              <a:sym typeface="Open Sans"/>
            </a:endParaRPr>
          </a:p>
          <a:p>
            <a:pPr marL="0" indent="0">
              <a:spcAft>
                <a:spcPts val="300"/>
              </a:spcAft>
              <a:buNone/>
            </a:pPr>
            <a:r>
              <a:rPr lang="en-GB" sz="2400" dirty="0">
                <a:solidFill>
                  <a:srgbClr val="556271"/>
                </a:solidFill>
                <a:latin typeface="Open Sans"/>
                <a:ea typeface="Open Sans"/>
                <a:cs typeface="Open Sans"/>
                <a:sym typeface="Open Sans"/>
              </a:rPr>
              <a:t>Instagram:	@RCSLT</a:t>
            </a:r>
          </a:p>
        </p:txBody>
      </p:sp>
      <p:pic>
        <p:nvPicPr>
          <p:cNvPr id="67" name="Google Shape;67;p14"/>
          <p:cNvPicPr preferRelativeResize="0"/>
          <p:nvPr/>
        </p:nvPicPr>
        <p:blipFill>
          <a:blip r:embed="rId4">
            <a:alphaModFix/>
          </a:blip>
          <a:stretch>
            <a:fillRect/>
          </a:stretch>
        </p:blipFill>
        <p:spPr>
          <a:xfrm>
            <a:off x="2322009" y="5951903"/>
            <a:ext cx="1708967" cy="294300"/>
          </a:xfrm>
          <a:prstGeom prst="rect">
            <a:avLst/>
          </a:prstGeom>
          <a:noFill/>
          <a:ln>
            <a:noFill/>
          </a:ln>
        </p:spPr>
      </p:pic>
      <p:sp>
        <p:nvSpPr>
          <p:cNvPr id="68" name="Google Shape;68;p14"/>
          <p:cNvSpPr/>
          <p:nvPr/>
        </p:nvSpPr>
        <p:spPr>
          <a:xfrm>
            <a:off x="0" y="0"/>
            <a:ext cx="1913200" cy="6858000"/>
          </a:xfrm>
          <a:prstGeom prst="rect">
            <a:avLst/>
          </a:prstGeom>
          <a:solidFill>
            <a:srgbClr val="1A1D33"/>
          </a:solidFill>
          <a:ln>
            <a:noFill/>
          </a:ln>
        </p:spPr>
        <p:txBody>
          <a:bodyPr spcFirstLastPara="1" wrap="square" lIns="121884" tIns="121884" rIns="121884" bIns="121884" anchor="ctr" anchorCtr="0">
            <a:noAutofit/>
          </a:bodyPr>
          <a:lstStyle/>
          <a:p>
            <a:endParaRPr sz="2400" dirty="0"/>
          </a:p>
        </p:txBody>
      </p:sp>
      <p:cxnSp>
        <p:nvCxnSpPr>
          <p:cNvPr id="3" name="Straight Connector 2">
            <a:extLst>
              <a:ext uri="{FF2B5EF4-FFF2-40B4-BE49-F238E27FC236}">
                <a16:creationId xmlns:a16="http://schemas.microsoft.com/office/drawing/2014/main" id="{E64560CE-857B-4C58-A749-519ADD9503D2}"/>
              </a:ext>
            </a:extLst>
          </p:cNvPr>
          <p:cNvCxnSpPr>
            <a:cxnSpLocks/>
          </p:cNvCxnSpPr>
          <p:nvPr/>
        </p:nvCxnSpPr>
        <p:spPr>
          <a:xfrm>
            <a:off x="2464789" y="1183023"/>
            <a:ext cx="720000" cy="0"/>
          </a:xfrm>
          <a:prstGeom prst="line">
            <a:avLst/>
          </a:prstGeom>
          <a:ln w="76200">
            <a:solidFill>
              <a:srgbClr val="2F33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447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2321833" y="593367"/>
            <a:ext cx="9454400" cy="763600"/>
          </a:xfrm>
          <a:prstGeom prst="rect">
            <a:avLst/>
          </a:prstGeom>
        </p:spPr>
        <p:txBody>
          <a:bodyPr spcFirstLastPara="1" vert="horz" wrap="square" lIns="121884" tIns="121884" rIns="121884" bIns="121884" rtlCol="0" anchor="t" anchorCtr="0">
            <a:noAutofit/>
          </a:bodyPr>
          <a:lstStyle/>
          <a:p>
            <a:r>
              <a:rPr lang="en-GB" sz="4000" dirty="0">
                <a:solidFill>
                  <a:srgbClr val="2F334F"/>
                </a:solidFill>
                <a:latin typeface="Open Sans Condensed" panose="020B0806030504020204" pitchFamily="34" charset="0"/>
                <a:ea typeface="Open Sans Condensed" panose="020B0806030504020204" pitchFamily="34" charset="0"/>
                <a:cs typeface="Open Sans Condensed" panose="020B0806030504020204" pitchFamily="34" charset="0"/>
                <a:sym typeface="Open Sans"/>
              </a:rPr>
              <a:t>What we are not...</a:t>
            </a:r>
            <a:endParaRPr sz="4000" dirty="0">
              <a:solidFill>
                <a:srgbClr val="2F334F"/>
              </a:solidFill>
              <a:latin typeface="Open Sans Condensed" panose="020B0806030504020204" pitchFamily="34" charset="0"/>
              <a:ea typeface="Open Sans Condensed" panose="020B0806030504020204" pitchFamily="34" charset="0"/>
              <a:cs typeface="Open Sans Condensed" panose="020B0806030504020204" pitchFamily="34" charset="0"/>
              <a:sym typeface="Open Sans"/>
            </a:endParaRPr>
          </a:p>
        </p:txBody>
      </p:sp>
      <p:sp>
        <p:nvSpPr>
          <p:cNvPr id="66" name="Google Shape;66;p14"/>
          <p:cNvSpPr txBox="1">
            <a:spLocks noGrp="1"/>
          </p:cNvSpPr>
          <p:nvPr>
            <p:ph type="body" idx="1"/>
          </p:nvPr>
        </p:nvSpPr>
        <p:spPr>
          <a:xfrm>
            <a:off x="2322009" y="1714054"/>
            <a:ext cx="4474585" cy="4099892"/>
          </a:xfrm>
          <a:prstGeom prst="rect">
            <a:avLst/>
          </a:prstGeom>
        </p:spPr>
        <p:txBody>
          <a:bodyPr spcFirstLastPara="1" vert="horz" wrap="square" lIns="121884" tIns="121884" rIns="121884" bIns="121884" rtlCol="0" anchor="t" anchorCtr="0">
            <a:noAutofit/>
          </a:bodyPr>
          <a:lstStyle/>
          <a:p>
            <a:pPr marL="342900" indent="-342900">
              <a:spcAft>
                <a:spcPts val="2133"/>
              </a:spcAft>
            </a:pPr>
            <a:r>
              <a:rPr lang="en-GB" sz="2400" dirty="0">
                <a:solidFill>
                  <a:srgbClr val="556271"/>
                </a:solidFill>
                <a:latin typeface="Open Sans"/>
                <a:ea typeface="Open Sans"/>
                <a:cs typeface="Open Sans"/>
                <a:sym typeface="Open Sans"/>
              </a:rPr>
              <a:t>We are not the regulator for the profession, this is the Health &amp; Care Professions Council (HCPC)</a:t>
            </a:r>
          </a:p>
          <a:p>
            <a:pPr marL="342900" indent="-342900">
              <a:spcAft>
                <a:spcPts val="2133"/>
              </a:spcAft>
            </a:pPr>
            <a:endParaRPr lang="en-GB" sz="2400" dirty="0">
              <a:solidFill>
                <a:srgbClr val="556271"/>
              </a:solidFill>
              <a:latin typeface="Open Sans"/>
              <a:ea typeface="Open Sans"/>
              <a:cs typeface="Open Sans"/>
              <a:sym typeface="Open Sans"/>
            </a:endParaRPr>
          </a:p>
          <a:p>
            <a:pPr marL="342900" indent="-342900">
              <a:spcAft>
                <a:spcPts val="2133"/>
              </a:spcAft>
            </a:pPr>
            <a:r>
              <a:rPr lang="en-GB" sz="2400" dirty="0">
                <a:solidFill>
                  <a:srgbClr val="556271"/>
                </a:solidFill>
                <a:latin typeface="Open Sans"/>
                <a:ea typeface="Open Sans"/>
                <a:cs typeface="Open Sans"/>
                <a:sym typeface="Open Sans"/>
              </a:rPr>
              <a:t>We are also not the union for SLTs, this is Unite in the UK</a:t>
            </a:r>
          </a:p>
        </p:txBody>
      </p:sp>
      <p:pic>
        <p:nvPicPr>
          <p:cNvPr id="67" name="Google Shape;67;p14"/>
          <p:cNvPicPr preferRelativeResize="0"/>
          <p:nvPr/>
        </p:nvPicPr>
        <p:blipFill>
          <a:blip r:embed="rId3">
            <a:alphaModFix/>
          </a:blip>
          <a:stretch>
            <a:fillRect/>
          </a:stretch>
        </p:blipFill>
        <p:spPr>
          <a:xfrm>
            <a:off x="2322009" y="5951903"/>
            <a:ext cx="1708967" cy="294300"/>
          </a:xfrm>
          <a:prstGeom prst="rect">
            <a:avLst/>
          </a:prstGeom>
          <a:noFill/>
          <a:ln>
            <a:noFill/>
          </a:ln>
        </p:spPr>
      </p:pic>
      <p:sp>
        <p:nvSpPr>
          <p:cNvPr id="68" name="Google Shape;68;p14"/>
          <p:cNvSpPr/>
          <p:nvPr/>
        </p:nvSpPr>
        <p:spPr>
          <a:xfrm>
            <a:off x="0" y="0"/>
            <a:ext cx="1913200" cy="6858000"/>
          </a:xfrm>
          <a:prstGeom prst="rect">
            <a:avLst/>
          </a:prstGeom>
          <a:solidFill>
            <a:srgbClr val="1A1D33"/>
          </a:solidFill>
          <a:ln>
            <a:noFill/>
          </a:ln>
        </p:spPr>
        <p:txBody>
          <a:bodyPr spcFirstLastPara="1" wrap="square" lIns="121884" tIns="121884" rIns="121884" bIns="121884" anchor="ctr" anchorCtr="0">
            <a:noAutofit/>
          </a:bodyPr>
          <a:lstStyle/>
          <a:p>
            <a:endParaRPr sz="2400" dirty="0"/>
          </a:p>
        </p:txBody>
      </p:sp>
      <p:cxnSp>
        <p:nvCxnSpPr>
          <p:cNvPr id="3" name="Straight Connector 2">
            <a:extLst>
              <a:ext uri="{FF2B5EF4-FFF2-40B4-BE49-F238E27FC236}">
                <a16:creationId xmlns:a16="http://schemas.microsoft.com/office/drawing/2014/main" id="{E64560CE-857B-4C58-A749-519ADD9503D2}"/>
              </a:ext>
            </a:extLst>
          </p:cNvPr>
          <p:cNvCxnSpPr>
            <a:cxnSpLocks/>
          </p:cNvCxnSpPr>
          <p:nvPr/>
        </p:nvCxnSpPr>
        <p:spPr>
          <a:xfrm>
            <a:off x="2464613" y="1392573"/>
            <a:ext cx="720000" cy="0"/>
          </a:xfrm>
          <a:prstGeom prst="line">
            <a:avLst/>
          </a:prstGeom>
          <a:ln w="76200">
            <a:solidFill>
              <a:srgbClr val="2F334F"/>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1737" y="1561047"/>
            <a:ext cx="3734166" cy="1403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9607" y="3125337"/>
            <a:ext cx="2638425"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6629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p:nvPr/>
        </p:nvSpPr>
        <p:spPr>
          <a:xfrm>
            <a:off x="-1" y="2"/>
            <a:ext cx="12192000" cy="1304620"/>
          </a:xfrm>
          <a:prstGeom prst="rect">
            <a:avLst/>
          </a:prstGeom>
          <a:solidFill>
            <a:srgbClr val="1A1D33"/>
          </a:solidFill>
          <a:ln>
            <a:noFill/>
          </a:ln>
        </p:spPr>
        <p:txBody>
          <a:bodyPr spcFirstLastPara="1" wrap="square" lIns="121884" tIns="121884" rIns="121884" bIns="121884" anchor="ctr" anchorCtr="0">
            <a:noAutofit/>
          </a:bodyPr>
          <a:lstStyle/>
          <a:p>
            <a:endParaRPr sz="2400" dirty="0">
              <a:solidFill>
                <a:prstClr val="black"/>
              </a:solidFill>
            </a:endParaRPr>
          </a:p>
        </p:txBody>
      </p:sp>
      <p:pic>
        <p:nvPicPr>
          <p:cNvPr id="6" name="Google Shape;57;p13">
            <a:extLst>
              <a:ext uri="{FF2B5EF4-FFF2-40B4-BE49-F238E27FC236}">
                <a16:creationId xmlns:a16="http://schemas.microsoft.com/office/drawing/2014/main" id="{71E9014B-C947-42E8-8181-748A3732011B}"/>
              </a:ext>
            </a:extLst>
          </p:cNvPr>
          <p:cNvPicPr preferRelativeResize="0"/>
          <p:nvPr/>
        </p:nvPicPr>
        <p:blipFill>
          <a:blip r:embed="rId3">
            <a:alphaModFix/>
          </a:blip>
          <a:stretch>
            <a:fillRect/>
          </a:stretch>
        </p:blipFill>
        <p:spPr>
          <a:xfrm>
            <a:off x="9979367" y="377273"/>
            <a:ext cx="1708967" cy="316947"/>
          </a:xfrm>
          <a:prstGeom prst="rect">
            <a:avLst/>
          </a:prstGeom>
          <a:noFill/>
          <a:ln>
            <a:noFill/>
          </a:ln>
        </p:spPr>
      </p:pic>
      <p:sp>
        <p:nvSpPr>
          <p:cNvPr id="13" name="Google Shape;75;p15">
            <a:extLst>
              <a:ext uri="{FF2B5EF4-FFF2-40B4-BE49-F238E27FC236}">
                <a16:creationId xmlns:a16="http://schemas.microsoft.com/office/drawing/2014/main" id="{13500BBB-CFE8-4ABF-B14C-0DADFADAD0E3}"/>
              </a:ext>
            </a:extLst>
          </p:cNvPr>
          <p:cNvSpPr txBox="1">
            <a:spLocks noGrp="1"/>
          </p:cNvSpPr>
          <p:nvPr>
            <p:ph type="title"/>
          </p:nvPr>
        </p:nvSpPr>
        <p:spPr>
          <a:xfrm>
            <a:off x="292561" y="153946"/>
            <a:ext cx="9686806" cy="763600"/>
          </a:xfrm>
          <a:prstGeom prst="rect">
            <a:avLst/>
          </a:prstGeom>
        </p:spPr>
        <p:txBody>
          <a:bodyPr spcFirstLastPara="1" vert="horz" wrap="square" lIns="121884" tIns="121884" rIns="121884" bIns="121884" rtlCol="0" anchor="t" anchorCtr="0">
            <a:noAutofit/>
          </a:bodyPr>
          <a:lstStyle/>
          <a:p>
            <a:r>
              <a:rPr lang="en-GB" sz="38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sym typeface="Open Sans"/>
              </a:rPr>
              <a:t>We are run by the members....for the members!</a:t>
            </a:r>
          </a:p>
        </p:txBody>
      </p:sp>
      <p:sp>
        <p:nvSpPr>
          <p:cNvPr id="2" name="Rectangle 1"/>
          <p:cNvSpPr/>
          <p:nvPr/>
        </p:nvSpPr>
        <p:spPr>
          <a:xfrm>
            <a:off x="244509" y="1551920"/>
            <a:ext cx="10589341" cy="830997"/>
          </a:xfrm>
          <a:prstGeom prst="rect">
            <a:avLst/>
          </a:prstGeom>
          <a:ln>
            <a:noFill/>
          </a:ln>
        </p:spPr>
        <p:txBody>
          <a:bodyPr wrap="square">
            <a:spAutoFit/>
          </a:bodyPr>
          <a:lstStyle/>
          <a:p>
            <a:r>
              <a:rPr lang="en-GB" sz="2400" dirty="0">
                <a:solidFill>
                  <a:srgbClr val="556271"/>
                </a:solidFill>
                <a:latin typeface="Open Sans"/>
                <a:ea typeface="Open Sans"/>
                <a:cs typeface="Open Sans"/>
              </a:rPr>
              <a:t>Governed by a Board of Trustees who are elected from the membership and who oversee and agree all work on behalf of the membership</a:t>
            </a:r>
          </a:p>
        </p:txBody>
      </p:sp>
      <p:pic>
        <p:nvPicPr>
          <p:cNvPr id="1028" name="Picture 4" descr="N:\Communications Team\PHOTOS\Current staff\Kamini Gadhok\_GW4877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4773" y="2580843"/>
            <a:ext cx="1949603" cy="2890532"/>
          </a:xfrm>
          <a:prstGeom prst="rect">
            <a:avLst/>
          </a:prstGeom>
          <a:noFill/>
          <a:extLst>
            <a:ext uri="{909E8E84-426E-40DD-AFC4-6F175D3DCCD1}">
              <a14:hiddenFill xmlns:a14="http://schemas.microsoft.com/office/drawing/2010/main">
                <a:solidFill>
                  <a:srgbClr val="FFFFFF"/>
                </a:solidFill>
              </a14:hiddenFill>
            </a:ext>
          </a:extLst>
        </p:spPr>
      </p:pic>
      <p:sp>
        <p:nvSpPr>
          <p:cNvPr id="16" name="Google Shape;66;p14">
            <a:extLst>
              <a:ext uri="{FF2B5EF4-FFF2-40B4-BE49-F238E27FC236}">
                <a16:creationId xmlns:a16="http://schemas.microsoft.com/office/drawing/2014/main" id="{7A5A01A3-3472-49A7-A707-6D48BBF930AB}"/>
              </a:ext>
            </a:extLst>
          </p:cNvPr>
          <p:cNvSpPr txBox="1">
            <a:spLocks/>
          </p:cNvSpPr>
          <p:nvPr/>
        </p:nvSpPr>
        <p:spPr>
          <a:xfrm>
            <a:off x="6095999" y="5626694"/>
            <a:ext cx="1800000" cy="893731"/>
          </a:xfrm>
          <a:prstGeom prst="rect">
            <a:avLst/>
          </a:prstGeom>
        </p:spPr>
        <p:txBody>
          <a:bodyPr spcFirstLastPara="1" vert="horz" wrap="square" lIns="121884" tIns="121884" rIns="121884" bIns="121884"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2133"/>
              </a:spcAft>
              <a:buFont typeface="Arial" panose="020B0604020202020204" pitchFamily="34" charset="0"/>
              <a:buNone/>
            </a:pPr>
            <a:endParaRPr lang="en-GB" sz="1900" dirty="0">
              <a:solidFill>
                <a:srgbClr val="556271"/>
              </a:solidFill>
              <a:latin typeface="Open Sans"/>
              <a:ea typeface="Open Sans"/>
              <a:cs typeface="Open Sans"/>
              <a:sym typeface="Open Sans"/>
            </a:endParaRPr>
          </a:p>
        </p:txBody>
      </p:sp>
      <p:sp>
        <p:nvSpPr>
          <p:cNvPr id="17" name="Google Shape;66;p14">
            <a:extLst>
              <a:ext uri="{FF2B5EF4-FFF2-40B4-BE49-F238E27FC236}">
                <a16:creationId xmlns:a16="http://schemas.microsoft.com/office/drawing/2014/main" id="{7A5A01A3-3472-49A7-A707-6D48BBF930AB}"/>
              </a:ext>
            </a:extLst>
          </p:cNvPr>
          <p:cNvSpPr txBox="1">
            <a:spLocks/>
          </p:cNvSpPr>
          <p:nvPr/>
        </p:nvSpPr>
        <p:spPr>
          <a:xfrm>
            <a:off x="2275406" y="5623602"/>
            <a:ext cx="2780170" cy="893731"/>
          </a:xfrm>
          <a:prstGeom prst="rect">
            <a:avLst/>
          </a:prstGeom>
        </p:spPr>
        <p:txBody>
          <a:bodyPr spcFirstLastPara="1" vert="horz" wrap="square" lIns="121884" tIns="121884" rIns="121884" bIns="121884"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2133"/>
              </a:spcAft>
              <a:buFont typeface="Arial" panose="020B0604020202020204" pitchFamily="34" charset="0"/>
              <a:buNone/>
            </a:pPr>
            <a:r>
              <a:rPr lang="en-GB" sz="1900" dirty="0">
                <a:solidFill>
                  <a:srgbClr val="556271"/>
                </a:solidFill>
                <a:latin typeface="Open Sans"/>
                <a:ea typeface="Open Sans"/>
                <a:cs typeface="Open Sans"/>
                <a:sym typeface="Open Sans"/>
              </a:rPr>
              <a:t>CEO</a:t>
            </a:r>
            <a:br>
              <a:rPr lang="en-GB" sz="1900" dirty="0">
                <a:solidFill>
                  <a:srgbClr val="556271"/>
                </a:solidFill>
                <a:latin typeface="Open Sans"/>
                <a:ea typeface="Open Sans"/>
                <a:cs typeface="Open Sans"/>
                <a:sym typeface="Open Sans"/>
              </a:rPr>
            </a:br>
            <a:r>
              <a:rPr lang="en-GB" sz="1900" dirty="0">
                <a:solidFill>
                  <a:srgbClr val="556271"/>
                </a:solidFill>
                <a:latin typeface="Open Sans"/>
                <a:ea typeface="Open Sans"/>
                <a:cs typeface="Open Sans"/>
                <a:sym typeface="Open Sans"/>
              </a:rPr>
              <a:t>Kamini Gadhok MBE</a:t>
            </a:r>
          </a:p>
        </p:txBody>
      </p:sp>
      <p:pic>
        <p:nvPicPr>
          <p:cNvPr id="1026" name="Picture 2">
            <a:extLst>
              <a:ext uri="{FF2B5EF4-FFF2-40B4-BE49-F238E27FC236}">
                <a16:creationId xmlns:a16="http://schemas.microsoft.com/office/drawing/2014/main" id="{78486036-6879-21C2-1D4B-37B075F7B5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6597" y="2546962"/>
            <a:ext cx="2299824" cy="2890532"/>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66;p14">
            <a:extLst>
              <a:ext uri="{FF2B5EF4-FFF2-40B4-BE49-F238E27FC236}">
                <a16:creationId xmlns:a16="http://schemas.microsoft.com/office/drawing/2014/main" id="{2EF9E21D-007B-73EF-40AE-82A4B4560344}"/>
              </a:ext>
            </a:extLst>
          </p:cNvPr>
          <p:cNvSpPr txBox="1">
            <a:spLocks/>
          </p:cNvSpPr>
          <p:nvPr/>
        </p:nvSpPr>
        <p:spPr>
          <a:xfrm>
            <a:off x="7136424" y="5626694"/>
            <a:ext cx="2780170" cy="893731"/>
          </a:xfrm>
          <a:prstGeom prst="rect">
            <a:avLst/>
          </a:prstGeom>
        </p:spPr>
        <p:txBody>
          <a:bodyPr spcFirstLastPara="1" vert="horz" wrap="square" lIns="121884" tIns="121884" rIns="121884" bIns="121884" rtlCol="0" anchor="t" anchorCtr="0">
            <a:no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2133"/>
              </a:spcAft>
              <a:buFont typeface="Arial" panose="020B0604020202020204" pitchFamily="34" charset="0"/>
              <a:buNone/>
            </a:pPr>
            <a:r>
              <a:rPr lang="en-GB" sz="1900" dirty="0">
                <a:solidFill>
                  <a:srgbClr val="556271"/>
                </a:solidFill>
                <a:latin typeface="Open Sans"/>
                <a:ea typeface="Open Sans"/>
                <a:cs typeface="Open Sans"/>
                <a:sym typeface="Open Sans"/>
              </a:rPr>
              <a:t>Chair</a:t>
            </a:r>
            <a:br>
              <a:rPr lang="en-GB" sz="1900" dirty="0">
                <a:solidFill>
                  <a:srgbClr val="556271"/>
                </a:solidFill>
                <a:latin typeface="Open Sans"/>
                <a:ea typeface="Open Sans"/>
                <a:cs typeface="Open Sans"/>
                <a:sym typeface="Open Sans"/>
              </a:rPr>
            </a:br>
            <a:r>
              <a:rPr lang="en-GB" sz="1900" dirty="0">
                <a:solidFill>
                  <a:srgbClr val="556271"/>
                </a:solidFill>
                <a:latin typeface="Open Sans"/>
                <a:ea typeface="Open Sans"/>
                <a:cs typeface="Open Sans"/>
                <a:sym typeface="Open Sans"/>
              </a:rPr>
              <a:t>Dr Sean Pert</a:t>
            </a:r>
          </a:p>
        </p:txBody>
      </p:sp>
    </p:spTree>
    <p:extLst>
      <p:ext uri="{BB962C8B-B14F-4D97-AF65-F5344CB8AC3E}">
        <p14:creationId xmlns:p14="http://schemas.microsoft.com/office/powerpoint/2010/main" val="4155908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12" name="Google Shape;68;p14"/>
          <p:cNvSpPr/>
          <p:nvPr/>
        </p:nvSpPr>
        <p:spPr>
          <a:xfrm>
            <a:off x="0" y="0"/>
            <a:ext cx="1913200" cy="6858000"/>
          </a:xfrm>
          <a:prstGeom prst="rect">
            <a:avLst/>
          </a:prstGeom>
          <a:solidFill>
            <a:srgbClr val="1A1D33"/>
          </a:solidFill>
          <a:ln>
            <a:noFill/>
          </a:ln>
        </p:spPr>
        <p:txBody>
          <a:bodyPr spcFirstLastPara="1" wrap="square" lIns="121884" tIns="121884" rIns="121884" bIns="121884" anchor="ctr" anchorCtr="0">
            <a:noAutofit/>
          </a:bodyPr>
          <a:lstStyle/>
          <a:p>
            <a:endParaRPr sz="2400" dirty="0">
              <a:latin typeface="Open Sans Condensed"/>
            </a:endParaRPr>
          </a:p>
        </p:txBody>
      </p:sp>
      <p:sp>
        <p:nvSpPr>
          <p:cNvPr id="13" name="Google Shape;65;p14"/>
          <p:cNvSpPr txBox="1">
            <a:spLocks/>
          </p:cNvSpPr>
          <p:nvPr/>
        </p:nvSpPr>
        <p:spPr>
          <a:xfrm>
            <a:off x="2321833" y="593367"/>
            <a:ext cx="9454400" cy="763600"/>
          </a:xfrm>
          <a:prstGeom prst="rect">
            <a:avLst/>
          </a:prstGeom>
        </p:spPr>
        <p:txBody>
          <a:bodyPr spcFirstLastPara="1" vert="horz" wrap="square" lIns="121884" tIns="121884" rIns="121884" bIns="121884" rtlCol="0" anchor="t" anchorCtr="0">
            <a:noAutofit/>
          </a:bodyPr>
          <a:lstStyle>
            <a:lvl1pPr lvl="0" algn="l" defTabSz="914264" rtl="0" eaLnBrk="1" latinLnBrk="0" hangingPunct="1">
              <a:lnSpc>
                <a:spcPct val="90000"/>
              </a:lnSpc>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GB" sz="4000" dirty="0">
                <a:solidFill>
                  <a:srgbClr val="2F334F"/>
                </a:solidFill>
                <a:latin typeface="Open Sans Condensed" panose="020B0806030504020204" pitchFamily="34" charset="0"/>
                <a:ea typeface="Open Sans Condensed" panose="020B0806030504020204" pitchFamily="34" charset="0"/>
                <a:cs typeface="Open Sans Condensed" panose="020B0806030504020204" pitchFamily="34" charset="0"/>
                <a:sym typeface="Open Sans"/>
              </a:rPr>
              <a:t>RCSLT mission statement </a:t>
            </a:r>
          </a:p>
        </p:txBody>
      </p:sp>
      <p:sp>
        <p:nvSpPr>
          <p:cNvPr id="14" name="Google Shape;66;p14"/>
          <p:cNvSpPr txBox="1">
            <a:spLocks/>
          </p:cNvSpPr>
          <p:nvPr/>
        </p:nvSpPr>
        <p:spPr>
          <a:xfrm>
            <a:off x="2321833" y="1626987"/>
            <a:ext cx="4474585" cy="1714946"/>
          </a:xfrm>
          <a:prstGeom prst="rect">
            <a:avLst/>
          </a:prstGeom>
        </p:spPr>
        <p:txBody>
          <a:bodyPr spcFirstLastPara="1" vert="horz" wrap="square" lIns="121884" tIns="121884" rIns="121884" bIns="121884" rtlCol="0" anchor="t" anchorCtr="0">
            <a:noAutofit/>
          </a:bodyPr>
          <a:lstStyle>
            <a:lvl1pPr marL="609491" lvl="0" indent="-457119" algn="l" defTabSz="914264"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8990" lvl="1" indent="-423259" algn="l" defTabSz="914264"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482" lvl="2" indent="-423259" algn="l" defTabSz="914264"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7978" lvl="3" indent="-423259" algn="l" defTabSz="914264" rtl="0" eaLnBrk="1" latinLnBrk="0" hangingPunct="1">
              <a:lnSpc>
                <a:spcPct val="90000"/>
              </a:lnSpc>
              <a:spcBef>
                <a:spcPts val="2133"/>
              </a:spcBef>
              <a:spcAft>
                <a:spcPts val="0"/>
              </a:spcAft>
              <a:buSzPts val="1400"/>
              <a:buFont typeface="Arial" panose="020B0604020202020204" pitchFamily="34" charset="0"/>
              <a:buChar char="●"/>
              <a:defRPr sz="1900" kern="1200">
                <a:solidFill>
                  <a:schemeClr val="tx1"/>
                </a:solidFill>
                <a:latin typeface="+mn-lt"/>
                <a:ea typeface="+mn-ea"/>
                <a:cs typeface="+mn-cs"/>
              </a:defRPr>
            </a:lvl4pPr>
            <a:lvl5pPr marL="3047468" lvl="4" indent="-423259" algn="l" defTabSz="914264" rtl="0" eaLnBrk="1" latinLnBrk="0" hangingPunct="1">
              <a:lnSpc>
                <a:spcPct val="90000"/>
              </a:lnSpc>
              <a:spcBef>
                <a:spcPts val="2133"/>
              </a:spcBef>
              <a:spcAft>
                <a:spcPts val="0"/>
              </a:spcAft>
              <a:buSzPts val="1400"/>
              <a:buFont typeface="Arial" panose="020B0604020202020204" pitchFamily="34" charset="0"/>
              <a:buChar char="○"/>
              <a:defRPr sz="1900" kern="1200">
                <a:solidFill>
                  <a:schemeClr val="tx1"/>
                </a:solidFill>
                <a:latin typeface="+mn-lt"/>
                <a:ea typeface="+mn-ea"/>
                <a:cs typeface="+mn-cs"/>
              </a:defRPr>
            </a:lvl5pPr>
            <a:lvl6pPr marL="3656959" lvl="5" indent="-423259" algn="l" defTabSz="914264" rtl="0" eaLnBrk="1" latinLnBrk="0" hangingPunct="1">
              <a:lnSpc>
                <a:spcPct val="90000"/>
              </a:lnSpc>
              <a:spcBef>
                <a:spcPts val="2133"/>
              </a:spcBef>
              <a:spcAft>
                <a:spcPts val="0"/>
              </a:spcAft>
              <a:buSzPts val="1400"/>
              <a:buFont typeface="Arial" panose="020B0604020202020204" pitchFamily="34" charset="0"/>
              <a:buChar char="■"/>
              <a:defRPr sz="1900" kern="1200">
                <a:solidFill>
                  <a:schemeClr val="tx1"/>
                </a:solidFill>
                <a:latin typeface="+mn-lt"/>
                <a:ea typeface="+mn-ea"/>
                <a:cs typeface="+mn-cs"/>
              </a:defRPr>
            </a:lvl6pPr>
            <a:lvl7pPr marL="4266453" lvl="6" indent="-423259" algn="l" defTabSz="914264" rtl="0" eaLnBrk="1" latinLnBrk="0" hangingPunct="1">
              <a:lnSpc>
                <a:spcPct val="90000"/>
              </a:lnSpc>
              <a:spcBef>
                <a:spcPts val="2133"/>
              </a:spcBef>
              <a:spcAft>
                <a:spcPts val="0"/>
              </a:spcAft>
              <a:buSzPts val="1400"/>
              <a:buFont typeface="Arial" panose="020B0604020202020204" pitchFamily="34" charset="0"/>
              <a:buChar char="●"/>
              <a:defRPr sz="1900" kern="1200">
                <a:solidFill>
                  <a:schemeClr val="tx1"/>
                </a:solidFill>
                <a:latin typeface="+mn-lt"/>
                <a:ea typeface="+mn-ea"/>
                <a:cs typeface="+mn-cs"/>
              </a:defRPr>
            </a:lvl7pPr>
            <a:lvl8pPr marL="4875947" lvl="7" indent="-423259" algn="l" defTabSz="914264" rtl="0" eaLnBrk="1" latinLnBrk="0" hangingPunct="1">
              <a:lnSpc>
                <a:spcPct val="90000"/>
              </a:lnSpc>
              <a:spcBef>
                <a:spcPts val="2133"/>
              </a:spcBef>
              <a:spcAft>
                <a:spcPts val="0"/>
              </a:spcAft>
              <a:buSzPts val="1400"/>
              <a:buFont typeface="Arial" panose="020B0604020202020204" pitchFamily="34" charset="0"/>
              <a:buChar char="○"/>
              <a:defRPr sz="1900" kern="1200">
                <a:solidFill>
                  <a:schemeClr val="tx1"/>
                </a:solidFill>
                <a:latin typeface="+mn-lt"/>
                <a:ea typeface="+mn-ea"/>
                <a:cs typeface="+mn-cs"/>
              </a:defRPr>
            </a:lvl8pPr>
            <a:lvl9pPr marL="5485446" lvl="8" indent="-423259" algn="l" defTabSz="914264" rtl="0" eaLnBrk="1" latinLnBrk="0" hangingPunct="1">
              <a:lnSpc>
                <a:spcPct val="90000"/>
              </a:lnSpc>
              <a:spcBef>
                <a:spcPts val="2133"/>
              </a:spcBef>
              <a:spcAft>
                <a:spcPts val="2133"/>
              </a:spcAft>
              <a:buSzPts val="1400"/>
              <a:buFont typeface="Arial" panose="020B0604020202020204" pitchFamily="34" charset="0"/>
              <a:buChar char="■"/>
              <a:defRPr sz="1900" kern="1200">
                <a:solidFill>
                  <a:schemeClr val="tx1"/>
                </a:solidFill>
                <a:latin typeface="+mn-lt"/>
                <a:ea typeface="+mn-ea"/>
                <a:cs typeface="+mn-cs"/>
              </a:defRPr>
            </a:lvl9pPr>
          </a:lstStyle>
          <a:p>
            <a:pPr marL="152372" indent="0" algn="ctr">
              <a:spcAft>
                <a:spcPts val="2133"/>
              </a:spcAft>
              <a:buNone/>
            </a:pPr>
            <a:r>
              <a:rPr lang="en-GB" sz="2400" dirty="0">
                <a:solidFill>
                  <a:srgbClr val="556271"/>
                </a:solidFill>
                <a:latin typeface="Open Sans"/>
                <a:ea typeface="Open Sans"/>
                <a:cs typeface="Open Sans"/>
              </a:rPr>
              <a:t>To enable better lives for people with communication and swallowing needs</a:t>
            </a:r>
            <a:endParaRPr lang="en-GB" sz="2400" dirty="0">
              <a:solidFill>
                <a:srgbClr val="556271"/>
              </a:solidFill>
              <a:latin typeface="Open Sans"/>
              <a:ea typeface="Open Sans"/>
              <a:cs typeface="Open Sans"/>
              <a:sym typeface="Open Sans"/>
            </a:endParaRPr>
          </a:p>
        </p:txBody>
      </p:sp>
      <p:pic>
        <p:nvPicPr>
          <p:cNvPr id="15" name="Google Shape;67;p14"/>
          <p:cNvPicPr preferRelativeResize="0"/>
          <p:nvPr/>
        </p:nvPicPr>
        <p:blipFill>
          <a:blip r:embed="rId3">
            <a:alphaModFix/>
          </a:blip>
          <a:stretch>
            <a:fillRect/>
          </a:stretch>
        </p:blipFill>
        <p:spPr>
          <a:xfrm>
            <a:off x="2322009" y="5951903"/>
            <a:ext cx="1708967" cy="294300"/>
          </a:xfrm>
          <a:prstGeom prst="rect">
            <a:avLst/>
          </a:prstGeom>
          <a:noFill/>
          <a:ln>
            <a:noFill/>
          </a:ln>
        </p:spPr>
      </p:pic>
      <p:cxnSp>
        <p:nvCxnSpPr>
          <p:cNvPr id="16" name="Straight Connector 15">
            <a:extLst>
              <a:ext uri="{FF2B5EF4-FFF2-40B4-BE49-F238E27FC236}">
                <a16:creationId xmlns:a16="http://schemas.microsoft.com/office/drawing/2014/main" id="{E64560CE-857B-4C58-A749-519ADD9503D2}"/>
              </a:ext>
            </a:extLst>
          </p:cNvPr>
          <p:cNvCxnSpPr>
            <a:cxnSpLocks/>
          </p:cNvCxnSpPr>
          <p:nvPr/>
        </p:nvCxnSpPr>
        <p:spPr>
          <a:xfrm>
            <a:off x="2464613" y="1392573"/>
            <a:ext cx="720000" cy="0"/>
          </a:xfrm>
          <a:prstGeom prst="line">
            <a:avLst/>
          </a:prstGeom>
          <a:ln w="76200">
            <a:solidFill>
              <a:srgbClr val="2F334F"/>
            </a:solidFill>
          </a:ln>
        </p:spPr>
        <p:style>
          <a:lnRef idx="1">
            <a:schemeClr val="accent1"/>
          </a:lnRef>
          <a:fillRef idx="0">
            <a:schemeClr val="accent1"/>
          </a:fillRef>
          <a:effectRef idx="0">
            <a:schemeClr val="accent1"/>
          </a:effectRef>
          <a:fontRef idx="minor">
            <a:schemeClr val="tx1"/>
          </a:fontRef>
        </p:style>
      </p:cxnSp>
      <p:sp>
        <p:nvSpPr>
          <p:cNvPr id="17" name="Google Shape;65;p14"/>
          <p:cNvSpPr txBox="1">
            <a:spLocks/>
          </p:cNvSpPr>
          <p:nvPr/>
        </p:nvSpPr>
        <p:spPr>
          <a:xfrm>
            <a:off x="6096000" y="3134268"/>
            <a:ext cx="6196844" cy="763600"/>
          </a:xfrm>
          <a:prstGeom prst="rect">
            <a:avLst/>
          </a:prstGeom>
        </p:spPr>
        <p:txBody>
          <a:bodyPr spcFirstLastPara="1" vert="horz" wrap="square" lIns="121884" tIns="121884" rIns="121884" bIns="121884" rtlCol="0" anchor="t" anchorCtr="0">
            <a:noAutofit/>
          </a:bodyPr>
          <a:lstStyle>
            <a:lvl1pPr lvl="0" algn="l" defTabSz="914264" rtl="0" eaLnBrk="1" latinLnBrk="0" hangingPunct="1">
              <a:lnSpc>
                <a:spcPct val="90000"/>
              </a:lnSpc>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GB" sz="4000" dirty="0">
                <a:solidFill>
                  <a:srgbClr val="2F334F"/>
                </a:solidFill>
                <a:latin typeface="Open Sans Condensed" panose="020B0806030504020204" pitchFamily="34" charset="0"/>
                <a:ea typeface="Open Sans Condensed" panose="020B0806030504020204" pitchFamily="34" charset="0"/>
                <a:cs typeface="Open Sans Condensed" panose="020B0806030504020204" pitchFamily="34" charset="0"/>
                <a:sym typeface="Open Sans"/>
              </a:rPr>
              <a:t>RCSLT values </a:t>
            </a:r>
          </a:p>
        </p:txBody>
      </p:sp>
      <p:cxnSp>
        <p:nvCxnSpPr>
          <p:cNvPr id="18" name="Straight Connector 17">
            <a:extLst>
              <a:ext uri="{FF2B5EF4-FFF2-40B4-BE49-F238E27FC236}">
                <a16:creationId xmlns:a16="http://schemas.microsoft.com/office/drawing/2014/main" id="{E64560CE-857B-4C58-A749-519ADD9503D2}"/>
              </a:ext>
            </a:extLst>
          </p:cNvPr>
          <p:cNvCxnSpPr>
            <a:cxnSpLocks/>
          </p:cNvCxnSpPr>
          <p:nvPr/>
        </p:nvCxnSpPr>
        <p:spPr>
          <a:xfrm>
            <a:off x="6243726" y="3897868"/>
            <a:ext cx="781280" cy="0"/>
          </a:xfrm>
          <a:prstGeom prst="line">
            <a:avLst/>
          </a:prstGeom>
          <a:ln w="76200">
            <a:solidFill>
              <a:srgbClr val="2F334F"/>
            </a:solidFill>
          </a:ln>
        </p:spPr>
        <p:style>
          <a:lnRef idx="1">
            <a:schemeClr val="accent1"/>
          </a:lnRef>
          <a:fillRef idx="0">
            <a:schemeClr val="accent1"/>
          </a:fillRef>
          <a:effectRef idx="0">
            <a:schemeClr val="accent1"/>
          </a:effectRef>
          <a:fontRef idx="minor">
            <a:schemeClr val="tx1"/>
          </a:fontRef>
        </p:style>
      </p:cxnSp>
      <p:sp>
        <p:nvSpPr>
          <p:cNvPr id="2" name="Google Shape;66;p14">
            <a:extLst>
              <a:ext uri="{FF2B5EF4-FFF2-40B4-BE49-F238E27FC236}">
                <a16:creationId xmlns:a16="http://schemas.microsoft.com/office/drawing/2014/main" id="{B1236F45-F63A-54A4-6EEF-0E0EBF9052F5}"/>
              </a:ext>
            </a:extLst>
          </p:cNvPr>
          <p:cNvSpPr txBox="1">
            <a:spLocks/>
          </p:cNvSpPr>
          <p:nvPr/>
        </p:nvSpPr>
        <p:spPr>
          <a:xfrm>
            <a:off x="5061023" y="4103428"/>
            <a:ext cx="5803493" cy="1714946"/>
          </a:xfrm>
          <a:prstGeom prst="rect">
            <a:avLst/>
          </a:prstGeom>
        </p:spPr>
        <p:txBody>
          <a:bodyPr spcFirstLastPara="1" vert="horz" wrap="square" lIns="121884" tIns="121884" rIns="121884" bIns="121884" rtlCol="0" anchor="t" anchorCtr="0">
            <a:noAutofit/>
          </a:bodyPr>
          <a:lstStyle>
            <a:lvl1pPr marL="609491" lvl="0" indent="-457119" algn="l" defTabSz="914264"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8990" lvl="1" indent="-423259" algn="l" defTabSz="914264"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482" lvl="2" indent="-423259" algn="l" defTabSz="914264"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7978" lvl="3" indent="-423259" algn="l" defTabSz="914264" rtl="0" eaLnBrk="1" latinLnBrk="0" hangingPunct="1">
              <a:lnSpc>
                <a:spcPct val="90000"/>
              </a:lnSpc>
              <a:spcBef>
                <a:spcPts val="2133"/>
              </a:spcBef>
              <a:spcAft>
                <a:spcPts val="0"/>
              </a:spcAft>
              <a:buSzPts val="1400"/>
              <a:buFont typeface="Arial" panose="020B0604020202020204" pitchFamily="34" charset="0"/>
              <a:buChar char="●"/>
              <a:defRPr sz="1900" kern="1200">
                <a:solidFill>
                  <a:schemeClr val="tx1"/>
                </a:solidFill>
                <a:latin typeface="+mn-lt"/>
                <a:ea typeface="+mn-ea"/>
                <a:cs typeface="+mn-cs"/>
              </a:defRPr>
            </a:lvl4pPr>
            <a:lvl5pPr marL="3047468" lvl="4" indent="-423259" algn="l" defTabSz="914264" rtl="0" eaLnBrk="1" latinLnBrk="0" hangingPunct="1">
              <a:lnSpc>
                <a:spcPct val="90000"/>
              </a:lnSpc>
              <a:spcBef>
                <a:spcPts val="2133"/>
              </a:spcBef>
              <a:spcAft>
                <a:spcPts val="0"/>
              </a:spcAft>
              <a:buSzPts val="1400"/>
              <a:buFont typeface="Arial" panose="020B0604020202020204" pitchFamily="34" charset="0"/>
              <a:buChar char="○"/>
              <a:defRPr sz="1900" kern="1200">
                <a:solidFill>
                  <a:schemeClr val="tx1"/>
                </a:solidFill>
                <a:latin typeface="+mn-lt"/>
                <a:ea typeface="+mn-ea"/>
                <a:cs typeface="+mn-cs"/>
              </a:defRPr>
            </a:lvl5pPr>
            <a:lvl6pPr marL="3656959" lvl="5" indent="-423259" algn="l" defTabSz="914264" rtl="0" eaLnBrk="1" latinLnBrk="0" hangingPunct="1">
              <a:lnSpc>
                <a:spcPct val="90000"/>
              </a:lnSpc>
              <a:spcBef>
                <a:spcPts val="2133"/>
              </a:spcBef>
              <a:spcAft>
                <a:spcPts val="0"/>
              </a:spcAft>
              <a:buSzPts val="1400"/>
              <a:buFont typeface="Arial" panose="020B0604020202020204" pitchFamily="34" charset="0"/>
              <a:buChar char="■"/>
              <a:defRPr sz="1900" kern="1200">
                <a:solidFill>
                  <a:schemeClr val="tx1"/>
                </a:solidFill>
                <a:latin typeface="+mn-lt"/>
                <a:ea typeface="+mn-ea"/>
                <a:cs typeface="+mn-cs"/>
              </a:defRPr>
            </a:lvl6pPr>
            <a:lvl7pPr marL="4266453" lvl="6" indent="-423259" algn="l" defTabSz="914264" rtl="0" eaLnBrk="1" latinLnBrk="0" hangingPunct="1">
              <a:lnSpc>
                <a:spcPct val="90000"/>
              </a:lnSpc>
              <a:spcBef>
                <a:spcPts val="2133"/>
              </a:spcBef>
              <a:spcAft>
                <a:spcPts val="0"/>
              </a:spcAft>
              <a:buSzPts val="1400"/>
              <a:buFont typeface="Arial" panose="020B0604020202020204" pitchFamily="34" charset="0"/>
              <a:buChar char="●"/>
              <a:defRPr sz="1900" kern="1200">
                <a:solidFill>
                  <a:schemeClr val="tx1"/>
                </a:solidFill>
                <a:latin typeface="+mn-lt"/>
                <a:ea typeface="+mn-ea"/>
                <a:cs typeface="+mn-cs"/>
              </a:defRPr>
            </a:lvl7pPr>
            <a:lvl8pPr marL="4875947" lvl="7" indent="-423259" algn="l" defTabSz="914264" rtl="0" eaLnBrk="1" latinLnBrk="0" hangingPunct="1">
              <a:lnSpc>
                <a:spcPct val="90000"/>
              </a:lnSpc>
              <a:spcBef>
                <a:spcPts val="2133"/>
              </a:spcBef>
              <a:spcAft>
                <a:spcPts val="0"/>
              </a:spcAft>
              <a:buSzPts val="1400"/>
              <a:buFont typeface="Arial" panose="020B0604020202020204" pitchFamily="34" charset="0"/>
              <a:buChar char="○"/>
              <a:defRPr sz="1900" kern="1200">
                <a:solidFill>
                  <a:schemeClr val="tx1"/>
                </a:solidFill>
                <a:latin typeface="+mn-lt"/>
                <a:ea typeface="+mn-ea"/>
                <a:cs typeface="+mn-cs"/>
              </a:defRPr>
            </a:lvl8pPr>
            <a:lvl9pPr marL="5485446" lvl="8" indent="-423259" algn="l" defTabSz="914264" rtl="0" eaLnBrk="1" latinLnBrk="0" hangingPunct="1">
              <a:lnSpc>
                <a:spcPct val="90000"/>
              </a:lnSpc>
              <a:spcBef>
                <a:spcPts val="2133"/>
              </a:spcBef>
              <a:spcAft>
                <a:spcPts val="2133"/>
              </a:spcAft>
              <a:buSzPts val="1400"/>
              <a:buFont typeface="Arial" panose="020B0604020202020204" pitchFamily="34" charset="0"/>
              <a:buChar char="■"/>
              <a:defRPr sz="1900" kern="1200">
                <a:solidFill>
                  <a:schemeClr val="tx1"/>
                </a:solidFill>
                <a:latin typeface="+mn-lt"/>
                <a:ea typeface="+mn-ea"/>
                <a:cs typeface="+mn-cs"/>
              </a:defRPr>
            </a:lvl9pPr>
          </a:lstStyle>
          <a:p>
            <a:pPr marL="152372" indent="0" algn="ctr">
              <a:spcAft>
                <a:spcPts val="2133"/>
              </a:spcAft>
              <a:buNone/>
            </a:pPr>
            <a:r>
              <a:rPr lang="en-GB" sz="2400" dirty="0">
                <a:solidFill>
                  <a:srgbClr val="556271"/>
                </a:solidFill>
                <a:latin typeface="Open Sans"/>
                <a:ea typeface="Open Sans"/>
                <a:cs typeface="Open Sans"/>
              </a:rPr>
              <a:t>Commitment, innovation and ambition; active accountability; strong and empathetic leadership; active engagement; Respectful, collegiate yet challenging.</a:t>
            </a:r>
            <a:endParaRPr lang="en-GB" sz="2400" dirty="0">
              <a:solidFill>
                <a:srgbClr val="556271"/>
              </a:solidFill>
              <a:latin typeface="Open Sans"/>
              <a:ea typeface="Open Sans"/>
              <a:cs typeface="Open Sans"/>
              <a:sym typeface="Open Sans"/>
            </a:endParaRPr>
          </a:p>
        </p:txBody>
      </p:sp>
    </p:spTree>
    <p:extLst>
      <p:ext uri="{BB962C8B-B14F-4D97-AF65-F5344CB8AC3E}">
        <p14:creationId xmlns:p14="http://schemas.microsoft.com/office/powerpoint/2010/main" val="1733165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2321833" y="593367"/>
            <a:ext cx="9454400" cy="763600"/>
          </a:xfrm>
          <a:prstGeom prst="rect">
            <a:avLst/>
          </a:prstGeom>
        </p:spPr>
        <p:txBody>
          <a:bodyPr spcFirstLastPara="1" vert="horz" wrap="square" lIns="121884" tIns="121884" rIns="121884" bIns="121884" rtlCol="0" anchor="t" anchorCtr="0">
            <a:noAutofit/>
          </a:bodyPr>
          <a:lstStyle/>
          <a:p>
            <a:r>
              <a:rPr lang="en-GB" sz="4000" b="1" dirty="0">
                <a:solidFill>
                  <a:srgbClr val="2F334F"/>
                </a:solidFill>
                <a:latin typeface="Open Sans Condensed"/>
                <a:ea typeface="Open Sans Condensed" panose="020B0806030504020204" pitchFamily="34" charset="0"/>
                <a:cs typeface="Open Sans Condensed" panose="020B0806030504020204" pitchFamily="34" charset="0"/>
                <a:sym typeface="Open Sans"/>
              </a:rPr>
              <a:t>Resources - Keeping you informed</a:t>
            </a:r>
            <a:br>
              <a:rPr lang="en-GB" sz="4000" b="1" dirty="0">
                <a:solidFill>
                  <a:srgbClr val="556271"/>
                </a:solidFill>
                <a:latin typeface="Open Sans Condensed"/>
                <a:ea typeface="Open Sans"/>
                <a:cs typeface="Open Sans"/>
                <a:sym typeface="Open Sans"/>
              </a:rPr>
            </a:br>
            <a:endParaRPr sz="4000" b="1" dirty="0">
              <a:solidFill>
                <a:srgbClr val="2F334F"/>
              </a:solidFill>
              <a:latin typeface="Open Sans Condensed"/>
              <a:ea typeface="Open Sans Condensed" panose="020B0806030504020204" pitchFamily="34" charset="0"/>
              <a:cs typeface="Open Sans Condensed" panose="020B0806030504020204" pitchFamily="34" charset="0"/>
              <a:sym typeface="Open Sans"/>
            </a:endParaRPr>
          </a:p>
        </p:txBody>
      </p:sp>
      <p:sp>
        <p:nvSpPr>
          <p:cNvPr id="66" name="Google Shape;66;p14"/>
          <p:cNvSpPr txBox="1">
            <a:spLocks noGrp="1"/>
          </p:cNvSpPr>
          <p:nvPr>
            <p:ph type="body" idx="1"/>
          </p:nvPr>
        </p:nvSpPr>
        <p:spPr>
          <a:xfrm>
            <a:off x="4277052" y="1510499"/>
            <a:ext cx="5320737" cy="2932790"/>
          </a:xfrm>
          <a:prstGeom prst="rect">
            <a:avLst/>
          </a:prstGeom>
        </p:spPr>
        <p:txBody>
          <a:bodyPr spcFirstLastPara="1" vert="horz" wrap="square" lIns="121884" tIns="121884" rIns="121884" bIns="121884" rtlCol="0" anchor="t" anchorCtr="0">
            <a:noAutofit/>
          </a:bodyPr>
          <a:lstStyle/>
          <a:p>
            <a:pPr marL="342900" indent="-342900">
              <a:spcAft>
                <a:spcPts val="1000"/>
              </a:spcAft>
            </a:pPr>
            <a:r>
              <a:rPr lang="en-GB" sz="2400" dirty="0">
                <a:solidFill>
                  <a:srgbClr val="556271"/>
                </a:solidFill>
                <a:latin typeface="Open Sans"/>
                <a:ea typeface="Open Sans"/>
                <a:cs typeface="Open Sans"/>
                <a:sym typeface="Open Sans"/>
              </a:rPr>
              <a:t>Bulletin magazine (quarterly)</a:t>
            </a:r>
          </a:p>
          <a:p>
            <a:pPr marL="342900" indent="-342900">
              <a:spcAft>
                <a:spcPts val="1000"/>
              </a:spcAft>
            </a:pPr>
            <a:r>
              <a:rPr lang="en-GB" sz="2400" dirty="0">
                <a:solidFill>
                  <a:srgbClr val="556271"/>
                </a:solidFill>
                <a:latin typeface="Open Sans"/>
                <a:ea typeface="Open Sans"/>
                <a:cs typeface="Open Sans"/>
                <a:sym typeface="Open Sans"/>
              </a:rPr>
              <a:t>E-newsletter (twice monthly)</a:t>
            </a:r>
          </a:p>
          <a:p>
            <a:pPr marL="342900" indent="-342900">
              <a:spcAft>
                <a:spcPts val="1000"/>
              </a:spcAft>
            </a:pPr>
            <a:r>
              <a:rPr lang="en-GB" sz="2400" dirty="0">
                <a:solidFill>
                  <a:srgbClr val="556271"/>
                </a:solidFill>
                <a:latin typeface="Open Sans"/>
                <a:ea typeface="Open Sans"/>
                <a:cs typeface="Open Sans"/>
                <a:sym typeface="Open Sans"/>
              </a:rPr>
              <a:t>Website</a:t>
            </a:r>
          </a:p>
          <a:p>
            <a:pPr marL="342900" indent="-342900">
              <a:spcAft>
                <a:spcPts val="1000"/>
              </a:spcAft>
            </a:pPr>
            <a:r>
              <a:rPr lang="en-GB" sz="2400" dirty="0">
                <a:solidFill>
                  <a:srgbClr val="556271"/>
                </a:solidFill>
                <a:latin typeface="Open Sans"/>
                <a:ea typeface="Open Sans"/>
                <a:cs typeface="Open Sans"/>
                <a:sym typeface="Open Sans"/>
              </a:rPr>
              <a:t>Twitter</a:t>
            </a:r>
          </a:p>
          <a:p>
            <a:pPr marL="342900" indent="-342900">
              <a:spcAft>
                <a:spcPts val="1000"/>
              </a:spcAft>
            </a:pPr>
            <a:r>
              <a:rPr lang="en-GB" sz="2400" dirty="0">
                <a:solidFill>
                  <a:srgbClr val="556271"/>
                </a:solidFill>
                <a:latin typeface="Open Sans"/>
                <a:ea typeface="Open Sans"/>
                <a:cs typeface="Open Sans"/>
                <a:sym typeface="Open Sans"/>
              </a:rPr>
              <a:t>YouTube</a:t>
            </a:r>
          </a:p>
          <a:p>
            <a:pPr marL="342900" indent="-342900">
              <a:spcAft>
                <a:spcPts val="1000"/>
              </a:spcAft>
            </a:pPr>
            <a:r>
              <a:rPr lang="en-GB" sz="2400" dirty="0">
                <a:solidFill>
                  <a:srgbClr val="556271"/>
                </a:solidFill>
                <a:latin typeface="Open Sans"/>
                <a:ea typeface="Open Sans"/>
                <a:cs typeface="Open Sans"/>
                <a:sym typeface="Open Sans"/>
              </a:rPr>
              <a:t>Instagram</a:t>
            </a:r>
          </a:p>
          <a:p>
            <a:pPr marL="342900" indent="-342900">
              <a:spcAft>
                <a:spcPts val="1000"/>
              </a:spcAft>
            </a:pPr>
            <a:r>
              <a:rPr lang="en-GB" sz="2400" dirty="0">
                <a:solidFill>
                  <a:srgbClr val="556271"/>
                </a:solidFill>
                <a:latin typeface="Open Sans"/>
                <a:ea typeface="Open Sans"/>
                <a:cs typeface="Open Sans"/>
                <a:sym typeface="Open Sans"/>
              </a:rPr>
              <a:t>LinkedIn</a:t>
            </a:r>
          </a:p>
        </p:txBody>
      </p:sp>
      <p:pic>
        <p:nvPicPr>
          <p:cNvPr id="67" name="Google Shape;67;p14"/>
          <p:cNvPicPr preferRelativeResize="0"/>
          <p:nvPr/>
        </p:nvPicPr>
        <p:blipFill>
          <a:blip r:embed="rId3">
            <a:alphaModFix/>
          </a:blip>
          <a:stretch>
            <a:fillRect/>
          </a:stretch>
        </p:blipFill>
        <p:spPr>
          <a:xfrm>
            <a:off x="2322009" y="5951903"/>
            <a:ext cx="1708967" cy="294300"/>
          </a:xfrm>
          <a:prstGeom prst="rect">
            <a:avLst/>
          </a:prstGeom>
          <a:noFill/>
          <a:ln>
            <a:noFill/>
          </a:ln>
        </p:spPr>
      </p:pic>
      <p:sp>
        <p:nvSpPr>
          <p:cNvPr id="68" name="Google Shape;68;p14"/>
          <p:cNvSpPr/>
          <p:nvPr/>
        </p:nvSpPr>
        <p:spPr>
          <a:xfrm>
            <a:off x="0" y="0"/>
            <a:ext cx="1913200" cy="6858000"/>
          </a:xfrm>
          <a:prstGeom prst="rect">
            <a:avLst/>
          </a:prstGeom>
          <a:solidFill>
            <a:srgbClr val="1A1D33"/>
          </a:solidFill>
          <a:ln>
            <a:noFill/>
          </a:ln>
        </p:spPr>
        <p:txBody>
          <a:bodyPr spcFirstLastPara="1" wrap="square" lIns="121884" tIns="121884" rIns="121884" bIns="121884" anchor="ctr" anchorCtr="0">
            <a:noAutofit/>
          </a:bodyPr>
          <a:lstStyle/>
          <a:p>
            <a:endParaRPr sz="2400" dirty="0"/>
          </a:p>
        </p:txBody>
      </p:sp>
      <p:cxnSp>
        <p:nvCxnSpPr>
          <p:cNvPr id="3" name="Straight Connector 2">
            <a:extLst>
              <a:ext uri="{FF2B5EF4-FFF2-40B4-BE49-F238E27FC236}">
                <a16:creationId xmlns:a16="http://schemas.microsoft.com/office/drawing/2014/main" id="{E64560CE-857B-4C58-A749-519ADD9503D2}"/>
              </a:ext>
            </a:extLst>
          </p:cNvPr>
          <p:cNvCxnSpPr>
            <a:cxnSpLocks/>
          </p:cNvCxnSpPr>
          <p:nvPr/>
        </p:nvCxnSpPr>
        <p:spPr>
          <a:xfrm>
            <a:off x="2464613" y="1392573"/>
            <a:ext cx="720000" cy="0"/>
          </a:xfrm>
          <a:prstGeom prst="line">
            <a:avLst/>
          </a:prstGeom>
          <a:ln w="76200">
            <a:solidFill>
              <a:srgbClr val="2F334F"/>
            </a:solidFill>
          </a:ln>
        </p:spPr>
        <p:style>
          <a:lnRef idx="1">
            <a:schemeClr val="accent1"/>
          </a:lnRef>
          <a:fillRef idx="0">
            <a:schemeClr val="accent1"/>
          </a:fillRef>
          <a:effectRef idx="0">
            <a:schemeClr val="accent1"/>
          </a:effectRef>
          <a:fontRef idx="minor">
            <a:schemeClr val="tx1"/>
          </a:fontRef>
        </p:style>
      </p:cxnSp>
      <p:sp>
        <p:nvSpPr>
          <p:cNvPr id="5" name="AutoShape 4" descr="Twitter Logo | The most famous brands and company logos in the worl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Twitter Logo | The most famous brands and company logos in the worl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Twitter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0" descr="Twitter Log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2" descr="Who Made That Twitter Bird? - The New York Time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0" name="Group 9"/>
          <p:cNvGrpSpPr/>
          <p:nvPr/>
        </p:nvGrpSpPr>
        <p:grpSpPr>
          <a:xfrm>
            <a:off x="9061769" y="1290300"/>
            <a:ext cx="2365806" cy="2012302"/>
            <a:chOff x="7755158" y="3939601"/>
            <a:chExt cx="2365806" cy="2012302"/>
          </a:xfrm>
        </p:grpSpPr>
        <p:pic>
          <p:nvPicPr>
            <p:cNvPr id="5134"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5158" y="4383186"/>
              <a:ext cx="1279408" cy="929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5"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34566" y="3939601"/>
              <a:ext cx="1086398" cy="755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7" name="Picture 17"/>
            <p:cNvPicPr>
              <a:picLocks noChangeAspect="1" noChangeArrowheads="1"/>
            </p:cNvPicPr>
            <p:nvPr/>
          </p:nvPicPr>
          <p:blipFill rotWithShape="1">
            <a:blip r:embed="rId6">
              <a:extLst>
                <a:ext uri="{28A0092B-C50C-407E-A947-70E740481C1C}">
                  <a14:useLocalDpi xmlns:a14="http://schemas.microsoft.com/office/drawing/2010/main" val="0"/>
                </a:ext>
              </a:extLst>
            </a:blip>
            <a:srcRect l="56745" t="12921" r="7179" b="12419"/>
            <a:stretch/>
          </p:blipFill>
          <p:spPr bwMode="auto">
            <a:xfrm>
              <a:off x="8779609" y="4848038"/>
              <a:ext cx="1066800" cy="1103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138"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8695" y="3595694"/>
            <a:ext cx="5099196" cy="2995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a:extLst>
              <a:ext uri="{FF2B5EF4-FFF2-40B4-BE49-F238E27FC236}">
                <a16:creationId xmlns:a16="http://schemas.microsoft.com/office/drawing/2014/main" id="{AEAD0040-FFC6-3D79-45FB-BE1D7B641529}"/>
              </a:ext>
            </a:extLst>
          </p:cNvPr>
          <p:cNvPicPr>
            <a:picLocks noChangeAspect="1"/>
          </p:cNvPicPr>
          <p:nvPr/>
        </p:nvPicPr>
        <p:blipFill rotWithShape="1">
          <a:blip r:embed="rId8"/>
          <a:srcRect l="18831" t="9859" r="18927" b="10704"/>
          <a:stretch/>
        </p:blipFill>
        <p:spPr>
          <a:xfrm>
            <a:off x="2216950" y="1601217"/>
            <a:ext cx="2325290" cy="2960686"/>
          </a:xfrm>
          <a:prstGeom prst="rect">
            <a:avLst/>
          </a:prstGeom>
        </p:spPr>
      </p:pic>
    </p:spTree>
    <p:extLst>
      <p:ext uri="{BB962C8B-B14F-4D97-AF65-F5344CB8AC3E}">
        <p14:creationId xmlns:p14="http://schemas.microsoft.com/office/powerpoint/2010/main" val="1733165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p:nvPr/>
        </p:nvSpPr>
        <p:spPr>
          <a:xfrm>
            <a:off x="0" y="2"/>
            <a:ext cx="12192000" cy="1304620"/>
          </a:xfrm>
          <a:prstGeom prst="rect">
            <a:avLst/>
          </a:prstGeom>
          <a:solidFill>
            <a:srgbClr val="1A1D33"/>
          </a:solidFill>
          <a:ln>
            <a:noFill/>
          </a:ln>
        </p:spPr>
        <p:txBody>
          <a:bodyPr spcFirstLastPara="1" wrap="square" lIns="121884" tIns="121884" rIns="121884" bIns="121884" anchor="ctr" anchorCtr="0">
            <a:noAutofit/>
          </a:bodyPr>
          <a:lstStyle/>
          <a:p>
            <a:endParaRPr sz="2400" dirty="0"/>
          </a:p>
        </p:txBody>
      </p:sp>
      <p:pic>
        <p:nvPicPr>
          <p:cNvPr id="6" name="Google Shape;57;p13">
            <a:extLst>
              <a:ext uri="{FF2B5EF4-FFF2-40B4-BE49-F238E27FC236}">
                <a16:creationId xmlns:a16="http://schemas.microsoft.com/office/drawing/2014/main" id="{71E9014B-C947-42E8-8181-748A3732011B}"/>
              </a:ext>
            </a:extLst>
          </p:cNvPr>
          <p:cNvPicPr preferRelativeResize="0"/>
          <p:nvPr/>
        </p:nvPicPr>
        <p:blipFill>
          <a:blip r:embed="rId3">
            <a:alphaModFix/>
          </a:blip>
          <a:stretch>
            <a:fillRect/>
          </a:stretch>
        </p:blipFill>
        <p:spPr>
          <a:xfrm>
            <a:off x="9979367" y="377273"/>
            <a:ext cx="1708967" cy="316947"/>
          </a:xfrm>
          <a:prstGeom prst="rect">
            <a:avLst/>
          </a:prstGeom>
          <a:noFill/>
          <a:ln>
            <a:noFill/>
          </a:ln>
        </p:spPr>
      </p:pic>
      <p:sp>
        <p:nvSpPr>
          <p:cNvPr id="13" name="Google Shape;75;p15">
            <a:extLst>
              <a:ext uri="{FF2B5EF4-FFF2-40B4-BE49-F238E27FC236}">
                <a16:creationId xmlns:a16="http://schemas.microsoft.com/office/drawing/2014/main" id="{13500BBB-CFE8-4ABF-B14C-0DADFADAD0E3}"/>
              </a:ext>
            </a:extLst>
          </p:cNvPr>
          <p:cNvSpPr txBox="1">
            <a:spLocks noGrp="1"/>
          </p:cNvSpPr>
          <p:nvPr>
            <p:ph type="title"/>
          </p:nvPr>
        </p:nvSpPr>
        <p:spPr>
          <a:xfrm>
            <a:off x="262484" y="136800"/>
            <a:ext cx="9454400" cy="797892"/>
          </a:xfrm>
          <a:prstGeom prst="rect">
            <a:avLst/>
          </a:prstGeom>
        </p:spPr>
        <p:txBody>
          <a:bodyPr spcFirstLastPara="1" vert="horz" wrap="square" lIns="121884" tIns="121884" rIns="121884" bIns="121884" rtlCol="0" anchor="t" anchorCtr="0">
            <a:noAutofit/>
          </a:bodyPr>
          <a:lstStyle/>
          <a:p>
            <a:r>
              <a:rPr lang="en-GB" sz="38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sym typeface="Open Sans"/>
              </a:rPr>
              <a:t>Resources - research and the evidence base...</a:t>
            </a:r>
          </a:p>
        </p:txBody>
      </p:sp>
      <p:sp>
        <p:nvSpPr>
          <p:cNvPr id="10" name="Google Shape;66;p14"/>
          <p:cNvSpPr txBox="1">
            <a:spLocks/>
          </p:cNvSpPr>
          <p:nvPr/>
        </p:nvSpPr>
        <p:spPr>
          <a:xfrm>
            <a:off x="292100" y="1693863"/>
            <a:ext cx="11614150" cy="1811337"/>
          </a:xfrm>
          <a:prstGeom prst="rect">
            <a:avLst/>
          </a:prstGeom>
        </p:spPr>
        <p:txBody>
          <a:bodyPr spcFirstLastPara="1" vert="horz" wrap="square" lIns="121884" tIns="121884" rIns="121884" bIns="121884" rtlCol="0" anchor="t" anchorCtr="0">
            <a:noAutofit/>
          </a:bodyPr>
          <a:lstStyle>
            <a:lvl1pPr marL="609491" lvl="0" indent="-457119" algn="l" defTabSz="914264"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8990" lvl="1" indent="-423259" algn="l" defTabSz="914264"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482" lvl="2" indent="-423259" algn="l" defTabSz="914264"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7978" lvl="3" indent="-423259" algn="l" defTabSz="914264" rtl="0" eaLnBrk="1" latinLnBrk="0" hangingPunct="1">
              <a:lnSpc>
                <a:spcPct val="90000"/>
              </a:lnSpc>
              <a:spcBef>
                <a:spcPts val="2133"/>
              </a:spcBef>
              <a:spcAft>
                <a:spcPts val="0"/>
              </a:spcAft>
              <a:buSzPts val="1400"/>
              <a:buFont typeface="Arial" panose="020B0604020202020204" pitchFamily="34" charset="0"/>
              <a:buChar char="●"/>
              <a:defRPr sz="1900" kern="1200">
                <a:solidFill>
                  <a:schemeClr val="tx1"/>
                </a:solidFill>
                <a:latin typeface="+mn-lt"/>
                <a:ea typeface="+mn-ea"/>
                <a:cs typeface="+mn-cs"/>
              </a:defRPr>
            </a:lvl4pPr>
            <a:lvl5pPr marL="3047468" lvl="4" indent="-423259" algn="l" defTabSz="914264" rtl="0" eaLnBrk="1" latinLnBrk="0" hangingPunct="1">
              <a:lnSpc>
                <a:spcPct val="90000"/>
              </a:lnSpc>
              <a:spcBef>
                <a:spcPts val="2133"/>
              </a:spcBef>
              <a:spcAft>
                <a:spcPts val="0"/>
              </a:spcAft>
              <a:buSzPts val="1400"/>
              <a:buFont typeface="Arial" panose="020B0604020202020204" pitchFamily="34" charset="0"/>
              <a:buChar char="○"/>
              <a:defRPr sz="1900" kern="1200">
                <a:solidFill>
                  <a:schemeClr val="tx1"/>
                </a:solidFill>
                <a:latin typeface="+mn-lt"/>
                <a:ea typeface="+mn-ea"/>
                <a:cs typeface="+mn-cs"/>
              </a:defRPr>
            </a:lvl5pPr>
            <a:lvl6pPr marL="3656959" lvl="5" indent="-423259" algn="l" defTabSz="914264" rtl="0" eaLnBrk="1" latinLnBrk="0" hangingPunct="1">
              <a:lnSpc>
                <a:spcPct val="90000"/>
              </a:lnSpc>
              <a:spcBef>
                <a:spcPts val="2133"/>
              </a:spcBef>
              <a:spcAft>
                <a:spcPts val="0"/>
              </a:spcAft>
              <a:buSzPts val="1400"/>
              <a:buFont typeface="Arial" panose="020B0604020202020204" pitchFamily="34" charset="0"/>
              <a:buChar char="■"/>
              <a:defRPr sz="1900" kern="1200">
                <a:solidFill>
                  <a:schemeClr val="tx1"/>
                </a:solidFill>
                <a:latin typeface="+mn-lt"/>
                <a:ea typeface="+mn-ea"/>
                <a:cs typeface="+mn-cs"/>
              </a:defRPr>
            </a:lvl6pPr>
            <a:lvl7pPr marL="4266453" lvl="6" indent="-423259" algn="l" defTabSz="914264" rtl="0" eaLnBrk="1" latinLnBrk="0" hangingPunct="1">
              <a:lnSpc>
                <a:spcPct val="90000"/>
              </a:lnSpc>
              <a:spcBef>
                <a:spcPts val="2133"/>
              </a:spcBef>
              <a:spcAft>
                <a:spcPts val="0"/>
              </a:spcAft>
              <a:buSzPts val="1400"/>
              <a:buFont typeface="Arial" panose="020B0604020202020204" pitchFamily="34" charset="0"/>
              <a:buChar char="●"/>
              <a:defRPr sz="1900" kern="1200">
                <a:solidFill>
                  <a:schemeClr val="tx1"/>
                </a:solidFill>
                <a:latin typeface="+mn-lt"/>
                <a:ea typeface="+mn-ea"/>
                <a:cs typeface="+mn-cs"/>
              </a:defRPr>
            </a:lvl7pPr>
            <a:lvl8pPr marL="4875947" lvl="7" indent="-423259" algn="l" defTabSz="914264" rtl="0" eaLnBrk="1" latinLnBrk="0" hangingPunct="1">
              <a:lnSpc>
                <a:spcPct val="90000"/>
              </a:lnSpc>
              <a:spcBef>
                <a:spcPts val="2133"/>
              </a:spcBef>
              <a:spcAft>
                <a:spcPts val="0"/>
              </a:spcAft>
              <a:buSzPts val="1400"/>
              <a:buFont typeface="Arial" panose="020B0604020202020204" pitchFamily="34" charset="0"/>
              <a:buChar char="○"/>
              <a:defRPr sz="1900" kern="1200">
                <a:solidFill>
                  <a:schemeClr val="tx1"/>
                </a:solidFill>
                <a:latin typeface="+mn-lt"/>
                <a:ea typeface="+mn-ea"/>
                <a:cs typeface="+mn-cs"/>
              </a:defRPr>
            </a:lvl8pPr>
            <a:lvl9pPr marL="5485446" lvl="8" indent="-423259" algn="l" defTabSz="914264" rtl="0" eaLnBrk="1" latinLnBrk="0" hangingPunct="1">
              <a:lnSpc>
                <a:spcPct val="90000"/>
              </a:lnSpc>
              <a:spcBef>
                <a:spcPts val="2133"/>
              </a:spcBef>
              <a:spcAft>
                <a:spcPts val="2133"/>
              </a:spcAft>
              <a:buSzPts val="1400"/>
              <a:buFont typeface="Arial" panose="020B0604020202020204" pitchFamily="34" charset="0"/>
              <a:buChar char="■"/>
              <a:defRPr sz="1900" kern="1200">
                <a:solidFill>
                  <a:schemeClr val="tx1"/>
                </a:solidFill>
                <a:latin typeface="+mn-lt"/>
                <a:ea typeface="+mn-ea"/>
                <a:cs typeface="+mn-cs"/>
              </a:defRPr>
            </a:lvl9pPr>
          </a:lstStyle>
          <a:p>
            <a:pPr marL="342900" indent="-342900">
              <a:spcAft>
                <a:spcPts val="2133"/>
              </a:spcAft>
            </a:pPr>
            <a:r>
              <a:rPr lang="en-GB" sz="2400" dirty="0">
                <a:solidFill>
                  <a:srgbClr val="556271"/>
                </a:solidFill>
                <a:latin typeface="Open Sans"/>
                <a:ea typeface="Open Sans"/>
                <a:cs typeface="Open Sans"/>
                <a:sym typeface="Open Sans"/>
              </a:rPr>
              <a:t>The RCSLT has a growing research centre on its website full of useful information.</a:t>
            </a:r>
          </a:p>
          <a:p>
            <a:pPr marL="342900" indent="-342900">
              <a:spcAft>
                <a:spcPts val="2133"/>
              </a:spcAft>
            </a:pPr>
            <a:r>
              <a:rPr lang="en-GB" sz="2400" dirty="0">
                <a:solidFill>
                  <a:srgbClr val="556271"/>
                </a:solidFill>
                <a:latin typeface="Open Sans"/>
                <a:ea typeface="Open Sans"/>
                <a:cs typeface="Open Sans"/>
                <a:sym typeface="Open Sans"/>
              </a:rPr>
              <a:t>Members are also now able to access over 1,700 journal titles free through the research centre.</a:t>
            </a:r>
          </a:p>
          <a:p>
            <a:pPr marL="342900" indent="-342900">
              <a:spcAft>
                <a:spcPts val="2133"/>
              </a:spcAft>
            </a:pPr>
            <a:r>
              <a:rPr lang="en-GB" sz="2400" dirty="0">
                <a:solidFill>
                  <a:srgbClr val="556271"/>
                </a:solidFill>
                <a:latin typeface="Open Sans"/>
                <a:ea typeface="Open Sans"/>
                <a:cs typeface="Open Sans"/>
                <a:sym typeface="Open Sans"/>
              </a:rPr>
              <a:t>RCSLT membership means you are also an automatic member of the Council for Allied Health Professions Research (CAHPR).</a:t>
            </a: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2684" y="4569047"/>
            <a:ext cx="3526631" cy="2150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6782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p:nvPr/>
        </p:nvSpPr>
        <p:spPr>
          <a:xfrm>
            <a:off x="-1" y="2"/>
            <a:ext cx="12192000" cy="1304620"/>
          </a:xfrm>
          <a:prstGeom prst="rect">
            <a:avLst/>
          </a:prstGeom>
          <a:solidFill>
            <a:srgbClr val="1A1D33"/>
          </a:solidFill>
          <a:ln>
            <a:noFill/>
          </a:ln>
        </p:spPr>
        <p:txBody>
          <a:bodyPr spcFirstLastPara="1" wrap="square" lIns="121884" tIns="121884" rIns="121884" bIns="121884" anchor="ctr" anchorCtr="0">
            <a:noAutofit/>
          </a:bodyPr>
          <a:lstStyle/>
          <a:p>
            <a:endParaRPr sz="2400" dirty="0"/>
          </a:p>
        </p:txBody>
      </p:sp>
      <p:pic>
        <p:nvPicPr>
          <p:cNvPr id="6" name="Google Shape;57;p13">
            <a:extLst>
              <a:ext uri="{FF2B5EF4-FFF2-40B4-BE49-F238E27FC236}">
                <a16:creationId xmlns:a16="http://schemas.microsoft.com/office/drawing/2014/main" id="{71E9014B-C947-42E8-8181-748A3732011B}"/>
              </a:ext>
            </a:extLst>
          </p:cNvPr>
          <p:cNvPicPr preferRelativeResize="0"/>
          <p:nvPr/>
        </p:nvPicPr>
        <p:blipFill>
          <a:blip r:embed="rId3">
            <a:alphaModFix/>
          </a:blip>
          <a:stretch>
            <a:fillRect/>
          </a:stretch>
        </p:blipFill>
        <p:spPr>
          <a:xfrm>
            <a:off x="9979367" y="377273"/>
            <a:ext cx="1708967" cy="316947"/>
          </a:xfrm>
          <a:prstGeom prst="rect">
            <a:avLst/>
          </a:prstGeom>
          <a:noFill/>
          <a:ln>
            <a:noFill/>
          </a:ln>
        </p:spPr>
      </p:pic>
      <p:sp>
        <p:nvSpPr>
          <p:cNvPr id="13" name="Google Shape;75;p15">
            <a:extLst>
              <a:ext uri="{FF2B5EF4-FFF2-40B4-BE49-F238E27FC236}">
                <a16:creationId xmlns:a16="http://schemas.microsoft.com/office/drawing/2014/main" id="{13500BBB-CFE8-4ABF-B14C-0DADFADAD0E3}"/>
              </a:ext>
            </a:extLst>
          </p:cNvPr>
          <p:cNvSpPr txBox="1">
            <a:spLocks noGrp="1"/>
          </p:cNvSpPr>
          <p:nvPr>
            <p:ph type="title"/>
          </p:nvPr>
        </p:nvSpPr>
        <p:spPr>
          <a:xfrm>
            <a:off x="305261" y="312420"/>
            <a:ext cx="9454400" cy="763600"/>
          </a:xfrm>
          <a:prstGeom prst="rect">
            <a:avLst/>
          </a:prstGeom>
        </p:spPr>
        <p:txBody>
          <a:bodyPr spcFirstLastPara="1" vert="horz" wrap="square" lIns="121884" tIns="121884" rIns="121884" bIns="121884" rtlCol="0" anchor="t" anchorCtr="0">
            <a:noAutofit/>
          </a:bodyPr>
          <a:lstStyle/>
          <a:p>
            <a:r>
              <a:rPr lang="en-GB" sz="4000"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sym typeface="Open Sans"/>
              </a:rPr>
              <a:t>Resources - clinical resources</a:t>
            </a:r>
          </a:p>
        </p:txBody>
      </p:sp>
      <p:sp>
        <p:nvSpPr>
          <p:cNvPr id="8" name="Google Shape;66;p14"/>
          <p:cNvSpPr txBox="1">
            <a:spLocks/>
          </p:cNvSpPr>
          <p:nvPr/>
        </p:nvSpPr>
        <p:spPr>
          <a:xfrm>
            <a:off x="292560" y="1694088"/>
            <a:ext cx="11395774" cy="2325462"/>
          </a:xfrm>
          <a:prstGeom prst="rect">
            <a:avLst/>
          </a:prstGeom>
        </p:spPr>
        <p:txBody>
          <a:bodyPr spcFirstLastPara="1" vert="horz" wrap="square" lIns="121884" tIns="121884" rIns="121884" bIns="121884" rtlCol="0" anchor="t" anchorCtr="0">
            <a:noAutofit/>
          </a:bodyPr>
          <a:lstStyle>
            <a:lvl1pPr marL="609491" lvl="0" indent="-457119" algn="l" defTabSz="914264"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8990" lvl="1" indent="-423259" algn="l" defTabSz="914264" rtl="0" eaLnBrk="1" latinLnBrk="0" hangingPunct="1">
              <a:lnSpc>
                <a:spcPct val="9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482" lvl="2" indent="-423259" algn="l" defTabSz="914264" rtl="0" eaLnBrk="1" latinLnBrk="0" hangingPunct="1">
              <a:lnSpc>
                <a:spcPct val="9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7978" lvl="3" indent="-423259" algn="l" defTabSz="914264" rtl="0" eaLnBrk="1" latinLnBrk="0" hangingPunct="1">
              <a:lnSpc>
                <a:spcPct val="90000"/>
              </a:lnSpc>
              <a:spcBef>
                <a:spcPts val="2133"/>
              </a:spcBef>
              <a:spcAft>
                <a:spcPts val="0"/>
              </a:spcAft>
              <a:buSzPts val="1400"/>
              <a:buFont typeface="Arial" panose="020B0604020202020204" pitchFamily="34" charset="0"/>
              <a:buChar char="●"/>
              <a:defRPr sz="1900" kern="1200">
                <a:solidFill>
                  <a:schemeClr val="tx1"/>
                </a:solidFill>
                <a:latin typeface="+mn-lt"/>
                <a:ea typeface="+mn-ea"/>
                <a:cs typeface="+mn-cs"/>
              </a:defRPr>
            </a:lvl4pPr>
            <a:lvl5pPr marL="3047468" lvl="4" indent="-423259" algn="l" defTabSz="914264" rtl="0" eaLnBrk="1" latinLnBrk="0" hangingPunct="1">
              <a:lnSpc>
                <a:spcPct val="90000"/>
              </a:lnSpc>
              <a:spcBef>
                <a:spcPts val="2133"/>
              </a:spcBef>
              <a:spcAft>
                <a:spcPts val="0"/>
              </a:spcAft>
              <a:buSzPts val="1400"/>
              <a:buFont typeface="Arial" panose="020B0604020202020204" pitchFamily="34" charset="0"/>
              <a:buChar char="○"/>
              <a:defRPr sz="1900" kern="1200">
                <a:solidFill>
                  <a:schemeClr val="tx1"/>
                </a:solidFill>
                <a:latin typeface="+mn-lt"/>
                <a:ea typeface="+mn-ea"/>
                <a:cs typeface="+mn-cs"/>
              </a:defRPr>
            </a:lvl5pPr>
            <a:lvl6pPr marL="3656959" lvl="5" indent="-423259" algn="l" defTabSz="914264" rtl="0" eaLnBrk="1" latinLnBrk="0" hangingPunct="1">
              <a:lnSpc>
                <a:spcPct val="90000"/>
              </a:lnSpc>
              <a:spcBef>
                <a:spcPts val="2133"/>
              </a:spcBef>
              <a:spcAft>
                <a:spcPts val="0"/>
              </a:spcAft>
              <a:buSzPts val="1400"/>
              <a:buFont typeface="Arial" panose="020B0604020202020204" pitchFamily="34" charset="0"/>
              <a:buChar char="■"/>
              <a:defRPr sz="1900" kern="1200">
                <a:solidFill>
                  <a:schemeClr val="tx1"/>
                </a:solidFill>
                <a:latin typeface="+mn-lt"/>
                <a:ea typeface="+mn-ea"/>
                <a:cs typeface="+mn-cs"/>
              </a:defRPr>
            </a:lvl6pPr>
            <a:lvl7pPr marL="4266453" lvl="6" indent="-423259" algn="l" defTabSz="914264" rtl="0" eaLnBrk="1" latinLnBrk="0" hangingPunct="1">
              <a:lnSpc>
                <a:spcPct val="90000"/>
              </a:lnSpc>
              <a:spcBef>
                <a:spcPts val="2133"/>
              </a:spcBef>
              <a:spcAft>
                <a:spcPts val="0"/>
              </a:spcAft>
              <a:buSzPts val="1400"/>
              <a:buFont typeface="Arial" panose="020B0604020202020204" pitchFamily="34" charset="0"/>
              <a:buChar char="●"/>
              <a:defRPr sz="1900" kern="1200">
                <a:solidFill>
                  <a:schemeClr val="tx1"/>
                </a:solidFill>
                <a:latin typeface="+mn-lt"/>
                <a:ea typeface="+mn-ea"/>
                <a:cs typeface="+mn-cs"/>
              </a:defRPr>
            </a:lvl7pPr>
            <a:lvl8pPr marL="4875947" lvl="7" indent="-423259" algn="l" defTabSz="914264" rtl="0" eaLnBrk="1" latinLnBrk="0" hangingPunct="1">
              <a:lnSpc>
                <a:spcPct val="90000"/>
              </a:lnSpc>
              <a:spcBef>
                <a:spcPts val="2133"/>
              </a:spcBef>
              <a:spcAft>
                <a:spcPts val="0"/>
              </a:spcAft>
              <a:buSzPts val="1400"/>
              <a:buFont typeface="Arial" panose="020B0604020202020204" pitchFamily="34" charset="0"/>
              <a:buChar char="○"/>
              <a:defRPr sz="1900" kern="1200">
                <a:solidFill>
                  <a:schemeClr val="tx1"/>
                </a:solidFill>
                <a:latin typeface="+mn-lt"/>
                <a:ea typeface="+mn-ea"/>
                <a:cs typeface="+mn-cs"/>
              </a:defRPr>
            </a:lvl8pPr>
            <a:lvl9pPr marL="5485446" lvl="8" indent="-423259" algn="l" defTabSz="914264" rtl="0" eaLnBrk="1" latinLnBrk="0" hangingPunct="1">
              <a:lnSpc>
                <a:spcPct val="90000"/>
              </a:lnSpc>
              <a:spcBef>
                <a:spcPts val="2133"/>
              </a:spcBef>
              <a:spcAft>
                <a:spcPts val="2133"/>
              </a:spcAft>
              <a:buSzPts val="1400"/>
              <a:buFont typeface="Arial" panose="020B0604020202020204" pitchFamily="34" charset="0"/>
              <a:buChar char="■"/>
              <a:defRPr sz="1900" kern="1200">
                <a:solidFill>
                  <a:schemeClr val="tx1"/>
                </a:solidFill>
                <a:latin typeface="+mn-lt"/>
                <a:ea typeface="+mn-ea"/>
                <a:cs typeface="+mn-cs"/>
              </a:defRPr>
            </a:lvl9pPr>
          </a:lstStyle>
          <a:p>
            <a:pPr marL="0" indent="0" algn="ctr">
              <a:spcAft>
                <a:spcPts val="2133"/>
              </a:spcAft>
              <a:buNone/>
            </a:pPr>
            <a:r>
              <a:rPr lang="en-GB" sz="2400" dirty="0">
                <a:solidFill>
                  <a:srgbClr val="556271"/>
                </a:solidFill>
                <a:latin typeface="Open Sans"/>
                <a:ea typeface="Open Sans"/>
                <a:cs typeface="Open Sans"/>
                <a:sym typeface="Open Sans"/>
              </a:rPr>
              <a:t>We have recently developed a series of webpages based on clinical conditions/areas ranging from AAC to Social, emotional and mental health (SEMH).</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1289" y="3223025"/>
            <a:ext cx="6024561" cy="34301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50434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2321833" y="593367"/>
            <a:ext cx="9454400" cy="763600"/>
          </a:xfrm>
          <a:prstGeom prst="rect">
            <a:avLst/>
          </a:prstGeom>
        </p:spPr>
        <p:txBody>
          <a:bodyPr spcFirstLastPara="1" vert="horz" wrap="square" lIns="121884" tIns="121884" rIns="121884" bIns="121884" rtlCol="0" anchor="t" anchorCtr="0">
            <a:noAutofit/>
          </a:bodyPr>
          <a:lstStyle/>
          <a:p>
            <a:r>
              <a:rPr lang="en-GB" sz="4000" dirty="0">
                <a:solidFill>
                  <a:srgbClr val="2F334F"/>
                </a:solidFill>
                <a:latin typeface="Open Sans Condensed" panose="020B0806030504020204" pitchFamily="34" charset="0"/>
                <a:ea typeface="Open Sans Condensed" panose="020B0806030504020204" pitchFamily="34" charset="0"/>
                <a:cs typeface="Open Sans Condensed" panose="020B0806030504020204" pitchFamily="34" charset="0"/>
                <a:sym typeface="Open Sans"/>
              </a:rPr>
              <a:t>Delivering quality services</a:t>
            </a:r>
            <a:endParaRPr sz="4000" dirty="0">
              <a:solidFill>
                <a:srgbClr val="2F334F"/>
              </a:solidFill>
              <a:latin typeface="Open Sans Condensed" panose="020B0806030504020204" pitchFamily="34" charset="0"/>
              <a:ea typeface="Open Sans Condensed" panose="020B0806030504020204" pitchFamily="34" charset="0"/>
              <a:cs typeface="Open Sans Condensed" panose="020B0806030504020204" pitchFamily="34" charset="0"/>
              <a:sym typeface="Open Sans"/>
            </a:endParaRPr>
          </a:p>
        </p:txBody>
      </p:sp>
      <p:pic>
        <p:nvPicPr>
          <p:cNvPr id="67" name="Google Shape;67;p14"/>
          <p:cNvPicPr preferRelativeResize="0"/>
          <p:nvPr/>
        </p:nvPicPr>
        <p:blipFill>
          <a:blip r:embed="rId3">
            <a:alphaModFix/>
          </a:blip>
          <a:stretch>
            <a:fillRect/>
          </a:stretch>
        </p:blipFill>
        <p:spPr>
          <a:xfrm>
            <a:off x="2322009" y="5951903"/>
            <a:ext cx="1708967" cy="294300"/>
          </a:xfrm>
          <a:prstGeom prst="rect">
            <a:avLst/>
          </a:prstGeom>
          <a:noFill/>
          <a:ln>
            <a:noFill/>
          </a:ln>
        </p:spPr>
      </p:pic>
      <p:sp>
        <p:nvSpPr>
          <p:cNvPr id="68" name="Google Shape;68;p14"/>
          <p:cNvSpPr/>
          <p:nvPr/>
        </p:nvSpPr>
        <p:spPr>
          <a:xfrm>
            <a:off x="0" y="0"/>
            <a:ext cx="1913200" cy="6858000"/>
          </a:xfrm>
          <a:prstGeom prst="rect">
            <a:avLst/>
          </a:prstGeom>
          <a:solidFill>
            <a:srgbClr val="1A1D33"/>
          </a:solidFill>
          <a:ln>
            <a:noFill/>
          </a:ln>
        </p:spPr>
        <p:txBody>
          <a:bodyPr spcFirstLastPara="1" wrap="square" lIns="121884" tIns="121884" rIns="121884" bIns="121884" anchor="ctr" anchorCtr="0">
            <a:noAutofit/>
          </a:bodyPr>
          <a:lstStyle/>
          <a:p>
            <a:endParaRPr sz="2400" dirty="0"/>
          </a:p>
        </p:txBody>
      </p:sp>
      <p:cxnSp>
        <p:nvCxnSpPr>
          <p:cNvPr id="3" name="Straight Connector 2">
            <a:extLst>
              <a:ext uri="{FF2B5EF4-FFF2-40B4-BE49-F238E27FC236}">
                <a16:creationId xmlns:a16="http://schemas.microsoft.com/office/drawing/2014/main" id="{E64560CE-857B-4C58-A749-519ADD9503D2}"/>
              </a:ext>
            </a:extLst>
          </p:cNvPr>
          <p:cNvCxnSpPr>
            <a:cxnSpLocks/>
          </p:cNvCxnSpPr>
          <p:nvPr/>
        </p:nvCxnSpPr>
        <p:spPr>
          <a:xfrm>
            <a:off x="2464613" y="1392573"/>
            <a:ext cx="720000" cy="0"/>
          </a:xfrm>
          <a:prstGeom prst="line">
            <a:avLst/>
          </a:prstGeom>
          <a:ln w="76200">
            <a:solidFill>
              <a:srgbClr val="2F334F"/>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464612" y="1673505"/>
            <a:ext cx="9094341" cy="1854354"/>
          </a:xfrm>
          <a:prstGeom prst="rect">
            <a:avLst/>
          </a:prstGeom>
        </p:spPr>
        <p:txBody>
          <a:bodyPr wrap="square">
            <a:spAutoFit/>
          </a:bodyPr>
          <a:lstStyle/>
          <a:p>
            <a:pPr marL="457200" indent="-457200">
              <a:spcAft>
                <a:spcPts val="300"/>
              </a:spcAft>
              <a:buFont typeface="Arial" panose="020B0604020202020204" pitchFamily="34" charset="0"/>
              <a:buChar char="•"/>
            </a:pPr>
            <a:r>
              <a:rPr lang="en-GB" sz="2800" dirty="0">
                <a:solidFill>
                  <a:srgbClr val="556271"/>
                </a:solidFill>
                <a:latin typeface="Open Sans"/>
                <a:ea typeface="Open Sans"/>
                <a:cs typeface="Open Sans"/>
                <a:sym typeface="Open Sans"/>
              </a:rPr>
              <a:t>Accessible online guidance for a wide range of clinical topics, based on HCPC standards</a:t>
            </a:r>
          </a:p>
          <a:p>
            <a:pPr marL="457200" indent="-457200">
              <a:spcAft>
                <a:spcPts val="300"/>
              </a:spcAft>
              <a:buFont typeface="Arial" panose="020B0604020202020204" pitchFamily="34" charset="0"/>
              <a:buChar char="•"/>
            </a:pPr>
            <a:r>
              <a:rPr lang="en-GB" sz="2800" dirty="0">
                <a:solidFill>
                  <a:srgbClr val="556271"/>
                </a:solidFill>
                <a:latin typeface="Open Sans"/>
                <a:ea typeface="Open Sans"/>
                <a:cs typeface="Open Sans"/>
                <a:sym typeface="Open Sans"/>
              </a:rPr>
              <a:t>Allows access to useful resources to help you meet professional and CPD standards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1572" y="3611441"/>
            <a:ext cx="4200419" cy="2634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8715397"/>
      </p:ext>
    </p:extLst>
  </p:cSld>
  <p:clrMapOvr>
    <a:masterClrMapping/>
  </p:clrMapOvr>
</p:sld>
</file>

<file path=ppt/theme/theme1.xml><?xml version="1.0" encoding="utf-8"?>
<a:theme xmlns:a="http://schemas.openxmlformats.org/drawingml/2006/main" name="AGM_2020_slides_UPDAT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SLT PowerPoint" id="{67D07D25-D929-45CA-9400-4B6E0B9B5F18}" vid="{42BDF3B0-717E-4869-BAC8-2E8FBB46EEBF}"/>
    </a:ext>
  </a:extLst>
</a:theme>
</file>

<file path=ppt/theme/theme2.xml><?xml version="1.0" encoding="utf-8"?>
<a:theme xmlns:a="http://schemas.openxmlformats.org/drawingml/2006/main" name="1_AGM_2020_slides_UPDAT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SLT PowerPoint" id="{67D07D25-D929-45CA-9400-4B6E0B9B5F18}" vid="{42BDF3B0-717E-4869-BAC8-2E8FBB46EEBF}"/>
    </a:ext>
  </a:extLst>
</a:theme>
</file>

<file path=ppt/theme/theme3.xml><?xml version="1.0" encoding="utf-8"?>
<a:theme xmlns:a="http://schemas.openxmlformats.org/drawingml/2006/main" name="2_AGM_2020_slides_UPDAT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SLT PowerPoint" id="{67D07D25-D929-45CA-9400-4B6E0B9B5F18}" vid="{42BDF3B0-717E-4869-BAC8-2E8FBB46EEB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222117E270524587FC756417F85A13" ma:contentTypeVersion="15" ma:contentTypeDescription="Create a new document." ma:contentTypeScope="" ma:versionID="02af1bac3397808abdee83f866466129">
  <xsd:schema xmlns:xsd="http://www.w3.org/2001/XMLSchema" xmlns:xs="http://www.w3.org/2001/XMLSchema" xmlns:p="http://schemas.microsoft.com/office/2006/metadata/properties" xmlns:ns2="752d7865-7f80-4b4d-9f7e-5617889a551d" xmlns:ns3="2742bbb5-d832-4556-9006-8a246a5838e7" xmlns:ns4="e1e76a81-16a8-40f3-82d7-6fd0426f2a09" targetNamespace="http://schemas.microsoft.com/office/2006/metadata/properties" ma:root="true" ma:fieldsID="834364856824296a19f5b9d98656c20b" ns2:_="" ns3:_="" ns4:_="">
    <xsd:import namespace="752d7865-7f80-4b4d-9f7e-5617889a551d"/>
    <xsd:import namespace="2742bbb5-d832-4556-9006-8a246a5838e7"/>
    <xsd:import namespace="e1e76a81-16a8-40f3-82d7-6fd0426f2a0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2d7865-7f80-4b4d-9f7e-5617889a55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124609f-8737-4b56-b20c-da74ed42688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42bbb5-d832-4556-9006-8a246a5838e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b101dfe-e724-42a5-a7c9-befe02badcb6}" ma:internalName="TaxCatchAll" ma:showField="CatchAllData" ma:web="2742bbb5-d832-4556-9006-8a246a5838e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e76a81-16a8-40f3-82d7-6fd0426f2a09"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52d7865-7f80-4b4d-9f7e-5617889a551d">
      <Terms xmlns="http://schemas.microsoft.com/office/infopath/2007/PartnerControls"/>
    </lcf76f155ced4ddcb4097134ff3c332f>
    <TaxCatchAll xmlns="2742bbb5-d832-4556-9006-8a246a5838e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C84DE6-F223-4800-B798-11D731A2E8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2d7865-7f80-4b4d-9f7e-5617889a551d"/>
    <ds:schemaRef ds:uri="2742bbb5-d832-4556-9006-8a246a5838e7"/>
    <ds:schemaRef ds:uri="e1e76a81-16a8-40f3-82d7-6fd0426f2a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38E2B0-BFA1-47A2-8159-E467D9028EDC}">
  <ds:schemaRefs>
    <ds:schemaRef ds:uri="http://schemas.microsoft.com/office/2006/metadata/properties"/>
    <ds:schemaRef ds:uri="http://schemas.microsoft.com/office/infopath/2007/PartnerControls"/>
    <ds:schemaRef ds:uri="752d7865-7f80-4b4d-9f7e-5617889a551d"/>
    <ds:schemaRef ds:uri="2742bbb5-d832-4556-9006-8a246a5838e7"/>
  </ds:schemaRefs>
</ds:datastoreItem>
</file>

<file path=customXml/itemProps3.xml><?xml version="1.0" encoding="utf-8"?>
<ds:datastoreItem xmlns:ds="http://schemas.openxmlformats.org/officeDocument/2006/customXml" ds:itemID="{8726C2E5-C84E-4029-B8A3-7F5C9883A5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AGM_2020_slides_UPDATED</Template>
  <TotalTime>5618</TotalTime>
  <Words>2766</Words>
  <Application>Microsoft Office PowerPoint</Application>
  <PresentationFormat>Widescreen</PresentationFormat>
  <Paragraphs>199</Paragraphs>
  <Slides>22</Slides>
  <Notes>22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22</vt:i4>
      </vt:variant>
    </vt:vector>
  </HeadingPairs>
  <TitlesOfParts>
    <vt:vector size="30" baseType="lpstr">
      <vt:lpstr>Arial</vt:lpstr>
      <vt:lpstr>Calibri</vt:lpstr>
      <vt:lpstr>Calibri Light</vt:lpstr>
      <vt:lpstr>Open Sans</vt:lpstr>
      <vt:lpstr>Open Sans Condensed</vt:lpstr>
      <vt:lpstr>AGM_2020_slides_UPDATED</vt:lpstr>
      <vt:lpstr>1_AGM_2020_slides_UPDATED</vt:lpstr>
      <vt:lpstr>2_AGM_2020_slides_UPDATED</vt:lpstr>
      <vt:lpstr>RCSLT HEI Roadshow The RCSLT and your road to success  #RCSLTUniTour</vt:lpstr>
      <vt:lpstr>What is the RCSLT?</vt:lpstr>
      <vt:lpstr>What we are not...</vt:lpstr>
      <vt:lpstr>We are run by the members....for the members!</vt:lpstr>
      <vt:lpstr>PowerPoint Presentation</vt:lpstr>
      <vt:lpstr>Resources - Keeping you informed </vt:lpstr>
      <vt:lpstr>Resources - research and the evidence base...</vt:lpstr>
      <vt:lpstr>Resources - clinical resources</vt:lpstr>
      <vt:lpstr>Delivering quality services</vt:lpstr>
      <vt:lpstr>Resources - CPD resources, support and materials</vt:lpstr>
      <vt:lpstr>Resources - Get involved in RCSLT projects...</vt:lpstr>
      <vt:lpstr>PowerPoint Presentation</vt:lpstr>
      <vt:lpstr>Support - specialist advice and guidance...</vt:lpstr>
      <vt:lpstr>Local and National Influencing</vt:lpstr>
      <vt:lpstr>Local and national influencing</vt:lpstr>
      <vt:lpstr>Local and national influencing</vt:lpstr>
      <vt:lpstr>Local and national influencing</vt:lpstr>
      <vt:lpstr>Networks and communities - Hubs</vt:lpstr>
      <vt:lpstr>Networks and communities – Hubs continued </vt:lpstr>
      <vt:lpstr>PowerPoint Presentation</vt:lpstr>
      <vt:lpstr>PowerPoint Presentation</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General Meeting  2020</dc:title>
  <dc:creator>Amelia Dale</dc:creator>
  <cp:lastModifiedBy>Hannah Lewis</cp:lastModifiedBy>
  <cp:revision>195</cp:revision>
  <cp:lastPrinted>2020-12-08T10:14:52Z</cp:lastPrinted>
  <dcterms:created xsi:type="dcterms:W3CDTF">2020-12-03T13:49:29Z</dcterms:created>
  <dcterms:modified xsi:type="dcterms:W3CDTF">2022-11-29T14:08:03Z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0x01010015222117E270524587FC756417F85A13</vt:lpwstr>
  </property>
  <property fmtid="{D5CDD505-2E9C-101B-9397-08002B2CF9AE}" pid="3" name="Order">
    <vt:r8>1942800</vt:r8>
  </property>
  <property fmtid="{D5CDD505-2E9C-101B-9397-08002B2CF9AE}" pid="4" name="MediaServiceImageTags">
    <vt:lpwstr/>
  </property>
</Properties>
</file>