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279" r:id="rId5"/>
    <p:sldId id="281" r:id="rId6"/>
    <p:sldId id="297" r:id="rId7"/>
    <p:sldId id="296" r:id="rId8"/>
    <p:sldId id="298" r:id="rId9"/>
    <p:sldId id="299" r:id="rId10"/>
    <p:sldId id="300" r:id="rId11"/>
    <p:sldId id="301" r:id="rId12"/>
    <p:sldId id="304" r:id="rId13"/>
    <p:sldId id="303" r:id="rId14"/>
    <p:sldId id="305" r:id="rId15"/>
    <p:sldId id="307" r:id="rId16"/>
    <p:sldId id="306" r:id="rId17"/>
    <p:sldId id="308" r:id="rId18"/>
    <p:sldId id="309" r:id="rId19"/>
    <p:sldId id="302" r:id="rId20"/>
    <p:sldId id="310" r:id="rId21"/>
    <p:sldId id="29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E2133"/>
    <a:srgbClr val="2F334F"/>
    <a:srgbClr val="1A1D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ADD9EC-33A3-4748-9940-F5C452F00260}" v="162" dt="2025-09-02T16:56:18.6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hreen Hussain" userId="e08ac63d-d71e-4958-b35a-25b6b543607d" providerId="ADAL" clId="{DC1C134E-65CA-914E-8F81-34560CA66F54}"/>
    <pc:docChg chg="modShowInfo">
      <pc:chgData name="Mehreen Hussain" userId="e08ac63d-d71e-4958-b35a-25b6b543607d" providerId="ADAL" clId="{DC1C134E-65CA-914E-8F81-34560CA66F54}" dt="2025-06-23T12:29:30.861" v="0" actId="2744"/>
      <pc:docMkLst>
        <pc:docMk/>
      </pc:docMkLst>
    </pc:docChg>
  </pc:docChgLst>
  <pc:docChgLst>
    <pc:chgData name="Mehreen Hussain" userId="e08ac63d-d71e-4958-b35a-25b6b543607d" providerId="ADAL" clId="{0F08B8E1-9DD0-234D-89D9-4BAA9981B8AE}"/>
    <pc:docChg chg="mod modSld modShowInfo">
      <pc:chgData name="Mehreen Hussain" userId="e08ac63d-d71e-4958-b35a-25b6b543607d" providerId="ADAL" clId="{0F08B8E1-9DD0-234D-89D9-4BAA9981B8AE}" dt="2025-05-19T11:41:47.762" v="73"/>
      <pc:docMkLst>
        <pc:docMk/>
      </pc:docMkLst>
      <pc:sldChg chg="modTransition">
        <pc:chgData name="Mehreen Hussain" userId="e08ac63d-d71e-4958-b35a-25b6b543607d" providerId="ADAL" clId="{0F08B8E1-9DD0-234D-89D9-4BAA9981B8AE}" dt="2025-05-19T11:05:04.046" v="15"/>
        <pc:sldMkLst>
          <pc:docMk/>
          <pc:sldMk cId="2199483890" sldId="279"/>
        </pc:sldMkLst>
      </pc:sldChg>
      <pc:sldChg chg="modTransition">
        <pc:chgData name="Mehreen Hussain" userId="e08ac63d-d71e-4958-b35a-25b6b543607d" providerId="ADAL" clId="{0F08B8E1-9DD0-234D-89D9-4BAA9981B8AE}" dt="2025-05-19T11:05:10.917" v="27"/>
        <pc:sldMkLst>
          <pc:docMk/>
          <pc:sldMk cId="1718309728" sldId="281"/>
        </pc:sldMkLst>
      </pc:sldChg>
      <pc:sldChg chg="modTransition">
        <pc:chgData name="Mehreen Hussain" userId="e08ac63d-d71e-4958-b35a-25b6b543607d" providerId="ADAL" clId="{0F08B8E1-9DD0-234D-89D9-4BAA9981B8AE}" dt="2025-05-19T11:05:31.021" v="43"/>
        <pc:sldMkLst>
          <pc:docMk/>
          <pc:sldMk cId="3649748706" sldId="295"/>
        </pc:sldMkLst>
      </pc:sldChg>
      <pc:sldChg chg="modSp modTransition">
        <pc:chgData name="Mehreen Hussain" userId="e08ac63d-d71e-4958-b35a-25b6b543607d" providerId="ADAL" clId="{0F08B8E1-9DD0-234D-89D9-4BAA9981B8AE}" dt="2025-05-19T11:34:35.137" v="72" actId="18331"/>
        <pc:sldMkLst>
          <pc:docMk/>
          <pc:sldMk cId="3382705713" sldId="296"/>
        </pc:sldMkLst>
      </pc:sldChg>
      <pc:sldChg chg="modTransition">
        <pc:chgData name="Mehreen Hussain" userId="e08ac63d-d71e-4958-b35a-25b6b543607d" providerId="ADAL" clId="{0F08B8E1-9DD0-234D-89D9-4BAA9981B8AE}" dt="2025-05-19T11:06:17.613" v="45"/>
        <pc:sldMkLst>
          <pc:docMk/>
          <pc:sldMk cId="1246637908" sldId="297"/>
        </pc:sldMkLst>
      </pc:sldChg>
      <pc:sldChg chg="modTransition">
        <pc:chgData name="Mehreen Hussain" userId="e08ac63d-d71e-4958-b35a-25b6b543607d" providerId="ADAL" clId="{0F08B8E1-9DD0-234D-89D9-4BAA9981B8AE}" dt="2025-05-19T11:08:31.210" v="71"/>
        <pc:sldMkLst>
          <pc:docMk/>
          <pc:sldMk cId="1458417634" sldId="298"/>
        </pc:sldMkLst>
      </pc:sldChg>
      <pc:sldChg chg="modTransition">
        <pc:chgData name="Mehreen Hussain" userId="e08ac63d-d71e-4958-b35a-25b6b543607d" providerId="ADAL" clId="{0F08B8E1-9DD0-234D-89D9-4BAA9981B8AE}" dt="2025-05-19T11:08:31.210" v="71"/>
        <pc:sldMkLst>
          <pc:docMk/>
          <pc:sldMk cId="1649957873" sldId="299"/>
        </pc:sldMkLst>
      </pc:sldChg>
      <pc:sldChg chg="modTransition">
        <pc:chgData name="Mehreen Hussain" userId="e08ac63d-d71e-4958-b35a-25b6b543607d" providerId="ADAL" clId="{0F08B8E1-9DD0-234D-89D9-4BAA9981B8AE}" dt="2025-05-19T11:08:31.210" v="71"/>
        <pc:sldMkLst>
          <pc:docMk/>
          <pc:sldMk cId="2443061928" sldId="300"/>
        </pc:sldMkLst>
      </pc:sldChg>
      <pc:sldChg chg="modTransition">
        <pc:chgData name="Mehreen Hussain" userId="e08ac63d-d71e-4958-b35a-25b6b543607d" providerId="ADAL" clId="{0F08B8E1-9DD0-234D-89D9-4BAA9981B8AE}" dt="2025-05-19T11:08:31.210" v="71"/>
        <pc:sldMkLst>
          <pc:docMk/>
          <pc:sldMk cId="539914403" sldId="301"/>
        </pc:sldMkLst>
      </pc:sldChg>
      <pc:sldChg chg="modTransition">
        <pc:chgData name="Mehreen Hussain" userId="e08ac63d-d71e-4958-b35a-25b6b543607d" providerId="ADAL" clId="{0F08B8E1-9DD0-234D-89D9-4BAA9981B8AE}" dt="2025-05-19T11:08:31.210" v="71"/>
        <pc:sldMkLst>
          <pc:docMk/>
          <pc:sldMk cId="2546251508" sldId="302"/>
        </pc:sldMkLst>
      </pc:sldChg>
      <pc:sldChg chg="modTransition">
        <pc:chgData name="Mehreen Hussain" userId="e08ac63d-d71e-4958-b35a-25b6b543607d" providerId="ADAL" clId="{0F08B8E1-9DD0-234D-89D9-4BAA9981B8AE}" dt="2025-05-19T11:08:31.210" v="71"/>
        <pc:sldMkLst>
          <pc:docMk/>
          <pc:sldMk cId="3330524087" sldId="303"/>
        </pc:sldMkLst>
      </pc:sldChg>
      <pc:sldChg chg="modTransition">
        <pc:chgData name="Mehreen Hussain" userId="e08ac63d-d71e-4958-b35a-25b6b543607d" providerId="ADAL" clId="{0F08B8E1-9DD0-234D-89D9-4BAA9981B8AE}" dt="2025-05-19T11:08:31.210" v="71"/>
        <pc:sldMkLst>
          <pc:docMk/>
          <pc:sldMk cId="4259466524" sldId="304"/>
        </pc:sldMkLst>
      </pc:sldChg>
      <pc:sldChg chg="modTransition">
        <pc:chgData name="Mehreen Hussain" userId="e08ac63d-d71e-4958-b35a-25b6b543607d" providerId="ADAL" clId="{0F08B8E1-9DD0-234D-89D9-4BAA9981B8AE}" dt="2025-05-19T11:08:31.210" v="71"/>
        <pc:sldMkLst>
          <pc:docMk/>
          <pc:sldMk cId="1191435595" sldId="305"/>
        </pc:sldMkLst>
      </pc:sldChg>
      <pc:sldChg chg="modTransition">
        <pc:chgData name="Mehreen Hussain" userId="e08ac63d-d71e-4958-b35a-25b6b543607d" providerId="ADAL" clId="{0F08B8E1-9DD0-234D-89D9-4BAA9981B8AE}" dt="2025-05-19T11:08:31.210" v="71"/>
        <pc:sldMkLst>
          <pc:docMk/>
          <pc:sldMk cId="310236543" sldId="306"/>
        </pc:sldMkLst>
      </pc:sldChg>
      <pc:sldChg chg="modTransition">
        <pc:chgData name="Mehreen Hussain" userId="e08ac63d-d71e-4958-b35a-25b6b543607d" providerId="ADAL" clId="{0F08B8E1-9DD0-234D-89D9-4BAA9981B8AE}" dt="2025-05-19T11:08:31.210" v="71"/>
        <pc:sldMkLst>
          <pc:docMk/>
          <pc:sldMk cId="1420847912" sldId="307"/>
        </pc:sldMkLst>
      </pc:sldChg>
      <pc:sldChg chg="modTransition">
        <pc:chgData name="Mehreen Hussain" userId="e08ac63d-d71e-4958-b35a-25b6b543607d" providerId="ADAL" clId="{0F08B8E1-9DD0-234D-89D9-4BAA9981B8AE}" dt="2025-05-19T11:08:31.210" v="71"/>
        <pc:sldMkLst>
          <pc:docMk/>
          <pc:sldMk cId="680094149" sldId="308"/>
        </pc:sldMkLst>
      </pc:sldChg>
      <pc:sldChg chg="modTransition">
        <pc:chgData name="Mehreen Hussain" userId="e08ac63d-d71e-4958-b35a-25b6b543607d" providerId="ADAL" clId="{0F08B8E1-9DD0-234D-89D9-4BAA9981B8AE}" dt="2025-05-19T11:08:31.210" v="71"/>
        <pc:sldMkLst>
          <pc:docMk/>
          <pc:sldMk cId="3896380694" sldId="309"/>
        </pc:sldMkLst>
      </pc:sldChg>
      <pc:sldChg chg="modTransition">
        <pc:chgData name="Mehreen Hussain" userId="e08ac63d-d71e-4958-b35a-25b6b543607d" providerId="ADAL" clId="{0F08B8E1-9DD0-234D-89D9-4BAA9981B8AE}" dt="2025-05-19T11:08:31.210" v="71"/>
        <pc:sldMkLst>
          <pc:docMk/>
          <pc:sldMk cId="2011398952" sldId="310"/>
        </pc:sldMkLst>
      </pc:sldChg>
    </pc:docChg>
  </pc:docChgLst>
  <pc:docChgLst>
    <pc:chgData name="Mehreen Hussain" userId="e08ac63d-d71e-4958-b35a-25b6b543607d" providerId="ADAL" clId="{A05FC3B8-F3B7-5176-8F38-9D56F68901C4}"/>
    <pc:docChg chg="undo redo custSel modSld modMainMaster modShowInfo">
      <pc:chgData name="Mehreen Hussain" userId="e08ac63d-d71e-4958-b35a-25b6b543607d" providerId="ADAL" clId="{A05FC3B8-F3B7-5176-8F38-9D56F68901C4}" dt="2025-09-02T16:56:18.668" v="161" actId="2744"/>
      <pc:docMkLst>
        <pc:docMk/>
      </pc:docMkLst>
      <pc:sldChg chg="modTransition">
        <pc:chgData name="Mehreen Hussain" userId="e08ac63d-d71e-4958-b35a-25b6b543607d" providerId="ADAL" clId="{A05FC3B8-F3B7-5176-8F38-9D56F68901C4}" dt="2025-09-02T16:36:30.655" v="104"/>
        <pc:sldMkLst>
          <pc:docMk/>
          <pc:sldMk cId="2199483890" sldId="279"/>
        </pc:sldMkLst>
      </pc:sldChg>
      <pc:sldChg chg="modTransition">
        <pc:chgData name="Mehreen Hussain" userId="e08ac63d-d71e-4958-b35a-25b6b543607d" providerId="ADAL" clId="{A05FC3B8-F3B7-5176-8F38-9D56F68901C4}" dt="2025-09-02T16:35:04.327" v="77"/>
        <pc:sldMkLst>
          <pc:docMk/>
          <pc:sldMk cId="1718309728" sldId="281"/>
        </pc:sldMkLst>
      </pc:sldChg>
      <pc:sldChg chg="modTransition">
        <pc:chgData name="Mehreen Hussain" userId="e08ac63d-d71e-4958-b35a-25b6b543607d" providerId="ADAL" clId="{A05FC3B8-F3B7-5176-8F38-9D56F68901C4}" dt="2025-09-02T16:52:47.280" v="160"/>
        <pc:sldMkLst>
          <pc:docMk/>
          <pc:sldMk cId="3649748706" sldId="295"/>
        </pc:sldMkLst>
      </pc:sldChg>
      <pc:sldChg chg="modTransition">
        <pc:chgData name="Mehreen Hussain" userId="e08ac63d-d71e-4958-b35a-25b6b543607d" providerId="ADAL" clId="{A05FC3B8-F3B7-5176-8F38-9D56F68901C4}" dt="2025-09-02T16:42:46.854" v="156"/>
        <pc:sldMkLst>
          <pc:docMk/>
          <pc:sldMk cId="3382705713" sldId="296"/>
        </pc:sldMkLst>
      </pc:sldChg>
      <pc:sldChg chg="modTransition">
        <pc:chgData name="Mehreen Hussain" userId="e08ac63d-d71e-4958-b35a-25b6b543607d" providerId="ADAL" clId="{A05FC3B8-F3B7-5176-8F38-9D56F68901C4}" dt="2025-09-02T16:42:46.854" v="156"/>
        <pc:sldMkLst>
          <pc:docMk/>
          <pc:sldMk cId="1246637908" sldId="297"/>
        </pc:sldMkLst>
      </pc:sldChg>
      <pc:sldChg chg="modTransition">
        <pc:chgData name="Mehreen Hussain" userId="e08ac63d-d71e-4958-b35a-25b6b543607d" providerId="ADAL" clId="{A05FC3B8-F3B7-5176-8F38-9D56F68901C4}" dt="2025-09-02T16:42:46.854" v="156"/>
        <pc:sldMkLst>
          <pc:docMk/>
          <pc:sldMk cId="1458417634" sldId="298"/>
        </pc:sldMkLst>
      </pc:sldChg>
      <pc:sldChg chg="modTransition">
        <pc:chgData name="Mehreen Hussain" userId="e08ac63d-d71e-4958-b35a-25b6b543607d" providerId="ADAL" clId="{A05FC3B8-F3B7-5176-8F38-9D56F68901C4}" dt="2025-09-02T16:42:46.854" v="156"/>
        <pc:sldMkLst>
          <pc:docMk/>
          <pc:sldMk cId="1649957873" sldId="299"/>
        </pc:sldMkLst>
      </pc:sldChg>
      <pc:sldChg chg="modTransition">
        <pc:chgData name="Mehreen Hussain" userId="e08ac63d-d71e-4958-b35a-25b6b543607d" providerId="ADAL" clId="{A05FC3B8-F3B7-5176-8F38-9D56F68901C4}" dt="2025-09-02T16:42:46.854" v="156"/>
        <pc:sldMkLst>
          <pc:docMk/>
          <pc:sldMk cId="2443061928" sldId="300"/>
        </pc:sldMkLst>
      </pc:sldChg>
      <pc:sldChg chg="modTransition">
        <pc:chgData name="Mehreen Hussain" userId="e08ac63d-d71e-4958-b35a-25b6b543607d" providerId="ADAL" clId="{A05FC3B8-F3B7-5176-8F38-9D56F68901C4}" dt="2025-09-02T16:42:46.854" v="156"/>
        <pc:sldMkLst>
          <pc:docMk/>
          <pc:sldMk cId="539914403" sldId="301"/>
        </pc:sldMkLst>
      </pc:sldChg>
      <pc:sldChg chg="modTransition">
        <pc:chgData name="Mehreen Hussain" userId="e08ac63d-d71e-4958-b35a-25b6b543607d" providerId="ADAL" clId="{A05FC3B8-F3B7-5176-8F38-9D56F68901C4}" dt="2025-09-02T16:42:46.854" v="156"/>
        <pc:sldMkLst>
          <pc:docMk/>
          <pc:sldMk cId="2546251508" sldId="302"/>
        </pc:sldMkLst>
      </pc:sldChg>
      <pc:sldChg chg="modTransition">
        <pc:chgData name="Mehreen Hussain" userId="e08ac63d-d71e-4958-b35a-25b6b543607d" providerId="ADAL" clId="{A05FC3B8-F3B7-5176-8F38-9D56F68901C4}" dt="2025-09-02T16:42:46.854" v="156"/>
        <pc:sldMkLst>
          <pc:docMk/>
          <pc:sldMk cId="3330524087" sldId="303"/>
        </pc:sldMkLst>
      </pc:sldChg>
      <pc:sldChg chg="modTransition">
        <pc:chgData name="Mehreen Hussain" userId="e08ac63d-d71e-4958-b35a-25b6b543607d" providerId="ADAL" clId="{A05FC3B8-F3B7-5176-8F38-9D56F68901C4}" dt="2025-09-02T16:42:46.854" v="156"/>
        <pc:sldMkLst>
          <pc:docMk/>
          <pc:sldMk cId="4259466524" sldId="304"/>
        </pc:sldMkLst>
      </pc:sldChg>
      <pc:sldChg chg="modTransition">
        <pc:chgData name="Mehreen Hussain" userId="e08ac63d-d71e-4958-b35a-25b6b543607d" providerId="ADAL" clId="{A05FC3B8-F3B7-5176-8F38-9D56F68901C4}" dt="2025-09-02T16:42:46.854" v="156"/>
        <pc:sldMkLst>
          <pc:docMk/>
          <pc:sldMk cId="1191435595" sldId="305"/>
        </pc:sldMkLst>
      </pc:sldChg>
      <pc:sldChg chg="modTransition">
        <pc:chgData name="Mehreen Hussain" userId="e08ac63d-d71e-4958-b35a-25b6b543607d" providerId="ADAL" clId="{A05FC3B8-F3B7-5176-8F38-9D56F68901C4}" dt="2025-09-02T16:42:46.854" v="156"/>
        <pc:sldMkLst>
          <pc:docMk/>
          <pc:sldMk cId="310236543" sldId="306"/>
        </pc:sldMkLst>
      </pc:sldChg>
      <pc:sldChg chg="modTransition">
        <pc:chgData name="Mehreen Hussain" userId="e08ac63d-d71e-4958-b35a-25b6b543607d" providerId="ADAL" clId="{A05FC3B8-F3B7-5176-8F38-9D56F68901C4}" dt="2025-09-02T16:42:46.854" v="156"/>
        <pc:sldMkLst>
          <pc:docMk/>
          <pc:sldMk cId="1420847912" sldId="307"/>
        </pc:sldMkLst>
      </pc:sldChg>
      <pc:sldChg chg="modTransition">
        <pc:chgData name="Mehreen Hussain" userId="e08ac63d-d71e-4958-b35a-25b6b543607d" providerId="ADAL" clId="{A05FC3B8-F3B7-5176-8F38-9D56F68901C4}" dt="2025-09-02T16:42:46.854" v="156"/>
        <pc:sldMkLst>
          <pc:docMk/>
          <pc:sldMk cId="680094149" sldId="308"/>
        </pc:sldMkLst>
      </pc:sldChg>
      <pc:sldChg chg="modTransition">
        <pc:chgData name="Mehreen Hussain" userId="e08ac63d-d71e-4958-b35a-25b6b543607d" providerId="ADAL" clId="{A05FC3B8-F3B7-5176-8F38-9D56F68901C4}" dt="2025-09-02T16:42:46.854" v="156"/>
        <pc:sldMkLst>
          <pc:docMk/>
          <pc:sldMk cId="3896380694" sldId="309"/>
        </pc:sldMkLst>
      </pc:sldChg>
      <pc:sldChg chg="modTransition">
        <pc:chgData name="Mehreen Hussain" userId="e08ac63d-d71e-4958-b35a-25b6b543607d" providerId="ADAL" clId="{A05FC3B8-F3B7-5176-8F38-9D56F68901C4}" dt="2025-09-02T16:42:46.854" v="156"/>
        <pc:sldMkLst>
          <pc:docMk/>
          <pc:sldMk cId="2011398952" sldId="310"/>
        </pc:sldMkLst>
      </pc:sldChg>
      <pc:sldMasterChg chg="modTransition modSldLayout">
        <pc:chgData name="Mehreen Hussain" userId="e08ac63d-d71e-4958-b35a-25b6b543607d" providerId="ADAL" clId="{A05FC3B8-F3B7-5176-8F38-9D56F68901C4}" dt="2025-09-02T16:34:44.418" v="62"/>
        <pc:sldMasterMkLst>
          <pc:docMk/>
          <pc:sldMasterMk cId="1917149451" sldId="2147483648"/>
        </pc:sldMasterMkLst>
        <pc:sldLayoutChg chg="modTransition">
          <pc:chgData name="Mehreen Hussain" userId="e08ac63d-d71e-4958-b35a-25b6b543607d" providerId="ADAL" clId="{A05FC3B8-F3B7-5176-8F38-9D56F68901C4}" dt="2025-09-02T16:34:44.418" v="62"/>
          <pc:sldLayoutMkLst>
            <pc:docMk/>
            <pc:sldMasterMk cId="1917149451" sldId="2147483648"/>
            <pc:sldLayoutMk cId="1262702468" sldId="2147483649"/>
          </pc:sldLayoutMkLst>
        </pc:sldLayoutChg>
        <pc:sldLayoutChg chg="modTransition">
          <pc:chgData name="Mehreen Hussain" userId="e08ac63d-d71e-4958-b35a-25b6b543607d" providerId="ADAL" clId="{A05FC3B8-F3B7-5176-8F38-9D56F68901C4}" dt="2025-09-02T16:34:44.418" v="62"/>
          <pc:sldLayoutMkLst>
            <pc:docMk/>
            <pc:sldMasterMk cId="1917149451" sldId="2147483648"/>
            <pc:sldLayoutMk cId="2796612484" sldId="2147483650"/>
          </pc:sldLayoutMkLst>
        </pc:sldLayoutChg>
        <pc:sldLayoutChg chg="modTransition">
          <pc:chgData name="Mehreen Hussain" userId="e08ac63d-d71e-4958-b35a-25b6b543607d" providerId="ADAL" clId="{A05FC3B8-F3B7-5176-8F38-9D56F68901C4}" dt="2025-09-02T16:34:44.418" v="62"/>
          <pc:sldLayoutMkLst>
            <pc:docMk/>
            <pc:sldMasterMk cId="1917149451" sldId="2147483648"/>
            <pc:sldLayoutMk cId="2605284388" sldId="2147483656"/>
          </pc:sldLayoutMkLst>
        </pc:sldLayoutChg>
        <pc:sldLayoutChg chg="modTransition">
          <pc:chgData name="Mehreen Hussain" userId="e08ac63d-d71e-4958-b35a-25b6b543607d" providerId="ADAL" clId="{A05FC3B8-F3B7-5176-8F38-9D56F68901C4}" dt="2025-09-02T16:34:44.418" v="62"/>
          <pc:sldLayoutMkLst>
            <pc:docMk/>
            <pc:sldMasterMk cId="1917149451" sldId="2147483648"/>
            <pc:sldLayoutMk cId="808391376" sldId="2147483661"/>
          </pc:sldLayoutMkLst>
        </pc:sldLayoutChg>
        <pc:sldLayoutChg chg="modTransition">
          <pc:chgData name="Mehreen Hussain" userId="e08ac63d-d71e-4958-b35a-25b6b543607d" providerId="ADAL" clId="{A05FC3B8-F3B7-5176-8F38-9D56F68901C4}" dt="2025-09-02T16:34:44.418" v="62"/>
          <pc:sldLayoutMkLst>
            <pc:docMk/>
            <pc:sldMasterMk cId="1917149451" sldId="2147483648"/>
            <pc:sldLayoutMk cId="1650104662" sldId="2147483664"/>
          </pc:sldLayoutMkLst>
        </pc:sldLayoutChg>
        <pc:sldLayoutChg chg="modTransition">
          <pc:chgData name="Mehreen Hussain" userId="e08ac63d-d71e-4958-b35a-25b6b543607d" providerId="ADAL" clId="{A05FC3B8-F3B7-5176-8F38-9D56F68901C4}" dt="2025-09-02T16:34:44.418" v="62"/>
          <pc:sldLayoutMkLst>
            <pc:docMk/>
            <pc:sldMasterMk cId="1917149451" sldId="2147483648"/>
            <pc:sldLayoutMk cId="3528947676" sldId="2147483666"/>
          </pc:sldLayoutMkLst>
        </pc:sldLayoutChg>
        <pc:sldLayoutChg chg="modTransition">
          <pc:chgData name="Mehreen Hussain" userId="e08ac63d-d71e-4958-b35a-25b6b543607d" providerId="ADAL" clId="{A05FC3B8-F3B7-5176-8F38-9D56F68901C4}" dt="2025-09-02T16:34:44.418" v="62"/>
          <pc:sldLayoutMkLst>
            <pc:docMk/>
            <pc:sldMasterMk cId="1917149451" sldId="2147483648"/>
            <pc:sldLayoutMk cId="2400844624" sldId="2147483667"/>
          </pc:sldLayoutMkLst>
        </pc:sldLayoutChg>
        <pc:sldLayoutChg chg="modTransition">
          <pc:chgData name="Mehreen Hussain" userId="e08ac63d-d71e-4958-b35a-25b6b543607d" providerId="ADAL" clId="{A05FC3B8-F3B7-5176-8F38-9D56F68901C4}" dt="2025-09-02T16:34:44.418" v="62"/>
          <pc:sldLayoutMkLst>
            <pc:docMk/>
            <pc:sldMasterMk cId="1917149451" sldId="2147483648"/>
            <pc:sldLayoutMk cId="1908196952" sldId="2147483668"/>
          </pc:sldLayoutMkLst>
        </pc:sldLayoutChg>
        <pc:sldLayoutChg chg="modTransition">
          <pc:chgData name="Mehreen Hussain" userId="e08ac63d-d71e-4958-b35a-25b6b543607d" providerId="ADAL" clId="{A05FC3B8-F3B7-5176-8F38-9D56F68901C4}" dt="2025-09-02T16:34:44.418" v="62"/>
          <pc:sldLayoutMkLst>
            <pc:docMk/>
            <pc:sldMasterMk cId="1917149451" sldId="2147483648"/>
            <pc:sldLayoutMk cId="2585154887" sldId="2147483669"/>
          </pc:sldLayoutMkLst>
        </pc:sldLayoutChg>
        <pc:sldLayoutChg chg="modTransition">
          <pc:chgData name="Mehreen Hussain" userId="e08ac63d-d71e-4958-b35a-25b6b543607d" providerId="ADAL" clId="{A05FC3B8-F3B7-5176-8F38-9D56F68901C4}" dt="2025-09-02T16:34:44.418" v="62"/>
          <pc:sldLayoutMkLst>
            <pc:docMk/>
            <pc:sldMasterMk cId="1917149451" sldId="2147483648"/>
            <pc:sldLayoutMk cId="307084309" sldId="2147483671"/>
          </pc:sldLayoutMkLst>
        </pc:sldLayoutChg>
        <pc:sldLayoutChg chg="modTransition">
          <pc:chgData name="Mehreen Hussain" userId="e08ac63d-d71e-4958-b35a-25b6b543607d" providerId="ADAL" clId="{A05FC3B8-F3B7-5176-8F38-9D56F68901C4}" dt="2025-09-02T16:34:44.418" v="62"/>
          <pc:sldLayoutMkLst>
            <pc:docMk/>
            <pc:sldMasterMk cId="1917149451" sldId="2147483648"/>
            <pc:sldLayoutMk cId="1542284206" sldId="2147483672"/>
          </pc:sldLayoutMkLst>
        </pc:sldLayoutChg>
        <pc:sldLayoutChg chg="modTransition">
          <pc:chgData name="Mehreen Hussain" userId="e08ac63d-d71e-4958-b35a-25b6b543607d" providerId="ADAL" clId="{A05FC3B8-F3B7-5176-8F38-9D56F68901C4}" dt="2025-09-02T16:34:44.418" v="62"/>
          <pc:sldLayoutMkLst>
            <pc:docMk/>
            <pc:sldMasterMk cId="1917149451" sldId="2147483648"/>
            <pc:sldLayoutMk cId="3723599510" sldId="2147483673"/>
          </pc:sldLayoutMkLst>
        </pc:sldLayoutChg>
        <pc:sldLayoutChg chg="modTransition">
          <pc:chgData name="Mehreen Hussain" userId="e08ac63d-d71e-4958-b35a-25b6b543607d" providerId="ADAL" clId="{A05FC3B8-F3B7-5176-8F38-9D56F68901C4}" dt="2025-09-02T16:34:44.418" v="62"/>
          <pc:sldLayoutMkLst>
            <pc:docMk/>
            <pc:sldMasterMk cId="1917149451" sldId="2147483648"/>
            <pc:sldLayoutMk cId="1245444351" sldId="2147483674"/>
          </pc:sldLayoutMkLst>
        </pc:sldLayoutChg>
        <pc:sldLayoutChg chg="modTransition">
          <pc:chgData name="Mehreen Hussain" userId="e08ac63d-d71e-4958-b35a-25b6b543607d" providerId="ADAL" clId="{A05FC3B8-F3B7-5176-8F38-9D56F68901C4}" dt="2025-09-02T16:34:44.418" v="62"/>
          <pc:sldLayoutMkLst>
            <pc:docMk/>
            <pc:sldMasterMk cId="1917149451" sldId="2147483648"/>
            <pc:sldLayoutMk cId="51633988" sldId="2147483675"/>
          </pc:sldLayoutMkLst>
        </pc:sldLayoutChg>
        <pc:sldLayoutChg chg="modTransition">
          <pc:chgData name="Mehreen Hussain" userId="e08ac63d-d71e-4958-b35a-25b6b543607d" providerId="ADAL" clId="{A05FC3B8-F3B7-5176-8F38-9D56F68901C4}" dt="2025-09-02T16:34:44.418" v="62"/>
          <pc:sldLayoutMkLst>
            <pc:docMk/>
            <pc:sldMasterMk cId="1917149451" sldId="2147483648"/>
            <pc:sldLayoutMk cId="1511589405" sldId="2147483676"/>
          </pc:sldLayoutMkLst>
        </pc:sldLayoutChg>
        <pc:sldLayoutChg chg="modTransition">
          <pc:chgData name="Mehreen Hussain" userId="e08ac63d-d71e-4958-b35a-25b6b543607d" providerId="ADAL" clId="{A05FC3B8-F3B7-5176-8F38-9D56F68901C4}" dt="2025-09-02T16:34:44.418" v="62"/>
          <pc:sldLayoutMkLst>
            <pc:docMk/>
            <pc:sldMasterMk cId="1917149451" sldId="2147483648"/>
            <pc:sldLayoutMk cId="3575351663" sldId="2147483677"/>
          </pc:sldLayoutMkLst>
        </pc:sldLayoutChg>
        <pc:sldLayoutChg chg="modTransition">
          <pc:chgData name="Mehreen Hussain" userId="e08ac63d-d71e-4958-b35a-25b6b543607d" providerId="ADAL" clId="{A05FC3B8-F3B7-5176-8F38-9D56F68901C4}" dt="2025-09-02T16:34:44.418" v="62"/>
          <pc:sldLayoutMkLst>
            <pc:docMk/>
            <pc:sldMasterMk cId="1917149451" sldId="2147483648"/>
            <pc:sldLayoutMk cId="3571888293" sldId="2147483678"/>
          </pc:sldLayoutMkLst>
        </pc:sldLayoutChg>
        <pc:sldLayoutChg chg="modTransition">
          <pc:chgData name="Mehreen Hussain" userId="e08ac63d-d71e-4958-b35a-25b6b543607d" providerId="ADAL" clId="{A05FC3B8-F3B7-5176-8F38-9D56F68901C4}" dt="2025-09-02T16:34:44.418" v="62"/>
          <pc:sldLayoutMkLst>
            <pc:docMk/>
            <pc:sldMasterMk cId="1917149451" sldId="2147483648"/>
            <pc:sldLayoutMk cId="4162441833" sldId="214748367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B431D3-6E78-4E27-A9D9-93F0CA3861A4}" type="datetimeFigureOut">
              <a:rPr lang="en-GB" smtClean="0"/>
              <a:t>02/09/2025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2FC797-76C8-473D-8448-FEBBCBB068F7}" type="slidenum">
              <a:rPr lang="en-GB" smtClean="0"/>
              <a:t>‹#›</a:t>
            </a:fld>
            <a:endParaRPr lang="en-GB"/>
          </a:p>
        </p:txBody>
      </p:sp>
    </p:spTree>
    <p:extLst>
      <p:ext uri="{BB962C8B-B14F-4D97-AF65-F5344CB8AC3E}">
        <p14:creationId xmlns:p14="http://schemas.microsoft.com/office/powerpoint/2010/main" val="3178605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2FC797-76C8-473D-8448-FEBBCBB068F7}" type="slidenum">
              <a:rPr lang="en-GB" smtClean="0"/>
              <a:t>1</a:t>
            </a:fld>
            <a:endParaRPr lang="en-GB"/>
          </a:p>
        </p:txBody>
      </p:sp>
    </p:spTree>
    <p:extLst>
      <p:ext uri="{BB962C8B-B14F-4D97-AF65-F5344CB8AC3E}">
        <p14:creationId xmlns:p14="http://schemas.microsoft.com/office/powerpoint/2010/main" val="27973049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4.sv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1E213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98D698-066D-6A9D-305C-319F63E6417C}"/>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p:blipFill>
        <p:spPr bwMode="auto">
          <a:xfrm>
            <a:off x="6096000" y="-2413"/>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RCSLT logo">
            <a:extLst>
              <a:ext uri="{FF2B5EF4-FFF2-40B4-BE49-F238E27FC236}">
                <a16:creationId xmlns:a16="http://schemas.microsoft.com/office/drawing/2014/main" id="{004B148C-1CC2-492B-06D1-1D1CD96BBF9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227239"/>
            <a:ext cx="6062958" cy="2090457"/>
          </a:xfrm>
          <a:prstGeom prst="rect">
            <a:avLst/>
          </a:prstGeom>
        </p:spPr>
      </p:pic>
      <p:sp>
        <p:nvSpPr>
          <p:cNvPr id="8" name="Subtitle 2">
            <a:extLst>
              <a:ext uri="{FF2B5EF4-FFF2-40B4-BE49-F238E27FC236}">
                <a16:creationId xmlns:a16="http://schemas.microsoft.com/office/drawing/2014/main" id="{2295A3A1-2B58-7D27-FABC-B8A6B261883C}"/>
              </a:ext>
            </a:extLst>
          </p:cNvPr>
          <p:cNvSpPr>
            <a:spLocks noGrp="1"/>
          </p:cNvSpPr>
          <p:nvPr>
            <p:ph type="subTitle" idx="1"/>
          </p:nvPr>
        </p:nvSpPr>
        <p:spPr>
          <a:xfrm>
            <a:off x="580525" y="4302072"/>
            <a:ext cx="4704784" cy="1460263"/>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9" name="Title 1">
            <a:extLst>
              <a:ext uri="{FF2B5EF4-FFF2-40B4-BE49-F238E27FC236}">
                <a16:creationId xmlns:a16="http://schemas.microsoft.com/office/drawing/2014/main" id="{D63C8F58-085D-B44C-4B44-294ACE3F49DC}"/>
              </a:ext>
            </a:extLst>
          </p:cNvPr>
          <p:cNvSpPr>
            <a:spLocks noGrp="1"/>
          </p:cNvSpPr>
          <p:nvPr>
            <p:ph type="ctrTitle"/>
          </p:nvPr>
        </p:nvSpPr>
        <p:spPr>
          <a:xfrm>
            <a:off x="589578" y="2187126"/>
            <a:ext cx="4704784" cy="2090457"/>
          </a:xfrm>
        </p:spPr>
        <p:txBody>
          <a:bodyPr anchor="t">
            <a:normAutofit/>
          </a:bodyPr>
          <a:lstStyle>
            <a:lvl1pPr algn="l">
              <a:defRPr sz="5000" b="1" i="0">
                <a:solidFill>
                  <a:schemeClr val="bg1"/>
                </a:solidFill>
                <a:latin typeface="Open Sans Condensed" panose="020B0606030504020204" pitchFamily="34" charset="0"/>
                <a:ea typeface="Open Sans Condensed" panose="020B0606030504020204" pitchFamily="34" charset="0"/>
                <a:cs typeface="Open Sans Condensed" panose="020B0606030504020204" pitchFamily="34" charset="0"/>
              </a:defRPr>
            </a:lvl1pPr>
          </a:lstStyle>
          <a:p>
            <a:r>
              <a:rPr lang="en-GB"/>
              <a:t>Click to edit Master title style</a:t>
            </a:r>
          </a:p>
        </p:txBody>
      </p:sp>
    </p:spTree>
    <p:extLst>
      <p:ext uri="{BB962C8B-B14F-4D97-AF65-F5344CB8AC3E}">
        <p14:creationId xmlns:p14="http://schemas.microsoft.com/office/powerpoint/2010/main" val="1262702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de_Title and Content_3 col">
    <p:spTree>
      <p:nvGrpSpPr>
        <p:cNvPr id="1" name=""/>
        <p:cNvGrpSpPr/>
        <p:nvPr/>
      </p:nvGrpSpPr>
      <p:grpSpPr>
        <a:xfrm>
          <a:off x="0" y="0"/>
          <a:ext cx="0" cy="0"/>
          <a:chOff x="0" y="0"/>
          <a:chExt cx="0" cy="0"/>
        </a:xfrm>
      </p:grpSpPr>
      <p:sp>
        <p:nvSpPr>
          <p:cNvPr id="9" name="Google Shape;68;p14">
            <a:extLst>
              <a:ext uri="{FF2B5EF4-FFF2-40B4-BE49-F238E27FC236}">
                <a16:creationId xmlns:a16="http://schemas.microsoft.com/office/drawing/2014/main" id="{BADFC14A-F6BB-0AA7-5D85-C17C8BA30075}"/>
              </a:ext>
            </a:extLst>
          </p:cNvPr>
          <p:cNvSpPr/>
          <p:nvPr userDrawn="1"/>
        </p:nvSpPr>
        <p:spPr>
          <a:xfrm>
            <a:off x="0" y="0"/>
            <a:ext cx="1913200" cy="6858000"/>
          </a:xfrm>
          <a:prstGeom prst="rect">
            <a:avLst/>
          </a:prstGeom>
          <a:solidFill>
            <a:srgbClr val="1A1D33"/>
          </a:solidFill>
          <a:ln>
            <a:noFill/>
          </a:ln>
        </p:spPr>
        <p:txBody>
          <a:bodyPr spcFirstLastPara="1" wrap="square" lIns="121900" tIns="121900" rIns="121900" bIns="121900" anchor="ctr" anchorCtr="0">
            <a:noAutofit/>
          </a:bodyPr>
          <a:lstStyle/>
          <a:p>
            <a:endParaRPr sz="2400"/>
          </a:p>
        </p:txBody>
      </p:sp>
      <p:cxnSp>
        <p:nvCxnSpPr>
          <p:cNvPr id="10" name="Straight Connector 9">
            <a:extLst>
              <a:ext uri="{FF2B5EF4-FFF2-40B4-BE49-F238E27FC236}">
                <a16:creationId xmlns:a16="http://schemas.microsoft.com/office/drawing/2014/main" id="{8E64AB25-9F48-5E79-2E62-200FE83C0EB0}"/>
              </a:ext>
            </a:extLst>
          </p:cNvPr>
          <p:cNvCxnSpPr>
            <a:cxnSpLocks/>
          </p:cNvCxnSpPr>
          <p:nvPr userDrawn="1"/>
        </p:nvCxnSpPr>
        <p:spPr>
          <a:xfrm>
            <a:off x="2464613" y="1921215"/>
            <a:ext cx="720000" cy="0"/>
          </a:xfrm>
          <a:prstGeom prst="line">
            <a:avLst/>
          </a:prstGeom>
          <a:ln w="76200">
            <a:solidFill>
              <a:srgbClr val="2F334F"/>
            </a:solidFill>
          </a:ln>
        </p:spPr>
        <p:style>
          <a:lnRef idx="1">
            <a:schemeClr val="accent1"/>
          </a:lnRef>
          <a:fillRef idx="0">
            <a:schemeClr val="accent1"/>
          </a:fillRef>
          <a:effectRef idx="0">
            <a:schemeClr val="accent1"/>
          </a:effectRef>
          <a:fontRef idx="minor">
            <a:schemeClr val="tx1"/>
          </a:fontRef>
        </p:style>
      </p:cxnSp>
      <p:pic>
        <p:nvPicPr>
          <p:cNvPr id="13" name="Picture 12" descr="A black and blue logo&#10;&#10;Description automatically generated">
            <a:extLst>
              <a:ext uri="{FF2B5EF4-FFF2-40B4-BE49-F238E27FC236}">
                <a16:creationId xmlns:a16="http://schemas.microsoft.com/office/drawing/2014/main" id="{F582E40A-E5CE-2FA1-6A00-E597F385277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28023" y="6068333"/>
            <a:ext cx="1913179" cy="659648"/>
          </a:xfrm>
          <a:prstGeom prst="rect">
            <a:avLst/>
          </a:prstGeom>
        </p:spPr>
      </p:pic>
      <p:sp>
        <p:nvSpPr>
          <p:cNvPr id="4" name="Google Shape;66;p14">
            <a:extLst>
              <a:ext uri="{FF2B5EF4-FFF2-40B4-BE49-F238E27FC236}">
                <a16:creationId xmlns:a16="http://schemas.microsoft.com/office/drawing/2014/main" id="{92CE8938-1087-1FB4-2F74-E1B98A6E80DE}"/>
              </a:ext>
            </a:extLst>
          </p:cNvPr>
          <p:cNvSpPr txBox="1">
            <a:spLocks/>
          </p:cNvSpPr>
          <p:nvPr userDrawn="1"/>
        </p:nvSpPr>
        <p:spPr>
          <a:xfrm>
            <a:off x="2321833" y="2319481"/>
            <a:ext cx="2880000" cy="2654044"/>
          </a:xfrm>
          <a:prstGeom prst="rect">
            <a:avLst/>
          </a:prstGeom>
        </p:spPr>
        <p:txBody>
          <a:bodyPr spcFirstLastPara="1" vert="horz" wrap="square" lIns="121900" tIns="121900" rIns="121900" bIns="121900" rtlCol="0" anchor="t" anchorCtr="0">
            <a:noAutofit/>
          </a:bodyPr>
          <a:lstStyle>
            <a:lvl1pPr marL="609585" lvl="0" indent="-457189"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2133"/>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2133"/>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2133"/>
              </a:spcBef>
              <a:spcAft>
                <a:spcPts val="2133"/>
              </a:spcAft>
              <a:buSzPts val="1400"/>
              <a:buFont typeface="Arial" panose="020B0604020202020204" pitchFamily="34" charset="0"/>
              <a:buChar char="■"/>
              <a:defRPr sz="1800" kern="1200">
                <a:solidFill>
                  <a:schemeClr val="tx1"/>
                </a:solidFill>
                <a:latin typeface="+mn-lt"/>
                <a:ea typeface="+mn-ea"/>
                <a:cs typeface="+mn-cs"/>
              </a:defRPr>
            </a:lvl9pPr>
          </a:lstStyle>
          <a:p>
            <a:pPr marL="0" indent="0">
              <a:spcAft>
                <a:spcPts val="2133"/>
              </a:spcAft>
              <a:buFont typeface="Arial" panose="020B0604020202020204" pitchFamily="34" charset="0"/>
              <a:buNone/>
            </a:pPr>
            <a:endParaRPr lang="en-GB" sz="1800">
              <a:solidFill>
                <a:schemeClr val="tx1"/>
              </a:solidFill>
              <a:latin typeface="Open Sans"/>
              <a:ea typeface="Open Sans"/>
              <a:cs typeface="Open Sans"/>
              <a:sym typeface="Open Sans"/>
            </a:endParaRPr>
          </a:p>
        </p:txBody>
      </p:sp>
      <p:cxnSp>
        <p:nvCxnSpPr>
          <p:cNvPr id="7" name="Straight Connector 6">
            <a:extLst>
              <a:ext uri="{FF2B5EF4-FFF2-40B4-BE49-F238E27FC236}">
                <a16:creationId xmlns:a16="http://schemas.microsoft.com/office/drawing/2014/main" id="{349E8D6F-6525-C896-FBFD-966FE759B0AC}"/>
              </a:ext>
            </a:extLst>
          </p:cNvPr>
          <p:cNvCxnSpPr>
            <a:cxnSpLocks/>
          </p:cNvCxnSpPr>
          <p:nvPr userDrawn="1"/>
        </p:nvCxnSpPr>
        <p:spPr>
          <a:xfrm>
            <a:off x="8855360" y="1921214"/>
            <a:ext cx="720000" cy="0"/>
          </a:xfrm>
          <a:prstGeom prst="line">
            <a:avLst/>
          </a:prstGeom>
          <a:ln w="76200">
            <a:solidFill>
              <a:srgbClr val="2F334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6D78C5B-8D9D-5FC5-3BA5-3CF6936A84CC}"/>
              </a:ext>
            </a:extLst>
          </p:cNvPr>
          <p:cNvCxnSpPr>
            <a:cxnSpLocks/>
          </p:cNvCxnSpPr>
          <p:nvPr userDrawn="1"/>
        </p:nvCxnSpPr>
        <p:spPr>
          <a:xfrm>
            <a:off x="5645285" y="1927899"/>
            <a:ext cx="720000" cy="0"/>
          </a:xfrm>
          <a:prstGeom prst="line">
            <a:avLst/>
          </a:prstGeom>
          <a:ln w="76200">
            <a:solidFill>
              <a:srgbClr val="2F334F"/>
            </a:soli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C6E8DAA9-8E50-0CAE-A751-38559D2BE775}"/>
              </a:ext>
            </a:extLst>
          </p:cNvPr>
          <p:cNvSpPr>
            <a:spLocks noGrp="1"/>
          </p:cNvSpPr>
          <p:nvPr>
            <p:ph type="body" sz="quarter" idx="10" hasCustomPrompt="1"/>
          </p:nvPr>
        </p:nvSpPr>
        <p:spPr>
          <a:xfrm>
            <a:off x="2464613" y="2114551"/>
            <a:ext cx="2993212" cy="3953777"/>
          </a:xfrm>
        </p:spPr>
        <p:txBody>
          <a:bodyPr>
            <a:normAutofit/>
          </a:bodyPr>
          <a:lstStyle>
            <a:lvl1pPr marL="0" indent="0">
              <a:buNone/>
              <a:defRPr sz="1800"/>
            </a:lvl1pPr>
            <a:lvl2pPr marL="457200" indent="0">
              <a:buNone/>
              <a:defRPr/>
            </a:lvl2pPr>
            <a:lvl3pPr marL="914400" indent="0">
              <a:buNone/>
              <a:defRPr/>
            </a:lvl3pPr>
            <a:lvl5pPr marL="1828800" indent="0">
              <a:buNone/>
              <a:defRPr/>
            </a:lvl5pPr>
          </a:lstStyle>
          <a:p>
            <a:pPr lvl="0"/>
            <a:r>
              <a:rPr lang="en-GB"/>
              <a:t>Click to edit Master text slides</a:t>
            </a:r>
            <a:endParaRPr lang="en-US"/>
          </a:p>
        </p:txBody>
      </p:sp>
      <p:sp>
        <p:nvSpPr>
          <p:cNvPr id="28" name="Text Placeholder 26">
            <a:extLst>
              <a:ext uri="{FF2B5EF4-FFF2-40B4-BE49-F238E27FC236}">
                <a16:creationId xmlns:a16="http://schemas.microsoft.com/office/drawing/2014/main" id="{39ABB52F-4025-D044-97F4-7EAA3F1820C0}"/>
              </a:ext>
            </a:extLst>
          </p:cNvPr>
          <p:cNvSpPr>
            <a:spLocks noGrp="1"/>
          </p:cNvSpPr>
          <p:nvPr>
            <p:ph type="body" sz="quarter" idx="11"/>
          </p:nvPr>
        </p:nvSpPr>
        <p:spPr>
          <a:xfrm>
            <a:off x="8842255" y="2114550"/>
            <a:ext cx="2993212" cy="3953772"/>
          </a:xfrm>
        </p:spPr>
        <p:txBody>
          <a:bodyPr>
            <a:normAutofit/>
          </a:bodyPr>
          <a:lstStyle>
            <a:lvl1pPr marL="0" indent="0">
              <a:buNone/>
              <a:defRPr sz="1800"/>
            </a:lvl1pPr>
          </a:lstStyle>
          <a:p>
            <a:pPr lvl="0"/>
            <a:r>
              <a:rPr lang="en-GB"/>
              <a:t>Click to edit Master text styles</a:t>
            </a:r>
          </a:p>
        </p:txBody>
      </p:sp>
      <p:sp>
        <p:nvSpPr>
          <p:cNvPr id="29" name="Text Placeholder 26">
            <a:extLst>
              <a:ext uri="{FF2B5EF4-FFF2-40B4-BE49-F238E27FC236}">
                <a16:creationId xmlns:a16="http://schemas.microsoft.com/office/drawing/2014/main" id="{48D618E7-360D-46A8-0DA7-C02B26182B13}"/>
              </a:ext>
            </a:extLst>
          </p:cNvPr>
          <p:cNvSpPr>
            <a:spLocks noGrp="1"/>
          </p:cNvSpPr>
          <p:nvPr>
            <p:ph type="body" sz="quarter" idx="12"/>
          </p:nvPr>
        </p:nvSpPr>
        <p:spPr>
          <a:xfrm>
            <a:off x="5645285" y="2114550"/>
            <a:ext cx="2993212" cy="3953775"/>
          </a:xfrm>
        </p:spPr>
        <p:txBody>
          <a:bodyPr>
            <a:normAutofit/>
          </a:bodyPr>
          <a:lstStyle>
            <a:lvl1pPr marL="0" indent="0">
              <a:buNone/>
              <a:defRPr sz="1800"/>
            </a:lvl1pPr>
          </a:lstStyle>
          <a:p>
            <a:pPr lvl="0"/>
            <a:r>
              <a:rPr lang="en-GB"/>
              <a:t>Click to edit Master text styles</a:t>
            </a:r>
          </a:p>
        </p:txBody>
      </p:sp>
      <p:sp>
        <p:nvSpPr>
          <p:cNvPr id="30" name="Text Placeholder 2">
            <a:extLst>
              <a:ext uri="{FF2B5EF4-FFF2-40B4-BE49-F238E27FC236}">
                <a16:creationId xmlns:a16="http://schemas.microsoft.com/office/drawing/2014/main" id="{1DFBAB16-8541-15E9-B67F-5082BC148E48}"/>
              </a:ext>
            </a:extLst>
          </p:cNvPr>
          <p:cNvSpPr>
            <a:spLocks noGrp="1"/>
          </p:cNvSpPr>
          <p:nvPr>
            <p:ph type="body" idx="13"/>
          </p:nvPr>
        </p:nvSpPr>
        <p:spPr>
          <a:xfrm>
            <a:off x="2385721" y="371478"/>
            <a:ext cx="2993212" cy="1473079"/>
          </a:xfrm>
        </p:spPr>
        <p:txBody>
          <a:bodyPr anchor="b">
            <a:noAutofit/>
          </a:bodyPr>
          <a:lstStyle>
            <a:lvl1pPr marL="0" indent="0">
              <a:buNone/>
              <a:defRPr sz="3200" b="1" i="0">
                <a:solidFill>
                  <a:srgbClr val="000000"/>
                </a:solidFill>
                <a:latin typeface="Open Sans Condensed" panose="020B0606030504020204" pitchFamily="34" charset="0"/>
                <a:ea typeface="Open Sans Condensed" panose="020B0606030504020204" pitchFamily="34" charset="0"/>
                <a:cs typeface="Open Sans Condense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31" name="Text Placeholder 2">
            <a:extLst>
              <a:ext uri="{FF2B5EF4-FFF2-40B4-BE49-F238E27FC236}">
                <a16:creationId xmlns:a16="http://schemas.microsoft.com/office/drawing/2014/main" id="{F0E6A8FA-90C6-7472-1EFC-04769C25FE53}"/>
              </a:ext>
            </a:extLst>
          </p:cNvPr>
          <p:cNvSpPr>
            <a:spLocks noGrp="1"/>
          </p:cNvSpPr>
          <p:nvPr>
            <p:ph type="body" idx="14"/>
          </p:nvPr>
        </p:nvSpPr>
        <p:spPr>
          <a:xfrm>
            <a:off x="8795726" y="368184"/>
            <a:ext cx="2993212" cy="1473079"/>
          </a:xfrm>
        </p:spPr>
        <p:txBody>
          <a:bodyPr anchor="b">
            <a:noAutofit/>
          </a:bodyPr>
          <a:lstStyle>
            <a:lvl1pPr marL="0" indent="0">
              <a:buNone/>
              <a:defRPr sz="3200" b="1" i="0">
                <a:solidFill>
                  <a:srgbClr val="000000"/>
                </a:solidFill>
                <a:latin typeface="Open Sans Condensed" panose="020B0606030504020204" pitchFamily="34" charset="0"/>
                <a:ea typeface="Open Sans Condensed" panose="020B0606030504020204" pitchFamily="34" charset="0"/>
                <a:cs typeface="Open Sans Condense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32" name="Text Placeholder 2">
            <a:extLst>
              <a:ext uri="{FF2B5EF4-FFF2-40B4-BE49-F238E27FC236}">
                <a16:creationId xmlns:a16="http://schemas.microsoft.com/office/drawing/2014/main" id="{19FBDE31-4F7F-7598-2371-B9E17A533A50}"/>
              </a:ext>
            </a:extLst>
          </p:cNvPr>
          <p:cNvSpPr>
            <a:spLocks noGrp="1"/>
          </p:cNvSpPr>
          <p:nvPr>
            <p:ph type="body" idx="15"/>
          </p:nvPr>
        </p:nvSpPr>
        <p:spPr>
          <a:xfrm>
            <a:off x="5584171" y="368184"/>
            <a:ext cx="2993212" cy="1473079"/>
          </a:xfrm>
        </p:spPr>
        <p:txBody>
          <a:bodyPr anchor="b">
            <a:noAutofit/>
          </a:bodyPr>
          <a:lstStyle>
            <a:lvl1pPr marL="0" indent="0">
              <a:buNone/>
              <a:defRPr sz="3200" b="1" i="0">
                <a:solidFill>
                  <a:srgbClr val="000000"/>
                </a:solidFill>
                <a:latin typeface="Open Sans Condensed" panose="020B0606030504020204" pitchFamily="34" charset="0"/>
                <a:ea typeface="Open Sans Condensed" panose="020B0606030504020204" pitchFamily="34" charset="0"/>
                <a:cs typeface="Open Sans Condense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Tree>
    <p:extLst>
      <p:ext uri="{BB962C8B-B14F-4D97-AF65-F5344CB8AC3E}">
        <p14:creationId xmlns:p14="http://schemas.microsoft.com/office/powerpoint/2010/main" val="1650104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de_Quote">
    <p:spTree>
      <p:nvGrpSpPr>
        <p:cNvPr id="1" name=""/>
        <p:cNvGrpSpPr/>
        <p:nvPr/>
      </p:nvGrpSpPr>
      <p:grpSpPr>
        <a:xfrm>
          <a:off x="0" y="0"/>
          <a:ext cx="0" cy="0"/>
          <a:chOff x="0" y="0"/>
          <a:chExt cx="0" cy="0"/>
        </a:xfrm>
      </p:grpSpPr>
      <p:pic>
        <p:nvPicPr>
          <p:cNvPr id="10" name="Picture 9" descr="A black and blue logo&#10;&#10;Description automatically generated">
            <a:extLst>
              <a:ext uri="{FF2B5EF4-FFF2-40B4-BE49-F238E27FC236}">
                <a16:creationId xmlns:a16="http://schemas.microsoft.com/office/drawing/2014/main" id="{8158F287-1716-D17C-1916-CEAFCCAB745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28023" y="6068333"/>
            <a:ext cx="1913179" cy="659648"/>
          </a:xfrm>
          <a:prstGeom prst="rect">
            <a:avLst/>
          </a:prstGeom>
        </p:spPr>
      </p:pic>
      <p:cxnSp>
        <p:nvCxnSpPr>
          <p:cNvPr id="11" name="Straight Connector 10">
            <a:extLst>
              <a:ext uri="{FF2B5EF4-FFF2-40B4-BE49-F238E27FC236}">
                <a16:creationId xmlns:a16="http://schemas.microsoft.com/office/drawing/2014/main" id="{A943A1C0-7943-27E5-4CC0-D2A1286B9466}"/>
              </a:ext>
            </a:extLst>
          </p:cNvPr>
          <p:cNvCxnSpPr>
            <a:cxnSpLocks/>
          </p:cNvCxnSpPr>
          <p:nvPr userDrawn="1"/>
        </p:nvCxnSpPr>
        <p:spPr>
          <a:xfrm>
            <a:off x="2464613" y="1392573"/>
            <a:ext cx="720000" cy="0"/>
          </a:xfrm>
          <a:prstGeom prst="line">
            <a:avLst/>
          </a:prstGeom>
          <a:ln w="76200">
            <a:solidFill>
              <a:srgbClr val="2F334F"/>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54146B0E-E0BB-6D6E-F14C-99D2D6A8ADD6}"/>
              </a:ext>
            </a:extLst>
          </p:cNvPr>
          <p:cNvSpPr>
            <a:spLocks noGrp="1"/>
          </p:cNvSpPr>
          <p:nvPr>
            <p:ph type="body" sz="quarter" idx="10" hasCustomPrompt="1"/>
          </p:nvPr>
        </p:nvSpPr>
        <p:spPr>
          <a:xfrm>
            <a:off x="2465388" y="2085975"/>
            <a:ext cx="9121775" cy="2757488"/>
          </a:xfrm>
        </p:spPr>
        <p:txBody>
          <a:bodyPr>
            <a:normAutofit/>
          </a:bodyPr>
          <a:lstStyle>
            <a:lvl1pPr marL="0" indent="0">
              <a:buNone/>
              <a:defRPr sz="4400" b="1" i="0">
                <a:latin typeface="Open Sans Condensed" panose="020B0606030504020204" pitchFamily="34" charset="0"/>
                <a:ea typeface="Open Sans Condensed" panose="020B0606030504020204" pitchFamily="34" charset="0"/>
                <a:cs typeface="Open Sans Condensed" panose="020B0606030504020204" pitchFamily="34" charset="0"/>
              </a:defRPr>
            </a:lvl1pPr>
          </a:lstStyle>
          <a:p>
            <a:pPr lvl="0"/>
            <a:r>
              <a:rPr lang="en-GB"/>
              <a:t>“Insert quote here”</a:t>
            </a:r>
            <a:endParaRPr lang="en-US"/>
          </a:p>
        </p:txBody>
      </p:sp>
      <p:sp>
        <p:nvSpPr>
          <p:cNvPr id="3" name="Google Shape;68;p14">
            <a:extLst>
              <a:ext uri="{FF2B5EF4-FFF2-40B4-BE49-F238E27FC236}">
                <a16:creationId xmlns:a16="http://schemas.microsoft.com/office/drawing/2014/main" id="{D5D1DC80-3C16-6B46-9E5E-AA9F529BBE01}"/>
              </a:ext>
            </a:extLst>
          </p:cNvPr>
          <p:cNvSpPr/>
          <p:nvPr userDrawn="1"/>
        </p:nvSpPr>
        <p:spPr>
          <a:xfrm>
            <a:off x="0" y="0"/>
            <a:ext cx="1913200" cy="6858000"/>
          </a:xfrm>
          <a:prstGeom prst="rect">
            <a:avLst/>
          </a:prstGeom>
          <a:solidFill>
            <a:srgbClr val="1A1D33"/>
          </a:solidFill>
          <a:ln>
            <a:noFill/>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1511589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g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B0D59E-9D3F-4D78-BB07-B7506DD1D6C6}"/>
              </a:ext>
            </a:extLst>
          </p:cNvPr>
          <p:cNvSpPr>
            <a:spLocks noGrp="1"/>
          </p:cNvSpPr>
          <p:nvPr>
            <p:ph idx="1"/>
          </p:nvPr>
        </p:nvSpPr>
        <p:spPr>
          <a:xfrm>
            <a:off x="514291" y="1700217"/>
            <a:ext cx="9167001" cy="4368116"/>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10" name="Straight Connector 9">
            <a:extLst>
              <a:ext uri="{FF2B5EF4-FFF2-40B4-BE49-F238E27FC236}">
                <a16:creationId xmlns:a16="http://schemas.microsoft.com/office/drawing/2014/main" id="{8E64AB25-9F48-5E79-2E62-200FE83C0EB0}"/>
              </a:ext>
            </a:extLst>
          </p:cNvPr>
          <p:cNvCxnSpPr>
            <a:cxnSpLocks/>
          </p:cNvCxnSpPr>
          <p:nvPr userDrawn="1"/>
        </p:nvCxnSpPr>
        <p:spPr>
          <a:xfrm>
            <a:off x="515880" y="1392573"/>
            <a:ext cx="720000" cy="0"/>
          </a:xfrm>
          <a:prstGeom prst="line">
            <a:avLst/>
          </a:prstGeom>
          <a:ln w="76200">
            <a:solidFill>
              <a:srgbClr val="2F334F"/>
            </a:solidFill>
          </a:ln>
        </p:spPr>
        <p:style>
          <a:lnRef idx="1">
            <a:schemeClr val="accent1"/>
          </a:lnRef>
          <a:fillRef idx="0">
            <a:schemeClr val="accent1"/>
          </a:fillRef>
          <a:effectRef idx="0">
            <a:schemeClr val="accent1"/>
          </a:effectRef>
          <a:fontRef idx="minor">
            <a:schemeClr val="tx1"/>
          </a:fontRef>
        </p:style>
      </p:cxnSp>
      <p:pic>
        <p:nvPicPr>
          <p:cNvPr id="13" name="Picture 12" descr="A black and blue logo&#10;&#10;Description automatically generated">
            <a:extLst>
              <a:ext uri="{FF2B5EF4-FFF2-40B4-BE49-F238E27FC236}">
                <a16:creationId xmlns:a16="http://schemas.microsoft.com/office/drawing/2014/main" id="{F582E40A-E5CE-2FA1-6A00-E597F385277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9290" y="6068333"/>
            <a:ext cx="1913179" cy="659648"/>
          </a:xfrm>
          <a:prstGeom prst="rect">
            <a:avLst/>
          </a:prstGeom>
        </p:spPr>
      </p:pic>
      <p:pic>
        <p:nvPicPr>
          <p:cNvPr id="2" name="Picture 3">
            <a:extLst>
              <a:ext uri="{FF2B5EF4-FFF2-40B4-BE49-F238E27FC236}">
                <a16:creationId xmlns:a16="http://schemas.microsoft.com/office/drawing/2014/main" id="{C6A542F8-96CA-5398-9D57-6B335AEB6433}"/>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p:blipFill>
        <p:spPr bwMode="auto">
          <a:xfrm>
            <a:off x="10291110" y="0"/>
            <a:ext cx="190845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0">
            <a:extLst>
              <a:ext uri="{FF2B5EF4-FFF2-40B4-BE49-F238E27FC236}">
                <a16:creationId xmlns:a16="http://schemas.microsoft.com/office/drawing/2014/main" id="{D7723FF5-6CB6-86F7-1530-E1DD888A4C0B}"/>
              </a:ext>
            </a:extLst>
          </p:cNvPr>
          <p:cNvSpPr>
            <a:spLocks noGrp="1"/>
          </p:cNvSpPr>
          <p:nvPr>
            <p:ph type="title"/>
          </p:nvPr>
        </p:nvSpPr>
        <p:spPr>
          <a:xfrm>
            <a:off x="425504" y="86833"/>
            <a:ext cx="9256452" cy="1325563"/>
          </a:xfrm>
        </p:spPr>
        <p:txBody>
          <a:bodyPr anchor="b">
            <a:normAutofit/>
          </a:bodyPr>
          <a:lstStyle>
            <a:lvl1pPr>
              <a:defRPr sz="4000" b="1" i="0">
                <a:solidFill>
                  <a:srgbClr val="000000"/>
                </a:solidFill>
                <a:latin typeface="Open Sans Condensed" panose="020B0606030504020204" pitchFamily="34" charset="0"/>
                <a:ea typeface="Open Sans Condensed" panose="020B0606030504020204" pitchFamily="34" charset="0"/>
                <a:cs typeface="Open Sans Condensed" panose="020B0606030504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8083913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g_Title and Content_2 col">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6C9F81B-887A-B775-DF51-46F5EF294835}"/>
              </a:ext>
            </a:extLst>
          </p:cNvPr>
          <p:cNvSpPr>
            <a:spLocks noGrp="1"/>
          </p:cNvSpPr>
          <p:nvPr>
            <p:ph sz="half" idx="1"/>
          </p:nvPr>
        </p:nvSpPr>
        <p:spPr>
          <a:xfrm>
            <a:off x="514291" y="1689652"/>
            <a:ext cx="4423551" cy="437868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Content Placeholder 3">
            <a:extLst>
              <a:ext uri="{FF2B5EF4-FFF2-40B4-BE49-F238E27FC236}">
                <a16:creationId xmlns:a16="http://schemas.microsoft.com/office/drawing/2014/main" id="{C311496D-9E08-95FE-9486-067429448963}"/>
              </a:ext>
            </a:extLst>
          </p:cNvPr>
          <p:cNvSpPr>
            <a:spLocks noGrp="1"/>
          </p:cNvSpPr>
          <p:nvPr>
            <p:ph sz="half" idx="2"/>
          </p:nvPr>
        </p:nvSpPr>
        <p:spPr>
          <a:xfrm>
            <a:off x="5172842" y="1679712"/>
            <a:ext cx="4494164" cy="437868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2" name="Picture 3">
            <a:extLst>
              <a:ext uri="{FF2B5EF4-FFF2-40B4-BE49-F238E27FC236}">
                <a16:creationId xmlns:a16="http://schemas.microsoft.com/office/drawing/2014/main" id="{1BEAA02F-B87C-1AB0-FB38-9B090BBE6274}"/>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p:blipFill>
        <p:spPr bwMode="auto">
          <a:xfrm>
            <a:off x="10291110" y="0"/>
            <a:ext cx="1908457"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83D8C38E-A0A9-3CE9-8CC9-684055E0CE38}"/>
              </a:ext>
            </a:extLst>
          </p:cNvPr>
          <p:cNvCxnSpPr>
            <a:cxnSpLocks/>
          </p:cNvCxnSpPr>
          <p:nvPr userDrawn="1"/>
        </p:nvCxnSpPr>
        <p:spPr>
          <a:xfrm>
            <a:off x="515880" y="1392573"/>
            <a:ext cx="720000" cy="0"/>
          </a:xfrm>
          <a:prstGeom prst="line">
            <a:avLst/>
          </a:prstGeom>
          <a:ln w="76200">
            <a:solidFill>
              <a:srgbClr val="2F334F"/>
            </a:solidFill>
          </a:ln>
        </p:spPr>
        <p:style>
          <a:lnRef idx="1">
            <a:schemeClr val="accent1"/>
          </a:lnRef>
          <a:fillRef idx="0">
            <a:schemeClr val="accent1"/>
          </a:fillRef>
          <a:effectRef idx="0">
            <a:schemeClr val="accent1"/>
          </a:effectRef>
          <a:fontRef idx="minor">
            <a:schemeClr val="tx1"/>
          </a:fontRef>
        </p:style>
      </p:cxnSp>
      <p:pic>
        <p:nvPicPr>
          <p:cNvPr id="7" name="Picture 6" descr="A black and blue logo&#10;&#10;Description automatically generated">
            <a:extLst>
              <a:ext uri="{FF2B5EF4-FFF2-40B4-BE49-F238E27FC236}">
                <a16:creationId xmlns:a16="http://schemas.microsoft.com/office/drawing/2014/main" id="{5B6592E5-0861-E374-8227-4C5AFBA99D8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79290" y="6068333"/>
            <a:ext cx="1913179" cy="659648"/>
          </a:xfrm>
          <a:prstGeom prst="rect">
            <a:avLst/>
          </a:prstGeom>
        </p:spPr>
      </p:pic>
      <p:sp>
        <p:nvSpPr>
          <p:cNvPr id="9" name="Title 10">
            <a:extLst>
              <a:ext uri="{FF2B5EF4-FFF2-40B4-BE49-F238E27FC236}">
                <a16:creationId xmlns:a16="http://schemas.microsoft.com/office/drawing/2014/main" id="{3FB3490E-AA68-1CDC-9194-C6A9550078ED}"/>
              </a:ext>
            </a:extLst>
          </p:cNvPr>
          <p:cNvSpPr>
            <a:spLocks noGrp="1"/>
          </p:cNvSpPr>
          <p:nvPr>
            <p:ph type="title"/>
          </p:nvPr>
        </p:nvSpPr>
        <p:spPr>
          <a:xfrm>
            <a:off x="425504" y="86833"/>
            <a:ext cx="9256452" cy="1325563"/>
          </a:xfrm>
        </p:spPr>
        <p:txBody>
          <a:bodyPr anchor="b">
            <a:normAutofit/>
          </a:bodyPr>
          <a:lstStyle>
            <a:lvl1pPr>
              <a:defRPr sz="4000" b="1" i="0">
                <a:solidFill>
                  <a:srgbClr val="000000"/>
                </a:solidFill>
                <a:latin typeface="Open Sans Condensed" panose="020B0606030504020204" pitchFamily="34" charset="0"/>
                <a:ea typeface="Open Sans Condensed" panose="020B0606030504020204" pitchFamily="34" charset="0"/>
                <a:cs typeface="Open Sans Condensed" panose="020B0606030504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15422842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g_Title and Content_3 col">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8E64AB25-9F48-5E79-2E62-200FE83C0EB0}"/>
              </a:ext>
            </a:extLst>
          </p:cNvPr>
          <p:cNvCxnSpPr>
            <a:cxnSpLocks/>
          </p:cNvCxnSpPr>
          <p:nvPr userDrawn="1"/>
        </p:nvCxnSpPr>
        <p:spPr>
          <a:xfrm>
            <a:off x="513893" y="1921215"/>
            <a:ext cx="720000" cy="0"/>
          </a:xfrm>
          <a:prstGeom prst="line">
            <a:avLst/>
          </a:prstGeom>
          <a:ln w="76200">
            <a:solidFill>
              <a:srgbClr val="2F334F"/>
            </a:solidFill>
          </a:ln>
        </p:spPr>
        <p:style>
          <a:lnRef idx="1">
            <a:schemeClr val="accent1"/>
          </a:lnRef>
          <a:fillRef idx="0">
            <a:schemeClr val="accent1"/>
          </a:fillRef>
          <a:effectRef idx="0">
            <a:schemeClr val="accent1"/>
          </a:effectRef>
          <a:fontRef idx="minor">
            <a:schemeClr val="tx1"/>
          </a:fontRef>
        </p:style>
      </p:cxnSp>
      <p:pic>
        <p:nvPicPr>
          <p:cNvPr id="13" name="Picture 12" descr="A black and blue logo&#10;&#10;Description automatically generated">
            <a:extLst>
              <a:ext uri="{FF2B5EF4-FFF2-40B4-BE49-F238E27FC236}">
                <a16:creationId xmlns:a16="http://schemas.microsoft.com/office/drawing/2014/main" id="{F582E40A-E5CE-2FA1-6A00-E597F385277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7303" y="6068333"/>
            <a:ext cx="1913179" cy="659648"/>
          </a:xfrm>
          <a:prstGeom prst="rect">
            <a:avLst/>
          </a:prstGeom>
        </p:spPr>
      </p:pic>
      <p:sp>
        <p:nvSpPr>
          <p:cNvPr id="4" name="Google Shape;66;p14">
            <a:extLst>
              <a:ext uri="{FF2B5EF4-FFF2-40B4-BE49-F238E27FC236}">
                <a16:creationId xmlns:a16="http://schemas.microsoft.com/office/drawing/2014/main" id="{92CE8938-1087-1FB4-2F74-E1B98A6E80DE}"/>
              </a:ext>
            </a:extLst>
          </p:cNvPr>
          <p:cNvSpPr txBox="1">
            <a:spLocks/>
          </p:cNvSpPr>
          <p:nvPr userDrawn="1"/>
        </p:nvSpPr>
        <p:spPr>
          <a:xfrm>
            <a:off x="2321833" y="2319481"/>
            <a:ext cx="2880000" cy="2654044"/>
          </a:xfrm>
          <a:prstGeom prst="rect">
            <a:avLst/>
          </a:prstGeom>
        </p:spPr>
        <p:txBody>
          <a:bodyPr spcFirstLastPara="1" vert="horz" wrap="square" lIns="121900" tIns="121900" rIns="121900" bIns="121900" rtlCol="0" anchor="t" anchorCtr="0">
            <a:noAutofit/>
          </a:bodyPr>
          <a:lstStyle>
            <a:lvl1pPr marL="609585" lvl="0" indent="-457189"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2133"/>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2133"/>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2133"/>
              </a:spcBef>
              <a:spcAft>
                <a:spcPts val="2133"/>
              </a:spcAft>
              <a:buSzPts val="1400"/>
              <a:buFont typeface="Arial" panose="020B0604020202020204" pitchFamily="34" charset="0"/>
              <a:buChar char="■"/>
              <a:defRPr sz="1800" kern="1200">
                <a:solidFill>
                  <a:schemeClr val="tx1"/>
                </a:solidFill>
                <a:latin typeface="+mn-lt"/>
                <a:ea typeface="+mn-ea"/>
                <a:cs typeface="+mn-cs"/>
              </a:defRPr>
            </a:lvl9pPr>
          </a:lstStyle>
          <a:p>
            <a:pPr marL="0" indent="0">
              <a:spcAft>
                <a:spcPts val="2133"/>
              </a:spcAft>
              <a:buFont typeface="Arial" panose="020B0604020202020204" pitchFamily="34" charset="0"/>
              <a:buNone/>
            </a:pPr>
            <a:endParaRPr lang="en-GB" sz="1800">
              <a:solidFill>
                <a:schemeClr val="tx1"/>
              </a:solidFill>
              <a:latin typeface="Open Sans"/>
              <a:ea typeface="Open Sans"/>
              <a:cs typeface="Open Sans"/>
              <a:sym typeface="Open Sans"/>
            </a:endParaRPr>
          </a:p>
        </p:txBody>
      </p:sp>
      <p:cxnSp>
        <p:nvCxnSpPr>
          <p:cNvPr id="7" name="Straight Connector 6">
            <a:extLst>
              <a:ext uri="{FF2B5EF4-FFF2-40B4-BE49-F238E27FC236}">
                <a16:creationId xmlns:a16="http://schemas.microsoft.com/office/drawing/2014/main" id="{349E8D6F-6525-C896-FBFD-966FE759B0AC}"/>
              </a:ext>
            </a:extLst>
          </p:cNvPr>
          <p:cNvCxnSpPr>
            <a:cxnSpLocks/>
          </p:cNvCxnSpPr>
          <p:nvPr userDrawn="1"/>
        </p:nvCxnSpPr>
        <p:spPr>
          <a:xfrm>
            <a:off x="6904640" y="1921214"/>
            <a:ext cx="720000" cy="0"/>
          </a:xfrm>
          <a:prstGeom prst="line">
            <a:avLst/>
          </a:prstGeom>
          <a:ln w="76200">
            <a:solidFill>
              <a:srgbClr val="2F334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6D78C5B-8D9D-5FC5-3BA5-3CF6936A84CC}"/>
              </a:ext>
            </a:extLst>
          </p:cNvPr>
          <p:cNvCxnSpPr>
            <a:cxnSpLocks/>
          </p:cNvCxnSpPr>
          <p:nvPr userDrawn="1"/>
        </p:nvCxnSpPr>
        <p:spPr>
          <a:xfrm>
            <a:off x="3694565" y="1927899"/>
            <a:ext cx="720000" cy="0"/>
          </a:xfrm>
          <a:prstGeom prst="line">
            <a:avLst/>
          </a:prstGeom>
          <a:ln w="76200">
            <a:solidFill>
              <a:srgbClr val="2F334F"/>
            </a:soli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C6E8DAA9-8E50-0CAE-A751-38559D2BE775}"/>
              </a:ext>
            </a:extLst>
          </p:cNvPr>
          <p:cNvSpPr>
            <a:spLocks noGrp="1"/>
          </p:cNvSpPr>
          <p:nvPr>
            <p:ph type="body" sz="quarter" idx="10" hasCustomPrompt="1"/>
          </p:nvPr>
        </p:nvSpPr>
        <p:spPr>
          <a:xfrm>
            <a:off x="513893" y="2114551"/>
            <a:ext cx="2993212" cy="3953779"/>
          </a:xfrm>
        </p:spPr>
        <p:txBody>
          <a:bodyPr>
            <a:normAutofit/>
          </a:bodyPr>
          <a:lstStyle>
            <a:lvl1pPr marL="0" indent="0">
              <a:buNone/>
              <a:defRPr sz="1800"/>
            </a:lvl1pPr>
            <a:lvl2pPr marL="457200" indent="0">
              <a:buNone/>
              <a:defRPr/>
            </a:lvl2pPr>
            <a:lvl3pPr marL="914400" indent="0">
              <a:buNone/>
              <a:defRPr/>
            </a:lvl3pPr>
            <a:lvl5pPr marL="1828800" indent="0">
              <a:buNone/>
              <a:defRPr/>
            </a:lvl5pPr>
          </a:lstStyle>
          <a:p>
            <a:pPr lvl="0"/>
            <a:r>
              <a:rPr lang="en-GB"/>
              <a:t>Click to edit Master text slides</a:t>
            </a:r>
            <a:endParaRPr lang="en-US"/>
          </a:p>
        </p:txBody>
      </p:sp>
      <p:sp>
        <p:nvSpPr>
          <p:cNvPr id="28" name="Text Placeholder 26">
            <a:extLst>
              <a:ext uri="{FF2B5EF4-FFF2-40B4-BE49-F238E27FC236}">
                <a16:creationId xmlns:a16="http://schemas.microsoft.com/office/drawing/2014/main" id="{39ABB52F-4025-D044-97F4-7EAA3F1820C0}"/>
              </a:ext>
            </a:extLst>
          </p:cNvPr>
          <p:cNvSpPr>
            <a:spLocks noGrp="1"/>
          </p:cNvSpPr>
          <p:nvPr>
            <p:ph type="body" sz="quarter" idx="11"/>
          </p:nvPr>
        </p:nvSpPr>
        <p:spPr>
          <a:xfrm>
            <a:off x="6891535" y="2114550"/>
            <a:ext cx="2993212" cy="3953771"/>
          </a:xfrm>
        </p:spPr>
        <p:txBody>
          <a:bodyPr>
            <a:normAutofit/>
          </a:bodyPr>
          <a:lstStyle>
            <a:lvl1pPr marL="0" indent="0">
              <a:buNone/>
              <a:defRPr sz="1800"/>
            </a:lvl1pPr>
          </a:lstStyle>
          <a:p>
            <a:pPr lvl="0"/>
            <a:r>
              <a:rPr lang="en-GB"/>
              <a:t>Click to edit Master text styles</a:t>
            </a:r>
          </a:p>
        </p:txBody>
      </p:sp>
      <p:sp>
        <p:nvSpPr>
          <p:cNvPr id="29" name="Text Placeholder 26">
            <a:extLst>
              <a:ext uri="{FF2B5EF4-FFF2-40B4-BE49-F238E27FC236}">
                <a16:creationId xmlns:a16="http://schemas.microsoft.com/office/drawing/2014/main" id="{48D618E7-360D-46A8-0DA7-C02B26182B13}"/>
              </a:ext>
            </a:extLst>
          </p:cNvPr>
          <p:cNvSpPr>
            <a:spLocks noGrp="1"/>
          </p:cNvSpPr>
          <p:nvPr>
            <p:ph type="body" sz="quarter" idx="12"/>
          </p:nvPr>
        </p:nvSpPr>
        <p:spPr>
          <a:xfrm>
            <a:off x="3694565" y="2114550"/>
            <a:ext cx="2993212" cy="3953775"/>
          </a:xfrm>
        </p:spPr>
        <p:txBody>
          <a:bodyPr>
            <a:normAutofit/>
          </a:bodyPr>
          <a:lstStyle>
            <a:lvl1pPr marL="0" indent="0">
              <a:buNone/>
              <a:defRPr sz="1800"/>
            </a:lvl1pPr>
          </a:lstStyle>
          <a:p>
            <a:pPr lvl="0"/>
            <a:r>
              <a:rPr lang="en-GB"/>
              <a:t>Click to edit Master text styles</a:t>
            </a:r>
          </a:p>
        </p:txBody>
      </p:sp>
      <p:sp>
        <p:nvSpPr>
          <p:cNvPr id="30" name="Text Placeholder 2">
            <a:extLst>
              <a:ext uri="{FF2B5EF4-FFF2-40B4-BE49-F238E27FC236}">
                <a16:creationId xmlns:a16="http://schemas.microsoft.com/office/drawing/2014/main" id="{1DFBAB16-8541-15E9-B67F-5082BC148E48}"/>
              </a:ext>
            </a:extLst>
          </p:cNvPr>
          <p:cNvSpPr>
            <a:spLocks noGrp="1"/>
          </p:cNvSpPr>
          <p:nvPr>
            <p:ph type="body" idx="13"/>
          </p:nvPr>
        </p:nvSpPr>
        <p:spPr>
          <a:xfrm>
            <a:off x="464818" y="371478"/>
            <a:ext cx="2993212" cy="1473079"/>
          </a:xfrm>
        </p:spPr>
        <p:txBody>
          <a:bodyPr anchor="b">
            <a:noAutofit/>
          </a:bodyPr>
          <a:lstStyle>
            <a:lvl1pPr marL="0" indent="0">
              <a:buNone/>
              <a:defRPr sz="3200" b="1" i="0">
                <a:latin typeface="Open Sans Condensed" panose="020B0606030504020204" pitchFamily="34" charset="0"/>
                <a:ea typeface="Open Sans Condensed" panose="020B0606030504020204" pitchFamily="34" charset="0"/>
                <a:cs typeface="Open Sans Condense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31" name="Text Placeholder 2">
            <a:extLst>
              <a:ext uri="{FF2B5EF4-FFF2-40B4-BE49-F238E27FC236}">
                <a16:creationId xmlns:a16="http://schemas.microsoft.com/office/drawing/2014/main" id="{F0E6A8FA-90C6-7472-1EFC-04769C25FE53}"/>
              </a:ext>
            </a:extLst>
          </p:cNvPr>
          <p:cNvSpPr>
            <a:spLocks noGrp="1"/>
          </p:cNvSpPr>
          <p:nvPr>
            <p:ph type="body" idx="14"/>
          </p:nvPr>
        </p:nvSpPr>
        <p:spPr>
          <a:xfrm>
            <a:off x="6874823" y="368184"/>
            <a:ext cx="2993212" cy="1473079"/>
          </a:xfrm>
        </p:spPr>
        <p:txBody>
          <a:bodyPr anchor="b">
            <a:noAutofit/>
          </a:bodyPr>
          <a:lstStyle>
            <a:lvl1pPr marL="0" indent="0">
              <a:buNone/>
              <a:defRPr sz="3200" b="1" i="0">
                <a:latin typeface="Open Sans Condensed" panose="020B0606030504020204" pitchFamily="34" charset="0"/>
                <a:ea typeface="Open Sans Condensed" panose="020B0606030504020204" pitchFamily="34" charset="0"/>
                <a:cs typeface="Open Sans Condense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32" name="Text Placeholder 2">
            <a:extLst>
              <a:ext uri="{FF2B5EF4-FFF2-40B4-BE49-F238E27FC236}">
                <a16:creationId xmlns:a16="http://schemas.microsoft.com/office/drawing/2014/main" id="{19FBDE31-4F7F-7598-2371-B9E17A533A50}"/>
              </a:ext>
            </a:extLst>
          </p:cNvPr>
          <p:cNvSpPr>
            <a:spLocks noGrp="1"/>
          </p:cNvSpPr>
          <p:nvPr>
            <p:ph type="body" idx="15"/>
          </p:nvPr>
        </p:nvSpPr>
        <p:spPr>
          <a:xfrm>
            <a:off x="3663268" y="368184"/>
            <a:ext cx="2993212" cy="1473079"/>
          </a:xfrm>
        </p:spPr>
        <p:txBody>
          <a:bodyPr anchor="b">
            <a:noAutofit/>
          </a:bodyPr>
          <a:lstStyle>
            <a:lvl1pPr marL="0" indent="0">
              <a:buNone/>
              <a:defRPr sz="3200" b="1" i="0">
                <a:latin typeface="Open Sans Condensed" panose="020B0606030504020204" pitchFamily="34" charset="0"/>
                <a:ea typeface="Open Sans Condensed" panose="020B0606030504020204" pitchFamily="34" charset="0"/>
                <a:cs typeface="Open Sans Condense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pic>
        <p:nvPicPr>
          <p:cNvPr id="2" name="Picture 3">
            <a:extLst>
              <a:ext uri="{FF2B5EF4-FFF2-40B4-BE49-F238E27FC236}">
                <a16:creationId xmlns:a16="http://schemas.microsoft.com/office/drawing/2014/main" id="{CE178519-BA2B-CB8F-19BC-903781D51746}"/>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p:blipFill>
        <p:spPr bwMode="auto">
          <a:xfrm>
            <a:off x="10278800" y="0"/>
            <a:ext cx="19132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84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g_Quot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1BEAA02F-B87C-1AB0-FB38-9B090BBE6274}"/>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p:blipFill>
        <p:spPr bwMode="auto">
          <a:xfrm>
            <a:off x="10291110" y="0"/>
            <a:ext cx="1908457"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54146B0E-E0BB-6D6E-F14C-99D2D6A8ADD6}"/>
              </a:ext>
            </a:extLst>
          </p:cNvPr>
          <p:cNvSpPr>
            <a:spLocks noGrp="1"/>
          </p:cNvSpPr>
          <p:nvPr>
            <p:ph type="body" sz="quarter" idx="10" hasCustomPrompt="1"/>
          </p:nvPr>
        </p:nvSpPr>
        <p:spPr>
          <a:xfrm>
            <a:off x="515880" y="2050256"/>
            <a:ext cx="9121775" cy="2757488"/>
          </a:xfrm>
        </p:spPr>
        <p:txBody>
          <a:bodyPr>
            <a:normAutofit/>
          </a:bodyPr>
          <a:lstStyle>
            <a:lvl1pPr marL="0" indent="0">
              <a:buNone/>
              <a:defRPr sz="4400" b="1" i="0">
                <a:latin typeface="Open Sans Condensed" panose="020B0606030504020204" pitchFamily="34" charset="0"/>
                <a:ea typeface="Open Sans Condensed" panose="020B0606030504020204" pitchFamily="34" charset="0"/>
                <a:cs typeface="Open Sans Condensed" panose="020B0606030504020204" pitchFamily="34" charset="0"/>
              </a:defRPr>
            </a:lvl1pPr>
          </a:lstStyle>
          <a:p>
            <a:pPr lvl="0"/>
            <a:r>
              <a:rPr lang="en-GB"/>
              <a:t>“Insert quote here”</a:t>
            </a:r>
            <a:endParaRPr lang="en-US"/>
          </a:p>
        </p:txBody>
      </p:sp>
      <p:cxnSp>
        <p:nvCxnSpPr>
          <p:cNvPr id="3" name="Straight Connector 2">
            <a:extLst>
              <a:ext uri="{FF2B5EF4-FFF2-40B4-BE49-F238E27FC236}">
                <a16:creationId xmlns:a16="http://schemas.microsoft.com/office/drawing/2014/main" id="{36DF3EB3-F6D1-DE59-B61B-99EB89E20384}"/>
              </a:ext>
            </a:extLst>
          </p:cNvPr>
          <p:cNvCxnSpPr>
            <a:cxnSpLocks/>
          </p:cNvCxnSpPr>
          <p:nvPr userDrawn="1"/>
        </p:nvCxnSpPr>
        <p:spPr>
          <a:xfrm>
            <a:off x="515880" y="1392573"/>
            <a:ext cx="720000" cy="0"/>
          </a:xfrm>
          <a:prstGeom prst="line">
            <a:avLst/>
          </a:prstGeom>
          <a:ln w="76200">
            <a:solidFill>
              <a:srgbClr val="2F334F"/>
            </a:solidFill>
          </a:ln>
        </p:spPr>
        <p:style>
          <a:lnRef idx="1">
            <a:schemeClr val="accent1"/>
          </a:lnRef>
          <a:fillRef idx="0">
            <a:schemeClr val="accent1"/>
          </a:fillRef>
          <a:effectRef idx="0">
            <a:schemeClr val="accent1"/>
          </a:effectRef>
          <a:fontRef idx="minor">
            <a:schemeClr val="tx1"/>
          </a:fontRef>
        </p:style>
      </p:cxnSp>
      <p:pic>
        <p:nvPicPr>
          <p:cNvPr id="4" name="Picture 3" descr="A black and blue logo&#10;&#10;Description automatically generated">
            <a:extLst>
              <a:ext uri="{FF2B5EF4-FFF2-40B4-BE49-F238E27FC236}">
                <a16:creationId xmlns:a16="http://schemas.microsoft.com/office/drawing/2014/main" id="{B9441211-72BB-DB6E-0BB1-206054BC407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79290" y="6068333"/>
            <a:ext cx="1913179" cy="659648"/>
          </a:xfrm>
          <a:prstGeom prst="rect">
            <a:avLst/>
          </a:prstGeom>
        </p:spPr>
      </p:pic>
    </p:spTree>
    <p:extLst>
      <p:ext uri="{BB962C8B-B14F-4D97-AF65-F5344CB8AC3E}">
        <p14:creationId xmlns:p14="http://schemas.microsoft.com/office/powerpoint/2010/main" val="516339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gRight_Half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C4A359-F70B-FC7D-D1BA-467890202DB3}"/>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p:blipFill>
        <p:spPr bwMode="auto">
          <a:xfrm>
            <a:off x="6314963" y="0"/>
            <a:ext cx="589055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1F07470E-F50C-BB22-5CCF-0B4A791D1929}"/>
              </a:ext>
            </a:extLst>
          </p:cNvPr>
          <p:cNvSpPr>
            <a:spLocks noGrp="1"/>
          </p:cNvSpPr>
          <p:nvPr>
            <p:ph idx="1"/>
          </p:nvPr>
        </p:nvSpPr>
        <p:spPr>
          <a:xfrm>
            <a:off x="514291" y="1700217"/>
            <a:ext cx="5362747" cy="4368116"/>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5" name="Straight Connector 4">
            <a:extLst>
              <a:ext uri="{FF2B5EF4-FFF2-40B4-BE49-F238E27FC236}">
                <a16:creationId xmlns:a16="http://schemas.microsoft.com/office/drawing/2014/main" id="{8FBC4BAE-F304-0E71-01EA-7623B9AA67C1}"/>
              </a:ext>
            </a:extLst>
          </p:cNvPr>
          <p:cNvCxnSpPr>
            <a:cxnSpLocks/>
          </p:cNvCxnSpPr>
          <p:nvPr userDrawn="1"/>
        </p:nvCxnSpPr>
        <p:spPr>
          <a:xfrm>
            <a:off x="515880" y="1392573"/>
            <a:ext cx="720000" cy="0"/>
          </a:xfrm>
          <a:prstGeom prst="line">
            <a:avLst/>
          </a:prstGeom>
          <a:ln w="76200">
            <a:solidFill>
              <a:srgbClr val="2F334F"/>
            </a:solidFill>
          </a:ln>
        </p:spPr>
        <p:style>
          <a:lnRef idx="1">
            <a:schemeClr val="accent1"/>
          </a:lnRef>
          <a:fillRef idx="0">
            <a:schemeClr val="accent1"/>
          </a:fillRef>
          <a:effectRef idx="0">
            <a:schemeClr val="accent1"/>
          </a:effectRef>
          <a:fontRef idx="minor">
            <a:schemeClr val="tx1"/>
          </a:fontRef>
        </p:style>
      </p:cxnSp>
      <p:pic>
        <p:nvPicPr>
          <p:cNvPr id="7" name="Picture 6" descr="A black and blue logo&#10;&#10;Description automatically generated">
            <a:extLst>
              <a:ext uri="{FF2B5EF4-FFF2-40B4-BE49-F238E27FC236}">
                <a16:creationId xmlns:a16="http://schemas.microsoft.com/office/drawing/2014/main" id="{904C7905-FBD1-53A7-652D-D3B0F0F7A50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79290" y="6068333"/>
            <a:ext cx="1913179" cy="659648"/>
          </a:xfrm>
          <a:prstGeom prst="rect">
            <a:avLst/>
          </a:prstGeom>
        </p:spPr>
      </p:pic>
      <p:sp>
        <p:nvSpPr>
          <p:cNvPr id="9" name="Title 10">
            <a:extLst>
              <a:ext uri="{FF2B5EF4-FFF2-40B4-BE49-F238E27FC236}">
                <a16:creationId xmlns:a16="http://schemas.microsoft.com/office/drawing/2014/main" id="{62656CE1-8364-DC59-C110-62CF5D0BF446}"/>
              </a:ext>
            </a:extLst>
          </p:cNvPr>
          <p:cNvSpPr>
            <a:spLocks noGrp="1"/>
          </p:cNvSpPr>
          <p:nvPr>
            <p:ph type="title"/>
          </p:nvPr>
        </p:nvSpPr>
        <p:spPr>
          <a:xfrm>
            <a:off x="425504" y="86833"/>
            <a:ext cx="5451534" cy="1325563"/>
          </a:xfrm>
        </p:spPr>
        <p:txBody>
          <a:bodyPr anchor="b">
            <a:normAutofit/>
          </a:bodyPr>
          <a:lstStyle>
            <a:lvl1pPr>
              <a:defRPr sz="4000" b="1" i="0">
                <a:solidFill>
                  <a:srgbClr val="000000"/>
                </a:solidFill>
                <a:latin typeface="Open Sans Condensed" panose="020B0606030504020204" pitchFamily="34" charset="0"/>
                <a:ea typeface="Open Sans Condensed" panose="020B0606030504020204" pitchFamily="34" charset="0"/>
                <a:cs typeface="Open Sans Condensed" panose="020B0606030504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35718882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gLeft_Half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C4A359-F70B-FC7D-D1BA-467890202DB3}"/>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p:blipFill>
        <p:spPr bwMode="auto">
          <a:xfrm>
            <a:off x="-1" y="-2413"/>
            <a:ext cx="589055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FAC21200-79B5-8676-26F2-83A75C5575B3}"/>
              </a:ext>
            </a:extLst>
          </p:cNvPr>
          <p:cNvSpPr>
            <a:spLocks noGrp="1"/>
          </p:cNvSpPr>
          <p:nvPr>
            <p:ph idx="1"/>
          </p:nvPr>
        </p:nvSpPr>
        <p:spPr>
          <a:xfrm>
            <a:off x="6368424" y="1700217"/>
            <a:ext cx="5362747" cy="4368116"/>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5" name="Straight Connector 4">
            <a:extLst>
              <a:ext uri="{FF2B5EF4-FFF2-40B4-BE49-F238E27FC236}">
                <a16:creationId xmlns:a16="http://schemas.microsoft.com/office/drawing/2014/main" id="{57FB1435-D5B5-089D-7BCC-939B5F7CDFB6}"/>
              </a:ext>
            </a:extLst>
          </p:cNvPr>
          <p:cNvCxnSpPr>
            <a:cxnSpLocks/>
          </p:cNvCxnSpPr>
          <p:nvPr userDrawn="1"/>
        </p:nvCxnSpPr>
        <p:spPr>
          <a:xfrm>
            <a:off x="6370013" y="1392573"/>
            <a:ext cx="720000" cy="0"/>
          </a:xfrm>
          <a:prstGeom prst="line">
            <a:avLst/>
          </a:prstGeom>
          <a:ln w="76200">
            <a:solidFill>
              <a:srgbClr val="2F334F"/>
            </a:solidFill>
          </a:ln>
        </p:spPr>
        <p:style>
          <a:lnRef idx="1">
            <a:schemeClr val="accent1"/>
          </a:lnRef>
          <a:fillRef idx="0">
            <a:schemeClr val="accent1"/>
          </a:fillRef>
          <a:effectRef idx="0">
            <a:schemeClr val="accent1"/>
          </a:effectRef>
          <a:fontRef idx="minor">
            <a:schemeClr val="tx1"/>
          </a:fontRef>
        </p:style>
      </p:cxnSp>
      <p:pic>
        <p:nvPicPr>
          <p:cNvPr id="7" name="Picture 6" descr="A black and blue logo&#10;&#10;Description automatically generated">
            <a:extLst>
              <a:ext uri="{FF2B5EF4-FFF2-40B4-BE49-F238E27FC236}">
                <a16:creationId xmlns:a16="http://schemas.microsoft.com/office/drawing/2014/main" id="{B27DA189-00C1-5CEE-9CFA-50B2454796C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133423" y="6068333"/>
            <a:ext cx="1913179" cy="659648"/>
          </a:xfrm>
          <a:prstGeom prst="rect">
            <a:avLst/>
          </a:prstGeom>
        </p:spPr>
      </p:pic>
      <p:sp>
        <p:nvSpPr>
          <p:cNvPr id="9" name="Title 10">
            <a:extLst>
              <a:ext uri="{FF2B5EF4-FFF2-40B4-BE49-F238E27FC236}">
                <a16:creationId xmlns:a16="http://schemas.microsoft.com/office/drawing/2014/main" id="{D6588B41-1272-EC03-6A86-19C7825DBB26}"/>
              </a:ext>
            </a:extLst>
          </p:cNvPr>
          <p:cNvSpPr>
            <a:spLocks noGrp="1"/>
          </p:cNvSpPr>
          <p:nvPr>
            <p:ph type="title"/>
          </p:nvPr>
        </p:nvSpPr>
        <p:spPr>
          <a:xfrm>
            <a:off x="6279638" y="86833"/>
            <a:ext cx="5451534" cy="1325563"/>
          </a:xfrm>
        </p:spPr>
        <p:txBody>
          <a:bodyPr anchor="b">
            <a:normAutofit/>
          </a:bodyPr>
          <a:lstStyle>
            <a:lvl1pPr>
              <a:defRPr sz="4000" b="1" i="0">
                <a:solidFill>
                  <a:srgbClr val="000000"/>
                </a:solidFill>
                <a:latin typeface="Open Sans Condensed" panose="020B0606030504020204" pitchFamily="34" charset="0"/>
                <a:ea typeface="Open Sans Condensed" panose="020B0606030504020204" pitchFamily="34" charset="0"/>
                <a:cs typeface="Open Sans Condensed" panose="020B0606030504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37235995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_Title Slide">
    <p:bg>
      <p:bgPr>
        <a:solidFill>
          <a:srgbClr val="1E213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98D698-066D-6A9D-305C-319F63E6417C}"/>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p:blipFill>
        <p:spPr bwMode="auto">
          <a:xfrm>
            <a:off x="6096000" y="-2413"/>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RCSLT logo">
            <a:extLst>
              <a:ext uri="{FF2B5EF4-FFF2-40B4-BE49-F238E27FC236}">
                <a16:creationId xmlns:a16="http://schemas.microsoft.com/office/drawing/2014/main" id="{8BC3EC00-86EB-A6E6-6633-8E0B5751439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227239"/>
            <a:ext cx="6062958" cy="2090457"/>
          </a:xfrm>
          <a:prstGeom prst="rect">
            <a:avLst/>
          </a:prstGeom>
        </p:spPr>
      </p:pic>
      <p:sp>
        <p:nvSpPr>
          <p:cNvPr id="20" name="Google Shape;112;p20">
            <a:extLst>
              <a:ext uri="{FF2B5EF4-FFF2-40B4-BE49-F238E27FC236}">
                <a16:creationId xmlns:a16="http://schemas.microsoft.com/office/drawing/2014/main" id="{FC89EF70-8585-20F1-21C8-4AF45083CF4F}"/>
              </a:ext>
            </a:extLst>
          </p:cNvPr>
          <p:cNvSpPr txBox="1">
            <a:spLocks/>
          </p:cNvSpPr>
          <p:nvPr userDrawn="1"/>
        </p:nvSpPr>
        <p:spPr>
          <a:xfrm>
            <a:off x="1184111" y="3988407"/>
            <a:ext cx="2334000" cy="1984028"/>
          </a:xfrm>
          <a:prstGeom prst="rect">
            <a:avLst/>
          </a:prstGeom>
        </p:spPr>
        <p:txBody>
          <a:bodyPr spcFirstLastPara="1" vert="horz" wrap="square" lIns="121900" tIns="121900" rIns="121900" bIns="12190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Aft>
                <a:spcPts val="2133"/>
              </a:spcAft>
            </a:pPr>
            <a:r>
              <a:rPr lang="en-GB" sz="1800" b="1">
                <a:solidFill>
                  <a:schemeClr val="lt2"/>
                </a:solidFill>
                <a:latin typeface="Open Sans"/>
                <a:ea typeface="Open Sans"/>
                <a:cs typeface="Open Sans"/>
                <a:sym typeface="Open Sans"/>
              </a:rPr>
              <a:t>rcslt.org</a:t>
            </a:r>
          </a:p>
          <a:p>
            <a:pPr algn="l">
              <a:spcAft>
                <a:spcPts val="2133"/>
              </a:spcAft>
            </a:pPr>
            <a:r>
              <a:rPr lang="en-GB" sz="1800" b="1">
                <a:solidFill>
                  <a:schemeClr val="lt2"/>
                </a:solidFill>
                <a:latin typeface="Open Sans"/>
                <a:ea typeface="Open Sans"/>
                <a:cs typeface="Open Sans"/>
                <a:sym typeface="Open Sans"/>
              </a:rPr>
              <a:t>info@rcslt.org</a:t>
            </a:r>
          </a:p>
          <a:p>
            <a:pPr algn="l">
              <a:spcAft>
                <a:spcPts val="2133"/>
              </a:spcAft>
            </a:pPr>
            <a:r>
              <a:rPr lang="en-GB" sz="1800" b="1">
                <a:solidFill>
                  <a:schemeClr val="lt2"/>
                </a:solidFill>
                <a:latin typeface="Open Sans"/>
                <a:ea typeface="Open Sans"/>
                <a:cs typeface="Open Sans"/>
                <a:sym typeface="Open Sans"/>
              </a:rPr>
              <a:t>@RCSLT</a:t>
            </a:r>
          </a:p>
        </p:txBody>
      </p:sp>
      <p:pic>
        <p:nvPicPr>
          <p:cNvPr id="22" name="Google Shape;116;p20">
            <a:extLst>
              <a:ext uri="{FF2B5EF4-FFF2-40B4-BE49-F238E27FC236}">
                <a16:creationId xmlns:a16="http://schemas.microsoft.com/office/drawing/2014/main" id="{B598C552-A04A-7185-7E32-F836A3720AD5}"/>
              </a:ext>
            </a:extLst>
          </p:cNvPr>
          <p:cNvPicPr preferRelativeResize="0"/>
          <p:nvPr userDrawn="1"/>
        </p:nvPicPr>
        <p:blipFill>
          <a:blip r:embed="rId4">
            <a:extLst>
              <a:ext uri="{96DAC541-7B7A-43D3-8B79-37D633B846F1}">
                <asvg:svgBlip xmlns:asvg="http://schemas.microsoft.com/office/drawing/2016/SVG/main" r:embed="rId5"/>
              </a:ext>
            </a:extLst>
          </a:blip>
          <a:srcRect/>
          <a:stretch/>
        </p:blipFill>
        <p:spPr>
          <a:xfrm>
            <a:off x="680108" y="3994672"/>
            <a:ext cx="504003" cy="453212"/>
          </a:xfrm>
          <a:prstGeom prst="rect">
            <a:avLst/>
          </a:prstGeom>
          <a:noFill/>
          <a:ln>
            <a:noFill/>
          </a:ln>
        </p:spPr>
      </p:pic>
      <p:pic>
        <p:nvPicPr>
          <p:cNvPr id="23" name="Google Shape;941;p153">
            <a:extLst>
              <a:ext uri="{FF2B5EF4-FFF2-40B4-BE49-F238E27FC236}">
                <a16:creationId xmlns:a16="http://schemas.microsoft.com/office/drawing/2014/main" id="{290D9012-A7E1-C0AA-3346-2BB45F6C220B}"/>
              </a:ext>
            </a:extLst>
          </p:cNvPr>
          <p:cNvPicPr preferRelativeResize="0">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631463" y="5299580"/>
            <a:ext cx="540550" cy="486075"/>
          </a:xfrm>
          <a:prstGeom prst="rect">
            <a:avLst/>
          </a:prstGeom>
          <a:noFill/>
          <a:ln>
            <a:noFill/>
          </a:ln>
        </p:spPr>
      </p:pic>
      <p:pic>
        <p:nvPicPr>
          <p:cNvPr id="24" name="Picture 5">
            <a:extLst>
              <a:ext uri="{FF2B5EF4-FFF2-40B4-BE49-F238E27FC236}">
                <a16:creationId xmlns:a16="http://schemas.microsoft.com/office/drawing/2014/main" id="{01F795B7-691C-2609-9668-1EFDF71526C9}"/>
              </a:ext>
            </a:extLst>
          </p:cNvPr>
          <p:cNvPicPr>
            <a:picLocks noChangeAspect="1" noChangeArrowheads="1"/>
          </p:cNvPicPr>
          <p:nvPr userDrawn="1"/>
        </p:nvPicPr>
        <p:blipFill>
          <a:blip r:embed="rId8">
            <a:extLst>
              <a:ext uri="{96DAC541-7B7A-43D3-8B79-37D633B846F1}">
                <asvg:svgBlip xmlns:asvg="http://schemas.microsoft.com/office/drawing/2016/SVG/main" r:embed="rId9"/>
              </a:ext>
            </a:extLst>
          </a:blip>
          <a:srcRect t="5785" b="5785"/>
          <a:stretch/>
        </p:blipFill>
        <p:spPr bwMode="auto">
          <a:xfrm>
            <a:off x="647647" y="4670042"/>
            <a:ext cx="540550" cy="429834"/>
          </a:xfrm>
          <a:prstGeom prst="rect">
            <a:avLst/>
          </a:prstGeom>
          <a:noFill/>
          <a:extLst>
            <a:ext uri="{909E8E84-426E-40DD-AFC4-6F175D3DCCD1}">
              <a14:hiddenFill xmlns:a14="http://schemas.microsoft.com/office/drawing/2010/main">
                <a:solidFill>
                  <a:srgbClr val="FFFFFF"/>
                </a:solidFill>
              </a14:hiddenFill>
            </a:ext>
          </a:extLst>
        </p:spPr>
      </p:pic>
      <p:sp>
        <p:nvSpPr>
          <p:cNvPr id="26" name="Text Placeholder 25">
            <a:extLst>
              <a:ext uri="{FF2B5EF4-FFF2-40B4-BE49-F238E27FC236}">
                <a16:creationId xmlns:a16="http://schemas.microsoft.com/office/drawing/2014/main" id="{08592685-FC9F-1461-B183-621EAA8B5325}"/>
              </a:ext>
            </a:extLst>
          </p:cNvPr>
          <p:cNvSpPr>
            <a:spLocks noGrp="1"/>
          </p:cNvSpPr>
          <p:nvPr>
            <p:ph type="body" sz="quarter" idx="10"/>
          </p:nvPr>
        </p:nvSpPr>
        <p:spPr>
          <a:xfrm>
            <a:off x="631825" y="2317750"/>
            <a:ext cx="4883150" cy="1211263"/>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Tree>
    <p:extLst>
      <p:ext uri="{BB962C8B-B14F-4D97-AF65-F5344CB8AC3E}">
        <p14:creationId xmlns:p14="http://schemas.microsoft.com/office/powerpoint/2010/main" val="3528947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80th">
    <p:bg>
      <p:bgPr>
        <a:solidFill>
          <a:srgbClr val="1E213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98D698-066D-6A9D-305C-319F63E6417C}"/>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p:blipFill>
        <p:spPr bwMode="auto">
          <a:xfrm>
            <a:off x="6096000" y="-2413"/>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RCSLT logo">
            <a:extLst>
              <a:ext uri="{FF2B5EF4-FFF2-40B4-BE49-F238E27FC236}">
                <a16:creationId xmlns:a16="http://schemas.microsoft.com/office/drawing/2014/main" id="{004B148C-1CC2-492B-06D1-1D1CD96BBF9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227239"/>
            <a:ext cx="6062958" cy="2090457"/>
          </a:xfrm>
          <a:prstGeom prst="rect">
            <a:avLst/>
          </a:prstGeom>
        </p:spPr>
      </p:pic>
      <p:sp>
        <p:nvSpPr>
          <p:cNvPr id="8" name="Subtitle 2">
            <a:extLst>
              <a:ext uri="{FF2B5EF4-FFF2-40B4-BE49-F238E27FC236}">
                <a16:creationId xmlns:a16="http://schemas.microsoft.com/office/drawing/2014/main" id="{2295A3A1-2B58-7D27-FABC-B8A6B261883C}"/>
              </a:ext>
            </a:extLst>
          </p:cNvPr>
          <p:cNvSpPr>
            <a:spLocks noGrp="1"/>
          </p:cNvSpPr>
          <p:nvPr>
            <p:ph type="subTitle" idx="1"/>
          </p:nvPr>
        </p:nvSpPr>
        <p:spPr>
          <a:xfrm>
            <a:off x="580525" y="4302072"/>
            <a:ext cx="4704784" cy="1460263"/>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9" name="Title 1">
            <a:extLst>
              <a:ext uri="{FF2B5EF4-FFF2-40B4-BE49-F238E27FC236}">
                <a16:creationId xmlns:a16="http://schemas.microsoft.com/office/drawing/2014/main" id="{D63C8F58-085D-B44C-4B44-294ACE3F49DC}"/>
              </a:ext>
            </a:extLst>
          </p:cNvPr>
          <p:cNvSpPr>
            <a:spLocks noGrp="1"/>
          </p:cNvSpPr>
          <p:nvPr>
            <p:ph type="ctrTitle"/>
          </p:nvPr>
        </p:nvSpPr>
        <p:spPr>
          <a:xfrm>
            <a:off x="589578" y="2187126"/>
            <a:ext cx="4704784" cy="2090457"/>
          </a:xfrm>
        </p:spPr>
        <p:txBody>
          <a:bodyPr anchor="t">
            <a:normAutofit/>
          </a:bodyPr>
          <a:lstStyle>
            <a:lvl1pPr algn="l">
              <a:defRPr sz="5000" b="1" i="0">
                <a:solidFill>
                  <a:schemeClr val="bg1"/>
                </a:solidFill>
                <a:latin typeface="Open Sans Condensed" panose="020B0606030504020204" pitchFamily="34" charset="0"/>
                <a:ea typeface="Open Sans Condensed" panose="020B0606030504020204" pitchFamily="34" charset="0"/>
                <a:cs typeface="Open Sans Condensed" panose="020B0606030504020204" pitchFamily="34" charset="0"/>
              </a:defRPr>
            </a:lvl1pPr>
          </a:lstStyle>
          <a:p>
            <a:r>
              <a:rPr lang="en-GB"/>
              <a:t>Click to edit Master title style</a:t>
            </a:r>
          </a:p>
        </p:txBody>
      </p:sp>
      <p:pic>
        <p:nvPicPr>
          <p:cNvPr id="2" name="Picture 1" descr="A black background with white text&#10;&#10;Description automatically generated">
            <a:extLst>
              <a:ext uri="{FF2B5EF4-FFF2-40B4-BE49-F238E27FC236}">
                <a16:creationId xmlns:a16="http://schemas.microsoft.com/office/drawing/2014/main" id="{1BE8C939-E130-471B-D536-D157642F14A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8904" y="5843770"/>
            <a:ext cx="2027583" cy="836378"/>
          </a:xfrm>
          <a:prstGeom prst="rect">
            <a:avLst/>
          </a:prstGeom>
        </p:spPr>
      </p:pic>
    </p:spTree>
    <p:extLst>
      <p:ext uri="{BB962C8B-B14F-4D97-AF65-F5344CB8AC3E}">
        <p14:creationId xmlns:p14="http://schemas.microsoft.com/office/powerpoint/2010/main" val="3575351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Google Shape;83;p16">
            <a:extLst>
              <a:ext uri="{FF2B5EF4-FFF2-40B4-BE49-F238E27FC236}">
                <a16:creationId xmlns:a16="http://schemas.microsoft.com/office/drawing/2014/main" id="{A8138F50-DEB3-122C-EC74-B4696D140AD4}"/>
              </a:ext>
            </a:extLst>
          </p:cNvPr>
          <p:cNvSpPr/>
          <p:nvPr userDrawn="1"/>
        </p:nvSpPr>
        <p:spPr>
          <a:xfrm>
            <a:off x="-1" y="0"/>
            <a:ext cx="12192000" cy="1214438"/>
          </a:xfrm>
          <a:prstGeom prst="rect">
            <a:avLst/>
          </a:prstGeom>
          <a:solidFill>
            <a:srgbClr val="1A1D33"/>
          </a:solidFill>
          <a:ln>
            <a:noFill/>
          </a:ln>
        </p:spPr>
        <p:txBody>
          <a:bodyPr spcFirstLastPara="1" wrap="square" lIns="121900" tIns="121900" rIns="121900" bIns="121900" anchor="ctr" anchorCtr="0">
            <a:noAutofit/>
          </a:bodyPr>
          <a:lstStyle/>
          <a:p>
            <a:endParaRPr sz="2400"/>
          </a:p>
        </p:txBody>
      </p:sp>
      <p:sp>
        <p:nvSpPr>
          <p:cNvPr id="2" name="Title 1">
            <a:extLst>
              <a:ext uri="{FF2B5EF4-FFF2-40B4-BE49-F238E27FC236}">
                <a16:creationId xmlns:a16="http://schemas.microsoft.com/office/drawing/2014/main" id="{F4092E99-FBC2-457A-93BB-3AF9D8A5B267}"/>
              </a:ext>
            </a:extLst>
          </p:cNvPr>
          <p:cNvSpPr>
            <a:spLocks noGrp="1"/>
          </p:cNvSpPr>
          <p:nvPr>
            <p:ph type="title"/>
          </p:nvPr>
        </p:nvSpPr>
        <p:spPr>
          <a:xfrm>
            <a:off x="485775" y="365126"/>
            <a:ext cx="9137061" cy="520700"/>
          </a:xfrm>
        </p:spPr>
        <p:txBody>
          <a:bodyPr/>
          <a:lstStyle>
            <a:lvl1pPr>
              <a:defRPr>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B61321A7-ACA4-4D32-B490-BCD26900ED9B}"/>
              </a:ext>
            </a:extLst>
          </p:cNvPr>
          <p:cNvSpPr>
            <a:spLocks noGrp="1"/>
          </p:cNvSpPr>
          <p:nvPr>
            <p:ph idx="1"/>
          </p:nvPr>
        </p:nvSpPr>
        <p:spPr>
          <a:xfrm>
            <a:off x="485775" y="1579563"/>
            <a:ext cx="11158538" cy="4597399"/>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9" name="Picture 8" descr="A black and white logo&#10;&#10;Description automatically generated">
            <a:extLst>
              <a:ext uri="{FF2B5EF4-FFF2-40B4-BE49-F238E27FC236}">
                <a16:creationId xmlns:a16="http://schemas.microsoft.com/office/drawing/2014/main" id="{39CD13D8-FE2F-548C-5C65-CAE6B1C364A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08537" y="164306"/>
            <a:ext cx="2569161" cy="885825"/>
          </a:xfrm>
          <a:prstGeom prst="rect">
            <a:avLst/>
          </a:prstGeom>
        </p:spPr>
      </p:pic>
    </p:spTree>
    <p:extLst>
      <p:ext uri="{BB962C8B-B14F-4D97-AF65-F5344CB8AC3E}">
        <p14:creationId xmlns:p14="http://schemas.microsoft.com/office/powerpoint/2010/main" val="2796612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2441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with title">
    <p:spTree>
      <p:nvGrpSpPr>
        <p:cNvPr id="1" name=""/>
        <p:cNvGrpSpPr/>
        <p:nvPr/>
      </p:nvGrpSpPr>
      <p:grpSpPr>
        <a:xfrm>
          <a:off x="0" y="0"/>
          <a:ext cx="0" cy="0"/>
          <a:chOff x="0" y="0"/>
          <a:chExt cx="0" cy="0"/>
        </a:xfrm>
      </p:grpSpPr>
      <p:sp>
        <p:nvSpPr>
          <p:cNvPr id="7" name="Google Shape;83;p16">
            <a:extLst>
              <a:ext uri="{FF2B5EF4-FFF2-40B4-BE49-F238E27FC236}">
                <a16:creationId xmlns:a16="http://schemas.microsoft.com/office/drawing/2014/main" id="{A8138F50-DEB3-122C-EC74-B4696D140AD4}"/>
              </a:ext>
            </a:extLst>
          </p:cNvPr>
          <p:cNvSpPr/>
          <p:nvPr userDrawn="1"/>
        </p:nvSpPr>
        <p:spPr>
          <a:xfrm>
            <a:off x="-1" y="0"/>
            <a:ext cx="12192000" cy="1214438"/>
          </a:xfrm>
          <a:prstGeom prst="rect">
            <a:avLst/>
          </a:prstGeom>
          <a:solidFill>
            <a:srgbClr val="1A1D33"/>
          </a:solidFill>
          <a:ln>
            <a:noFill/>
          </a:ln>
        </p:spPr>
        <p:txBody>
          <a:bodyPr spcFirstLastPara="1" wrap="square" lIns="121900" tIns="121900" rIns="121900" bIns="121900" anchor="ctr" anchorCtr="0">
            <a:noAutofit/>
          </a:bodyPr>
          <a:lstStyle/>
          <a:p>
            <a:endParaRPr sz="2400"/>
          </a:p>
        </p:txBody>
      </p:sp>
      <p:sp>
        <p:nvSpPr>
          <p:cNvPr id="2" name="Title 1">
            <a:extLst>
              <a:ext uri="{FF2B5EF4-FFF2-40B4-BE49-F238E27FC236}">
                <a16:creationId xmlns:a16="http://schemas.microsoft.com/office/drawing/2014/main" id="{F4092E99-FBC2-457A-93BB-3AF9D8A5B267}"/>
              </a:ext>
            </a:extLst>
          </p:cNvPr>
          <p:cNvSpPr>
            <a:spLocks noGrp="1"/>
          </p:cNvSpPr>
          <p:nvPr>
            <p:ph type="title"/>
          </p:nvPr>
        </p:nvSpPr>
        <p:spPr>
          <a:xfrm>
            <a:off x="485775" y="365126"/>
            <a:ext cx="9137061" cy="520700"/>
          </a:xfrm>
        </p:spPr>
        <p:txBody>
          <a:bodyPr/>
          <a:lstStyle>
            <a:lvl1pPr>
              <a:defRPr>
                <a:solidFill>
                  <a:schemeClr val="bg1"/>
                </a:solidFill>
              </a:defRPr>
            </a:lvl1pPr>
          </a:lstStyle>
          <a:p>
            <a:r>
              <a:rPr lang="en-GB"/>
              <a:t>Click to edit Master title style</a:t>
            </a:r>
          </a:p>
        </p:txBody>
      </p:sp>
      <p:pic>
        <p:nvPicPr>
          <p:cNvPr id="9" name="Picture 8" descr="A black and white logo&#10;&#10;Description automatically generated">
            <a:extLst>
              <a:ext uri="{FF2B5EF4-FFF2-40B4-BE49-F238E27FC236}">
                <a16:creationId xmlns:a16="http://schemas.microsoft.com/office/drawing/2014/main" id="{39CD13D8-FE2F-548C-5C65-CAE6B1C364A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08537" y="164306"/>
            <a:ext cx="2569161" cy="885825"/>
          </a:xfrm>
          <a:prstGeom prst="rect">
            <a:avLst/>
          </a:prstGeom>
        </p:spPr>
      </p:pic>
      <p:pic>
        <p:nvPicPr>
          <p:cNvPr id="5" name="Picture 4" descr="A collage of people in different poses&#10;&#10;Description automatically generated">
            <a:extLst>
              <a:ext uri="{FF2B5EF4-FFF2-40B4-BE49-F238E27FC236}">
                <a16:creationId xmlns:a16="http://schemas.microsoft.com/office/drawing/2014/main" id="{F47BE674-5D81-A85D-08A8-77BF0C24D1B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 y="1214437"/>
            <a:ext cx="12192000" cy="5669095"/>
          </a:xfrm>
          <a:prstGeom prst="rect">
            <a:avLst/>
          </a:prstGeom>
        </p:spPr>
      </p:pic>
    </p:spTree>
    <p:extLst>
      <p:ext uri="{BB962C8B-B14F-4D97-AF65-F5344CB8AC3E}">
        <p14:creationId xmlns:p14="http://schemas.microsoft.com/office/powerpoint/2010/main" val="1245444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_2 col">
    <p:spTree>
      <p:nvGrpSpPr>
        <p:cNvPr id="1" name=""/>
        <p:cNvGrpSpPr/>
        <p:nvPr/>
      </p:nvGrpSpPr>
      <p:grpSpPr>
        <a:xfrm>
          <a:off x="0" y="0"/>
          <a:ext cx="0" cy="0"/>
          <a:chOff x="0" y="0"/>
          <a:chExt cx="0" cy="0"/>
        </a:xfrm>
      </p:grpSpPr>
      <p:sp>
        <p:nvSpPr>
          <p:cNvPr id="7" name="Google Shape;83;p16">
            <a:extLst>
              <a:ext uri="{FF2B5EF4-FFF2-40B4-BE49-F238E27FC236}">
                <a16:creationId xmlns:a16="http://schemas.microsoft.com/office/drawing/2014/main" id="{A8138F50-DEB3-122C-EC74-B4696D140AD4}"/>
              </a:ext>
            </a:extLst>
          </p:cNvPr>
          <p:cNvSpPr/>
          <p:nvPr userDrawn="1"/>
        </p:nvSpPr>
        <p:spPr>
          <a:xfrm>
            <a:off x="-1" y="0"/>
            <a:ext cx="12192000" cy="1214438"/>
          </a:xfrm>
          <a:prstGeom prst="rect">
            <a:avLst/>
          </a:prstGeom>
          <a:solidFill>
            <a:srgbClr val="1A1D33"/>
          </a:solidFill>
          <a:ln>
            <a:noFill/>
          </a:ln>
        </p:spPr>
        <p:txBody>
          <a:bodyPr spcFirstLastPara="1" wrap="square" lIns="121900" tIns="121900" rIns="121900" bIns="121900" anchor="ctr" anchorCtr="0">
            <a:noAutofit/>
          </a:bodyPr>
          <a:lstStyle/>
          <a:p>
            <a:endParaRPr sz="2400"/>
          </a:p>
        </p:txBody>
      </p:sp>
      <p:sp>
        <p:nvSpPr>
          <p:cNvPr id="2" name="Title 1">
            <a:extLst>
              <a:ext uri="{FF2B5EF4-FFF2-40B4-BE49-F238E27FC236}">
                <a16:creationId xmlns:a16="http://schemas.microsoft.com/office/drawing/2014/main" id="{F4092E99-FBC2-457A-93BB-3AF9D8A5B267}"/>
              </a:ext>
            </a:extLst>
          </p:cNvPr>
          <p:cNvSpPr>
            <a:spLocks noGrp="1"/>
          </p:cNvSpPr>
          <p:nvPr>
            <p:ph type="title"/>
          </p:nvPr>
        </p:nvSpPr>
        <p:spPr>
          <a:xfrm>
            <a:off x="485775" y="365126"/>
            <a:ext cx="9137061" cy="520700"/>
          </a:xfrm>
        </p:spPr>
        <p:txBody>
          <a:bodyPr/>
          <a:lstStyle>
            <a:lvl1pPr>
              <a:defRPr>
                <a:solidFill>
                  <a:schemeClr val="bg1"/>
                </a:solidFill>
              </a:defRPr>
            </a:lvl1pPr>
          </a:lstStyle>
          <a:p>
            <a:r>
              <a:rPr lang="en-GB"/>
              <a:t>Click to edit Master title style</a:t>
            </a:r>
          </a:p>
        </p:txBody>
      </p:sp>
      <p:pic>
        <p:nvPicPr>
          <p:cNvPr id="9" name="Picture 8" descr="A black and white logo&#10;&#10;Description automatically generated">
            <a:extLst>
              <a:ext uri="{FF2B5EF4-FFF2-40B4-BE49-F238E27FC236}">
                <a16:creationId xmlns:a16="http://schemas.microsoft.com/office/drawing/2014/main" id="{39CD13D8-FE2F-548C-5C65-CAE6B1C364A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08537" y="164306"/>
            <a:ext cx="2569161" cy="885825"/>
          </a:xfrm>
          <a:prstGeom prst="rect">
            <a:avLst/>
          </a:prstGeom>
        </p:spPr>
      </p:pic>
      <p:sp>
        <p:nvSpPr>
          <p:cNvPr id="4" name="Content Placeholder 2">
            <a:extLst>
              <a:ext uri="{FF2B5EF4-FFF2-40B4-BE49-F238E27FC236}">
                <a16:creationId xmlns:a16="http://schemas.microsoft.com/office/drawing/2014/main" id="{96C9F81B-887A-B775-DF51-46F5EF294835}"/>
              </a:ext>
            </a:extLst>
          </p:cNvPr>
          <p:cNvSpPr>
            <a:spLocks noGrp="1"/>
          </p:cNvSpPr>
          <p:nvPr>
            <p:ph sz="half" idx="1"/>
          </p:nvPr>
        </p:nvSpPr>
        <p:spPr>
          <a:xfrm>
            <a:off x="485775" y="1579564"/>
            <a:ext cx="5414963" cy="4597399"/>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Content Placeholder 3">
            <a:extLst>
              <a:ext uri="{FF2B5EF4-FFF2-40B4-BE49-F238E27FC236}">
                <a16:creationId xmlns:a16="http://schemas.microsoft.com/office/drawing/2014/main" id="{C311496D-9E08-95FE-9486-067429448963}"/>
              </a:ext>
            </a:extLst>
          </p:cNvPr>
          <p:cNvSpPr>
            <a:spLocks noGrp="1"/>
          </p:cNvSpPr>
          <p:nvPr>
            <p:ph sz="half" idx="2"/>
          </p:nvPr>
        </p:nvSpPr>
        <p:spPr>
          <a:xfrm>
            <a:off x="6200775" y="1579564"/>
            <a:ext cx="5414963" cy="4597399"/>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400844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_2 col subtitles">
    <p:spTree>
      <p:nvGrpSpPr>
        <p:cNvPr id="1" name=""/>
        <p:cNvGrpSpPr/>
        <p:nvPr/>
      </p:nvGrpSpPr>
      <p:grpSpPr>
        <a:xfrm>
          <a:off x="0" y="0"/>
          <a:ext cx="0" cy="0"/>
          <a:chOff x="0" y="0"/>
          <a:chExt cx="0" cy="0"/>
        </a:xfrm>
      </p:grpSpPr>
      <p:sp>
        <p:nvSpPr>
          <p:cNvPr id="7" name="Google Shape;83;p16">
            <a:extLst>
              <a:ext uri="{FF2B5EF4-FFF2-40B4-BE49-F238E27FC236}">
                <a16:creationId xmlns:a16="http://schemas.microsoft.com/office/drawing/2014/main" id="{A8138F50-DEB3-122C-EC74-B4696D140AD4}"/>
              </a:ext>
            </a:extLst>
          </p:cNvPr>
          <p:cNvSpPr/>
          <p:nvPr userDrawn="1"/>
        </p:nvSpPr>
        <p:spPr>
          <a:xfrm>
            <a:off x="-1" y="0"/>
            <a:ext cx="12192000" cy="1214438"/>
          </a:xfrm>
          <a:prstGeom prst="rect">
            <a:avLst/>
          </a:prstGeom>
          <a:solidFill>
            <a:srgbClr val="1A1D33"/>
          </a:solidFill>
          <a:ln>
            <a:noFill/>
          </a:ln>
        </p:spPr>
        <p:txBody>
          <a:bodyPr spcFirstLastPara="1" wrap="square" lIns="121900" tIns="121900" rIns="121900" bIns="121900" anchor="ctr" anchorCtr="0">
            <a:noAutofit/>
          </a:bodyPr>
          <a:lstStyle/>
          <a:p>
            <a:endParaRPr sz="2400"/>
          </a:p>
        </p:txBody>
      </p:sp>
      <p:sp>
        <p:nvSpPr>
          <p:cNvPr id="2" name="Title 1">
            <a:extLst>
              <a:ext uri="{FF2B5EF4-FFF2-40B4-BE49-F238E27FC236}">
                <a16:creationId xmlns:a16="http://schemas.microsoft.com/office/drawing/2014/main" id="{F4092E99-FBC2-457A-93BB-3AF9D8A5B267}"/>
              </a:ext>
            </a:extLst>
          </p:cNvPr>
          <p:cNvSpPr>
            <a:spLocks noGrp="1"/>
          </p:cNvSpPr>
          <p:nvPr>
            <p:ph type="title"/>
          </p:nvPr>
        </p:nvSpPr>
        <p:spPr>
          <a:xfrm>
            <a:off x="485775" y="365126"/>
            <a:ext cx="9137061" cy="520700"/>
          </a:xfrm>
        </p:spPr>
        <p:txBody>
          <a:bodyPr/>
          <a:lstStyle>
            <a:lvl1pPr>
              <a:defRPr>
                <a:solidFill>
                  <a:schemeClr val="bg1"/>
                </a:solidFill>
              </a:defRPr>
            </a:lvl1pPr>
          </a:lstStyle>
          <a:p>
            <a:r>
              <a:rPr lang="en-GB"/>
              <a:t>Click to edit Master title style</a:t>
            </a:r>
          </a:p>
        </p:txBody>
      </p:sp>
      <p:pic>
        <p:nvPicPr>
          <p:cNvPr id="9" name="Picture 8" descr="A black and white logo&#10;&#10;Description automatically generated">
            <a:extLst>
              <a:ext uri="{FF2B5EF4-FFF2-40B4-BE49-F238E27FC236}">
                <a16:creationId xmlns:a16="http://schemas.microsoft.com/office/drawing/2014/main" id="{39CD13D8-FE2F-548C-5C65-CAE6B1C364A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08537" y="164306"/>
            <a:ext cx="2569161" cy="885825"/>
          </a:xfrm>
          <a:prstGeom prst="rect">
            <a:avLst/>
          </a:prstGeom>
        </p:spPr>
      </p:pic>
      <p:sp>
        <p:nvSpPr>
          <p:cNvPr id="4" name="Content Placeholder 2">
            <a:extLst>
              <a:ext uri="{FF2B5EF4-FFF2-40B4-BE49-F238E27FC236}">
                <a16:creationId xmlns:a16="http://schemas.microsoft.com/office/drawing/2014/main" id="{96C9F81B-887A-B775-DF51-46F5EF294835}"/>
              </a:ext>
            </a:extLst>
          </p:cNvPr>
          <p:cNvSpPr>
            <a:spLocks noGrp="1"/>
          </p:cNvSpPr>
          <p:nvPr>
            <p:ph sz="half" idx="1"/>
          </p:nvPr>
        </p:nvSpPr>
        <p:spPr>
          <a:xfrm>
            <a:off x="485775" y="2155830"/>
            <a:ext cx="5414963" cy="402113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Content Placeholder 3">
            <a:extLst>
              <a:ext uri="{FF2B5EF4-FFF2-40B4-BE49-F238E27FC236}">
                <a16:creationId xmlns:a16="http://schemas.microsoft.com/office/drawing/2014/main" id="{C311496D-9E08-95FE-9486-067429448963}"/>
              </a:ext>
            </a:extLst>
          </p:cNvPr>
          <p:cNvSpPr>
            <a:spLocks noGrp="1"/>
          </p:cNvSpPr>
          <p:nvPr>
            <p:ph sz="half" idx="2"/>
          </p:nvPr>
        </p:nvSpPr>
        <p:spPr>
          <a:xfrm>
            <a:off x="6200775" y="2155830"/>
            <a:ext cx="5414963" cy="402113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Text Placeholder 2">
            <a:extLst>
              <a:ext uri="{FF2B5EF4-FFF2-40B4-BE49-F238E27FC236}">
                <a16:creationId xmlns:a16="http://schemas.microsoft.com/office/drawing/2014/main" id="{07773E45-2F89-02BD-9F80-8481EF86410F}"/>
              </a:ext>
            </a:extLst>
          </p:cNvPr>
          <p:cNvSpPr>
            <a:spLocks noGrp="1"/>
          </p:cNvSpPr>
          <p:nvPr>
            <p:ph type="body" idx="10"/>
          </p:nvPr>
        </p:nvSpPr>
        <p:spPr>
          <a:xfrm>
            <a:off x="485775" y="1273178"/>
            <a:ext cx="5414963" cy="823912"/>
          </a:xfrm>
        </p:spPr>
        <p:txBody>
          <a:bodyPr anchor="b">
            <a:noAutofit/>
          </a:bodyPr>
          <a:lstStyle>
            <a:lvl1pPr marL="0" indent="0">
              <a:buNone/>
              <a:defRPr sz="28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Text Placeholder 4">
            <a:extLst>
              <a:ext uri="{FF2B5EF4-FFF2-40B4-BE49-F238E27FC236}">
                <a16:creationId xmlns:a16="http://schemas.microsoft.com/office/drawing/2014/main" id="{01380FE8-8733-DFE8-D13F-B1AA766CA172}"/>
              </a:ext>
            </a:extLst>
          </p:cNvPr>
          <p:cNvSpPr>
            <a:spLocks noGrp="1"/>
          </p:cNvSpPr>
          <p:nvPr>
            <p:ph type="body" sz="quarter" idx="3"/>
          </p:nvPr>
        </p:nvSpPr>
        <p:spPr>
          <a:xfrm>
            <a:off x="6200774" y="1273178"/>
            <a:ext cx="5414963" cy="823912"/>
          </a:xfrm>
        </p:spPr>
        <p:txBody>
          <a:bodyPr anchor="b">
            <a:noAutofit/>
          </a:bodyPr>
          <a:lstStyle>
            <a:lvl1pPr marL="0" indent="0">
              <a:buNone/>
              <a:defRPr sz="28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Tree>
    <p:extLst>
      <p:ext uri="{BB962C8B-B14F-4D97-AF65-F5344CB8AC3E}">
        <p14:creationId xmlns:p14="http://schemas.microsoft.com/office/powerpoint/2010/main" val="1908196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de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B0D59E-9D3F-4D78-BB07-B7506DD1D6C6}"/>
              </a:ext>
            </a:extLst>
          </p:cNvPr>
          <p:cNvSpPr>
            <a:spLocks noGrp="1"/>
          </p:cNvSpPr>
          <p:nvPr>
            <p:ph idx="1"/>
          </p:nvPr>
        </p:nvSpPr>
        <p:spPr>
          <a:xfrm>
            <a:off x="2463024" y="1700217"/>
            <a:ext cx="9167001" cy="4368116"/>
          </a:xfrm>
        </p:spPr>
        <p:txBody>
          <a:bodyPr>
            <a:normAutofit/>
          </a:bodyPr>
          <a:lstStyle>
            <a:lvl1pPr marL="0" indent="0">
              <a:buNone/>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Google Shape;68;p14">
            <a:extLst>
              <a:ext uri="{FF2B5EF4-FFF2-40B4-BE49-F238E27FC236}">
                <a16:creationId xmlns:a16="http://schemas.microsoft.com/office/drawing/2014/main" id="{BADFC14A-F6BB-0AA7-5D85-C17C8BA30075}"/>
              </a:ext>
            </a:extLst>
          </p:cNvPr>
          <p:cNvSpPr/>
          <p:nvPr userDrawn="1"/>
        </p:nvSpPr>
        <p:spPr>
          <a:xfrm>
            <a:off x="0" y="0"/>
            <a:ext cx="1913200" cy="6858000"/>
          </a:xfrm>
          <a:prstGeom prst="rect">
            <a:avLst/>
          </a:prstGeom>
          <a:solidFill>
            <a:srgbClr val="1A1D33"/>
          </a:solidFill>
          <a:ln>
            <a:noFill/>
          </a:ln>
        </p:spPr>
        <p:txBody>
          <a:bodyPr spcFirstLastPara="1" wrap="square" lIns="121900" tIns="121900" rIns="121900" bIns="121900" anchor="ctr" anchorCtr="0">
            <a:noAutofit/>
          </a:bodyPr>
          <a:lstStyle/>
          <a:p>
            <a:endParaRPr sz="2400"/>
          </a:p>
        </p:txBody>
      </p:sp>
      <p:cxnSp>
        <p:nvCxnSpPr>
          <p:cNvPr id="10" name="Straight Connector 9">
            <a:extLst>
              <a:ext uri="{FF2B5EF4-FFF2-40B4-BE49-F238E27FC236}">
                <a16:creationId xmlns:a16="http://schemas.microsoft.com/office/drawing/2014/main" id="{8E64AB25-9F48-5E79-2E62-200FE83C0EB0}"/>
              </a:ext>
            </a:extLst>
          </p:cNvPr>
          <p:cNvCxnSpPr>
            <a:cxnSpLocks/>
          </p:cNvCxnSpPr>
          <p:nvPr userDrawn="1"/>
        </p:nvCxnSpPr>
        <p:spPr>
          <a:xfrm>
            <a:off x="2464613" y="1392573"/>
            <a:ext cx="720000" cy="0"/>
          </a:xfrm>
          <a:prstGeom prst="line">
            <a:avLst/>
          </a:prstGeom>
          <a:ln w="76200">
            <a:solidFill>
              <a:srgbClr val="2F334F"/>
            </a:solidFill>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3159875F-7AF5-5BD8-D025-D198CA79A4F9}"/>
              </a:ext>
            </a:extLst>
          </p:cNvPr>
          <p:cNvSpPr>
            <a:spLocks noGrp="1"/>
          </p:cNvSpPr>
          <p:nvPr>
            <p:ph type="title"/>
          </p:nvPr>
        </p:nvSpPr>
        <p:spPr>
          <a:xfrm>
            <a:off x="2373573" y="86833"/>
            <a:ext cx="9256452" cy="1325563"/>
          </a:xfrm>
        </p:spPr>
        <p:txBody>
          <a:bodyPr anchor="b">
            <a:normAutofit/>
          </a:bodyPr>
          <a:lstStyle>
            <a:lvl1pPr>
              <a:defRPr sz="4000" b="1" i="0">
                <a:solidFill>
                  <a:srgbClr val="000000"/>
                </a:solidFill>
                <a:latin typeface="Open Sans Condensed" panose="020B0606030504020204" pitchFamily="34" charset="0"/>
                <a:ea typeface="Open Sans Condensed" panose="020B0606030504020204" pitchFamily="34" charset="0"/>
                <a:cs typeface="Open Sans Condensed" panose="020B0606030504020204" pitchFamily="34" charset="0"/>
              </a:defRPr>
            </a:lvl1pPr>
          </a:lstStyle>
          <a:p>
            <a:r>
              <a:rPr lang="en-GB"/>
              <a:t>Click to edit Master title style</a:t>
            </a:r>
            <a:endParaRPr lang="en-US"/>
          </a:p>
        </p:txBody>
      </p:sp>
      <p:pic>
        <p:nvPicPr>
          <p:cNvPr id="13" name="Picture 12" descr="A black and blue logo&#10;&#10;Description automatically generated">
            <a:extLst>
              <a:ext uri="{FF2B5EF4-FFF2-40B4-BE49-F238E27FC236}">
                <a16:creationId xmlns:a16="http://schemas.microsoft.com/office/drawing/2014/main" id="{F582E40A-E5CE-2FA1-6A00-E597F385277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28023" y="6068333"/>
            <a:ext cx="1913179" cy="659648"/>
          </a:xfrm>
          <a:prstGeom prst="rect">
            <a:avLst/>
          </a:prstGeom>
        </p:spPr>
      </p:pic>
    </p:spTree>
    <p:extLst>
      <p:ext uri="{BB962C8B-B14F-4D97-AF65-F5344CB8AC3E}">
        <p14:creationId xmlns:p14="http://schemas.microsoft.com/office/powerpoint/2010/main" val="2605284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ide_Title and Content_2 col">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6C9F81B-887A-B775-DF51-46F5EF294835}"/>
              </a:ext>
            </a:extLst>
          </p:cNvPr>
          <p:cNvSpPr>
            <a:spLocks noGrp="1"/>
          </p:cNvSpPr>
          <p:nvPr>
            <p:ph sz="half" idx="1"/>
          </p:nvPr>
        </p:nvSpPr>
        <p:spPr>
          <a:xfrm>
            <a:off x="2463023" y="1800225"/>
            <a:ext cx="4423551" cy="426810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Content Placeholder 3">
            <a:extLst>
              <a:ext uri="{FF2B5EF4-FFF2-40B4-BE49-F238E27FC236}">
                <a16:creationId xmlns:a16="http://schemas.microsoft.com/office/drawing/2014/main" id="{C311496D-9E08-95FE-9486-067429448963}"/>
              </a:ext>
            </a:extLst>
          </p:cNvPr>
          <p:cNvSpPr>
            <a:spLocks noGrp="1"/>
          </p:cNvSpPr>
          <p:nvPr>
            <p:ph sz="half" idx="2"/>
          </p:nvPr>
        </p:nvSpPr>
        <p:spPr>
          <a:xfrm>
            <a:off x="7121574" y="1800224"/>
            <a:ext cx="4494164" cy="426810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Google Shape;68;p14">
            <a:extLst>
              <a:ext uri="{FF2B5EF4-FFF2-40B4-BE49-F238E27FC236}">
                <a16:creationId xmlns:a16="http://schemas.microsoft.com/office/drawing/2014/main" id="{672A9FE0-9480-4FF5-A6AB-27408CAF3497}"/>
              </a:ext>
            </a:extLst>
          </p:cNvPr>
          <p:cNvSpPr/>
          <p:nvPr userDrawn="1"/>
        </p:nvSpPr>
        <p:spPr>
          <a:xfrm>
            <a:off x="0" y="0"/>
            <a:ext cx="1913200" cy="6858000"/>
          </a:xfrm>
          <a:prstGeom prst="rect">
            <a:avLst/>
          </a:prstGeom>
          <a:solidFill>
            <a:srgbClr val="1A1D33"/>
          </a:solidFill>
          <a:ln>
            <a:noFill/>
          </a:ln>
        </p:spPr>
        <p:txBody>
          <a:bodyPr spcFirstLastPara="1" wrap="square" lIns="121900" tIns="121900" rIns="121900" bIns="121900" anchor="ctr" anchorCtr="0">
            <a:noAutofit/>
          </a:bodyPr>
          <a:lstStyle/>
          <a:p>
            <a:endParaRPr sz="2400"/>
          </a:p>
        </p:txBody>
      </p:sp>
      <p:pic>
        <p:nvPicPr>
          <p:cNvPr id="10" name="Picture 9" descr="A black and blue logo&#10;&#10;Description automatically generated">
            <a:extLst>
              <a:ext uri="{FF2B5EF4-FFF2-40B4-BE49-F238E27FC236}">
                <a16:creationId xmlns:a16="http://schemas.microsoft.com/office/drawing/2014/main" id="{8158F287-1716-D17C-1916-CEAFCCAB745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28023" y="6068333"/>
            <a:ext cx="1913179" cy="659648"/>
          </a:xfrm>
          <a:prstGeom prst="rect">
            <a:avLst/>
          </a:prstGeom>
        </p:spPr>
      </p:pic>
      <p:cxnSp>
        <p:nvCxnSpPr>
          <p:cNvPr id="11" name="Straight Connector 10">
            <a:extLst>
              <a:ext uri="{FF2B5EF4-FFF2-40B4-BE49-F238E27FC236}">
                <a16:creationId xmlns:a16="http://schemas.microsoft.com/office/drawing/2014/main" id="{A943A1C0-7943-27E5-4CC0-D2A1286B9466}"/>
              </a:ext>
            </a:extLst>
          </p:cNvPr>
          <p:cNvCxnSpPr>
            <a:cxnSpLocks/>
          </p:cNvCxnSpPr>
          <p:nvPr userDrawn="1"/>
        </p:nvCxnSpPr>
        <p:spPr>
          <a:xfrm>
            <a:off x="2464613" y="1392573"/>
            <a:ext cx="720000" cy="0"/>
          </a:xfrm>
          <a:prstGeom prst="line">
            <a:avLst/>
          </a:prstGeom>
          <a:ln w="76200">
            <a:solidFill>
              <a:srgbClr val="2F334F"/>
            </a:solidFill>
          </a:ln>
        </p:spPr>
        <p:style>
          <a:lnRef idx="1">
            <a:schemeClr val="accent1"/>
          </a:lnRef>
          <a:fillRef idx="0">
            <a:schemeClr val="accent1"/>
          </a:fillRef>
          <a:effectRef idx="0">
            <a:schemeClr val="accent1"/>
          </a:effectRef>
          <a:fontRef idx="minor">
            <a:schemeClr val="tx1"/>
          </a:fontRef>
        </p:style>
      </p:cxnSp>
      <p:sp>
        <p:nvSpPr>
          <p:cNvPr id="3" name="Title 10">
            <a:extLst>
              <a:ext uri="{FF2B5EF4-FFF2-40B4-BE49-F238E27FC236}">
                <a16:creationId xmlns:a16="http://schemas.microsoft.com/office/drawing/2014/main" id="{C08D25A8-D293-80A9-5008-DDB8F25C4335}"/>
              </a:ext>
            </a:extLst>
          </p:cNvPr>
          <p:cNvSpPr>
            <a:spLocks noGrp="1"/>
          </p:cNvSpPr>
          <p:nvPr>
            <p:ph type="title"/>
          </p:nvPr>
        </p:nvSpPr>
        <p:spPr>
          <a:xfrm>
            <a:off x="2373573" y="86833"/>
            <a:ext cx="9256452" cy="1325563"/>
          </a:xfrm>
        </p:spPr>
        <p:txBody>
          <a:bodyPr anchor="b">
            <a:normAutofit/>
          </a:bodyPr>
          <a:lstStyle>
            <a:lvl1pPr>
              <a:defRPr sz="4000" b="1" i="0">
                <a:solidFill>
                  <a:srgbClr val="000000"/>
                </a:solidFill>
                <a:latin typeface="Open Sans Condensed" panose="020B0606030504020204" pitchFamily="34" charset="0"/>
                <a:ea typeface="Open Sans Condensed" panose="020B0606030504020204" pitchFamily="34" charset="0"/>
                <a:cs typeface="Open Sans Condensed" panose="020B0606030504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2585154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1C07FE-D8A7-441D-B444-F81707F4F2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B68F0C6A-4097-4794-9EE0-8D9009A7C2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917149451"/>
      </p:ext>
    </p:extLst>
  </p:cSld>
  <p:clrMap bg1="lt1" tx1="dk1" bg2="lt2" tx2="dk2" accent1="accent1" accent2="accent2" accent3="accent3" accent4="accent4" accent5="accent5" accent6="accent6" hlink="hlink" folHlink="folHlink"/>
  <p:sldLayoutIdLst>
    <p:sldLayoutId id="2147483649" r:id="rId1"/>
    <p:sldLayoutId id="2147483677" r:id="rId2"/>
    <p:sldLayoutId id="2147483650" r:id="rId3"/>
    <p:sldLayoutId id="2147483679" r:id="rId4"/>
    <p:sldLayoutId id="2147483674" r:id="rId5"/>
    <p:sldLayoutId id="2147483667" r:id="rId6"/>
    <p:sldLayoutId id="2147483668" r:id="rId7"/>
    <p:sldLayoutId id="2147483656" r:id="rId8"/>
    <p:sldLayoutId id="2147483669" r:id="rId9"/>
    <p:sldLayoutId id="2147483664" r:id="rId10"/>
    <p:sldLayoutId id="2147483676" r:id="rId11"/>
    <p:sldLayoutId id="2147483661" r:id="rId12"/>
    <p:sldLayoutId id="2147483672" r:id="rId13"/>
    <p:sldLayoutId id="2147483671" r:id="rId14"/>
    <p:sldLayoutId id="2147483675" r:id="rId15"/>
    <p:sldLayoutId id="2147483678" r:id="rId16"/>
    <p:sldLayoutId id="2147483673" r:id="rId17"/>
    <p:sldLayoutId id="2147483666" r:id="rId18"/>
  </p:sldLayoutIdLst>
  <p:txStyles>
    <p:titleStyle>
      <a:lvl1pPr algn="l" defTabSz="914400" rtl="0" eaLnBrk="1" latinLnBrk="0" hangingPunct="1">
        <a:lnSpc>
          <a:spcPct val="90000"/>
        </a:lnSpc>
        <a:spcBef>
          <a:spcPct val="0"/>
        </a:spcBef>
        <a:buNone/>
        <a:defRPr sz="4000" b="1" i="0" kern="1200" baseline="0">
          <a:solidFill>
            <a:srgbClr val="000000"/>
          </a:solidFill>
          <a:latin typeface="Open Sans Condensed" panose="020B0606030504020204" pitchFamily="34" charset="0"/>
          <a:ea typeface="Open Sans Condensed" panose="020B0606030504020204" pitchFamily="34" charset="0"/>
          <a:cs typeface="Open Sans Condensed"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000000"/>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000000"/>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000000"/>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000000"/>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000000"/>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D59C6-8939-FAE4-7DFB-7E013BB55C31}"/>
              </a:ext>
            </a:extLst>
          </p:cNvPr>
          <p:cNvSpPr>
            <a:spLocks noGrp="1"/>
          </p:cNvSpPr>
          <p:nvPr>
            <p:ph type="ctrTitle"/>
          </p:nvPr>
        </p:nvSpPr>
        <p:spPr>
          <a:xfrm>
            <a:off x="569700" y="2544934"/>
            <a:ext cx="4704784" cy="2090457"/>
          </a:xfrm>
        </p:spPr>
        <p:txBody>
          <a:bodyPr/>
          <a:lstStyle/>
          <a:p>
            <a:r>
              <a:rPr lang="en-GB" sz="5000" b="1">
                <a:solidFill>
                  <a:schemeClr val="lt1"/>
                </a:solidFill>
                <a:latin typeface="Open Sans Condensed" panose="020B0806030504020204" pitchFamily="34" charset="0"/>
                <a:ea typeface="Open Sans Condensed" panose="020B0806030504020204" pitchFamily="34" charset="0"/>
                <a:cs typeface="Open Sans Condensed" panose="020B0806030504020204" pitchFamily="34" charset="0"/>
                <a:sym typeface="Open Sans"/>
              </a:rPr>
              <a:t>Celebrating 80 years of the RCSLT</a:t>
            </a:r>
            <a:endParaRPr lang="en-US"/>
          </a:p>
        </p:txBody>
      </p:sp>
      <p:pic>
        <p:nvPicPr>
          <p:cNvPr id="5" name="Picture 4" descr="A black background with white text&#10;&#10;AI-generated content may be incorrect.">
            <a:extLst>
              <a:ext uri="{FF2B5EF4-FFF2-40B4-BE49-F238E27FC236}">
                <a16:creationId xmlns:a16="http://schemas.microsoft.com/office/drawing/2014/main" id="{DACBF3CA-61D0-D0BC-05F1-483C59E33F3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6656" y="5271176"/>
            <a:ext cx="3048000" cy="1257300"/>
          </a:xfrm>
          <a:prstGeom prst="rect">
            <a:avLst/>
          </a:prstGeom>
        </p:spPr>
      </p:pic>
    </p:spTree>
    <p:extLst>
      <p:ext uri="{BB962C8B-B14F-4D97-AF65-F5344CB8AC3E}">
        <p14:creationId xmlns:p14="http://schemas.microsoft.com/office/powerpoint/2010/main" val="2199483890"/>
      </p:ext>
    </p:extLst>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spd="slow" advClick="0" advTm="2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itting at a desk smiling&#10;&#10;AI-generated content may be incorrect.">
            <a:extLst>
              <a:ext uri="{FF2B5EF4-FFF2-40B4-BE49-F238E27FC236}">
                <a16:creationId xmlns:a16="http://schemas.microsoft.com/office/drawing/2014/main" id="{E2B2C471-8603-2EFB-63A4-9736CF0AC6D7}"/>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tretch>
            <a:fillRect/>
          </a:stretch>
        </p:blipFill>
        <p:spPr>
          <a:xfrm>
            <a:off x="-404352" y="0"/>
            <a:ext cx="4573517" cy="6858000"/>
          </a:xfrm>
          <a:prstGeom prst="rect">
            <a:avLst/>
          </a:prstGeom>
        </p:spPr>
      </p:pic>
      <p:pic>
        <p:nvPicPr>
          <p:cNvPr id="4" name="Picture 3" descr="A person sitting at a desk smiling&#10;&#10;AI-generated content may be incorrect.">
            <a:extLst>
              <a:ext uri="{FF2B5EF4-FFF2-40B4-BE49-F238E27FC236}">
                <a16:creationId xmlns:a16="http://schemas.microsoft.com/office/drawing/2014/main" id="{C6A6D424-A024-79F7-9F91-9C15142C603F}"/>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tretch>
            <a:fillRect/>
          </a:stretch>
        </p:blipFill>
        <p:spPr>
          <a:xfrm>
            <a:off x="8022836" y="0"/>
            <a:ext cx="4573517" cy="6858000"/>
          </a:xfrm>
          <a:prstGeom prst="rect">
            <a:avLst/>
          </a:prstGeom>
        </p:spPr>
      </p:pic>
      <p:pic>
        <p:nvPicPr>
          <p:cNvPr id="3" name="Picture 2" descr="A person sitting at a desk smiling&#10;&#10;AI-generated content may be incorrect.">
            <a:extLst>
              <a:ext uri="{FF2B5EF4-FFF2-40B4-BE49-F238E27FC236}">
                <a16:creationId xmlns:a16="http://schemas.microsoft.com/office/drawing/2014/main" id="{679FB450-A33A-B843-8D6D-F2EFE3956EB2}"/>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tretch>
            <a:fillRect/>
          </a:stretch>
        </p:blipFill>
        <p:spPr>
          <a:xfrm>
            <a:off x="3809242" y="0"/>
            <a:ext cx="4573517" cy="6858000"/>
          </a:xfrm>
          <a:prstGeom prst="rect">
            <a:avLst/>
          </a:prstGeom>
        </p:spPr>
      </p:pic>
      <p:sp>
        <p:nvSpPr>
          <p:cNvPr id="5" name="Rectangle 4">
            <a:extLst>
              <a:ext uri="{FF2B5EF4-FFF2-40B4-BE49-F238E27FC236}">
                <a16:creationId xmlns:a16="http://schemas.microsoft.com/office/drawing/2014/main" id="{635EA454-892D-8286-62AA-79B6CC52E4E9}"/>
              </a:ext>
            </a:extLst>
          </p:cNvPr>
          <p:cNvSpPr/>
          <p:nvPr/>
        </p:nvSpPr>
        <p:spPr>
          <a:xfrm>
            <a:off x="3784764" y="1"/>
            <a:ext cx="45719"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9136FE4-EC35-5C0A-D27E-85D6915544DF}"/>
              </a:ext>
            </a:extLst>
          </p:cNvPr>
          <p:cNvSpPr/>
          <p:nvPr/>
        </p:nvSpPr>
        <p:spPr>
          <a:xfrm>
            <a:off x="8361518" y="1"/>
            <a:ext cx="45719"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0524087"/>
      </p:ext>
    </p:extLst>
  </p:cSld>
  <p:clrMapOvr>
    <a:masterClrMapping/>
  </p:clrMapOvr>
  <mc:AlternateContent xmlns:mc="http://schemas.openxmlformats.org/markup-compatibility/2006">
    <mc:Choice xmlns:p14="http://schemas.microsoft.com/office/powerpoint/2010/main" Requires="p14">
      <p:transition spd="slow" p14:dur="1500" advClick="0" advTm="5000">
        <p:wipe dir="d"/>
      </p:transition>
    </mc:Choice>
    <mc:Fallback>
      <p:transition spd="slow" advClick="0" advTm="5000">
        <p:wipe dir="d"/>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in blue scrubs pointing at a computer screen&#10;&#10;AI-generated content may be incorrect.">
            <a:extLst>
              <a:ext uri="{FF2B5EF4-FFF2-40B4-BE49-F238E27FC236}">
                <a16:creationId xmlns:a16="http://schemas.microsoft.com/office/drawing/2014/main" id="{732DF4C4-6E18-074C-252C-5EDF003A127A}"/>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1191435595"/>
      </p:ext>
    </p:extLst>
  </p:cSld>
  <p:clrMapOvr>
    <a:masterClrMapping/>
  </p:clrMapOvr>
  <mc:AlternateContent xmlns:mc="http://schemas.openxmlformats.org/markup-compatibility/2006">
    <mc:Choice xmlns:p14="http://schemas.microsoft.com/office/powerpoint/2010/main" Requires="p14">
      <p:transition spd="slow" p14:dur="1500" advClick="0" advTm="5000">
        <p:wipe dir="r"/>
      </p:transition>
    </mc:Choice>
    <mc:Fallback>
      <p:transition spd="slow" advClick="0" advTm="5000">
        <p:wipe dir="r"/>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behind bars looking through a window&#10;&#10;AI-generated content may be incorrect.">
            <a:extLst>
              <a:ext uri="{FF2B5EF4-FFF2-40B4-BE49-F238E27FC236}">
                <a16:creationId xmlns:a16="http://schemas.microsoft.com/office/drawing/2014/main" id="{A0958957-1192-6AC7-D153-C0E3475B6ED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r="-1"/>
          <a:stretch>
            <a:fillRect/>
          </a:stretch>
        </p:blipFill>
        <p:spPr>
          <a:xfrm>
            <a:off x="0" y="-1"/>
            <a:ext cx="12192000" cy="6858001"/>
          </a:xfrm>
          <a:prstGeom prst="rect">
            <a:avLst/>
          </a:prstGeom>
        </p:spPr>
      </p:pic>
    </p:spTree>
    <p:extLst>
      <p:ext uri="{BB962C8B-B14F-4D97-AF65-F5344CB8AC3E}">
        <p14:creationId xmlns:p14="http://schemas.microsoft.com/office/powerpoint/2010/main" val="1420847912"/>
      </p:ext>
    </p:extLst>
  </p:cSld>
  <p:clrMapOvr>
    <a:masterClrMapping/>
  </p:clrMapOvr>
  <mc:AlternateContent xmlns:mc="http://schemas.openxmlformats.org/markup-compatibility/2006">
    <mc:Choice xmlns:p14="http://schemas.microsoft.com/office/powerpoint/2010/main" Requires="p14">
      <p:transition spd="slow" p14:dur="1500" advClick="0" advTm="5000">
        <p:wipe/>
      </p:transition>
    </mc:Choice>
    <mc:Fallback>
      <p:transition spd="slow" advClick="0" advTm="5000">
        <p:wip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in a colorful shirt&#10;&#10;AI-generated content may be incorrect.">
            <a:extLst>
              <a:ext uri="{FF2B5EF4-FFF2-40B4-BE49-F238E27FC236}">
                <a16:creationId xmlns:a16="http://schemas.microsoft.com/office/drawing/2014/main" id="{EE014F94-AE48-5CC5-D0AB-FD58083C0C4A}"/>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tretch>
            <a:fillRect/>
          </a:stretch>
        </p:blipFill>
        <p:spPr>
          <a:xfrm>
            <a:off x="2380" y="0"/>
            <a:ext cx="12189619" cy="6859339"/>
          </a:xfrm>
          <a:prstGeom prst="rect">
            <a:avLst/>
          </a:prstGeom>
        </p:spPr>
      </p:pic>
    </p:spTree>
    <p:extLst>
      <p:ext uri="{BB962C8B-B14F-4D97-AF65-F5344CB8AC3E}">
        <p14:creationId xmlns:p14="http://schemas.microsoft.com/office/powerpoint/2010/main" val="310236543"/>
      </p:ext>
    </p:extLst>
  </p:cSld>
  <p:clrMapOvr>
    <a:masterClrMapping/>
  </p:clrMapOvr>
  <mc:AlternateContent xmlns:mc="http://schemas.openxmlformats.org/markup-compatibility/2006">
    <mc:Choice xmlns:p14="http://schemas.microsoft.com/office/powerpoint/2010/main" Requires="p14">
      <p:transition spd="slow" p14:dur="1500" advClick="0" advTm="5000">
        <p:wipe dir="d"/>
      </p:transition>
    </mc:Choice>
    <mc:Fallback>
      <p:transition spd="slow" advClick="0" advTm="5000">
        <p:wipe dir="d"/>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covering her mouth with her hand&#10;&#10;AI-generated content may be incorrect.">
            <a:extLst>
              <a:ext uri="{FF2B5EF4-FFF2-40B4-BE49-F238E27FC236}">
                <a16:creationId xmlns:a16="http://schemas.microsoft.com/office/drawing/2014/main" id="{FC74A06C-55F0-87D6-55B3-4967F4ECE47C}"/>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a:stretch>
            <a:fillRect/>
          </a:stretch>
        </p:blipFill>
        <p:spPr>
          <a:xfrm>
            <a:off x="0" y="-1"/>
            <a:ext cx="12192000" cy="6858001"/>
          </a:xfrm>
          <a:prstGeom prst="rect">
            <a:avLst/>
          </a:prstGeom>
        </p:spPr>
      </p:pic>
    </p:spTree>
    <p:extLst>
      <p:ext uri="{BB962C8B-B14F-4D97-AF65-F5344CB8AC3E}">
        <p14:creationId xmlns:p14="http://schemas.microsoft.com/office/powerpoint/2010/main" val="680094149"/>
      </p:ext>
    </p:extLst>
  </p:cSld>
  <p:clrMapOvr>
    <a:masterClrMapping/>
  </p:clrMapOvr>
  <mc:AlternateContent xmlns:mc="http://schemas.openxmlformats.org/markup-compatibility/2006">
    <mc:Choice xmlns:p14="http://schemas.microsoft.com/office/powerpoint/2010/main" Requires="p14">
      <p:transition spd="slow" p14:dur="1500" advClick="0" advTm="5000">
        <p:wipe dir="u"/>
      </p:transition>
    </mc:Choice>
    <mc:Fallback>
      <p:transition spd="slow" advClick="0" advTm="5000">
        <p:wipe dir="u"/>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in a hospital room&#10;&#10;AI-generated content may be incorrect.">
            <a:extLst>
              <a:ext uri="{FF2B5EF4-FFF2-40B4-BE49-F238E27FC236}">
                <a16:creationId xmlns:a16="http://schemas.microsoft.com/office/drawing/2014/main" id="{F9D1A9EA-86EA-B346-4DF4-F7ACF311B465}"/>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3896380694"/>
      </p:ext>
    </p:extLst>
  </p:cSld>
  <p:clrMapOvr>
    <a:masterClrMapping/>
  </p:clrMapOvr>
  <mc:AlternateContent xmlns:mc="http://schemas.openxmlformats.org/markup-compatibility/2006">
    <mc:Choice xmlns:p14="http://schemas.microsoft.com/office/powerpoint/2010/main" Requires="p14">
      <p:transition spd="slow" p14:dur="1500" advClick="0" advTm="5000">
        <p:wipe dir="r"/>
      </p:transition>
    </mc:Choice>
    <mc:Fallback>
      <p:transition spd="slow" advClick="0" advTm="5000">
        <p:wipe dir="r"/>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erson driving a car&#10;&#10;AI-generated content may be incorrect.">
            <a:extLst>
              <a:ext uri="{FF2B5EF4-FFF2-40B4-BE49-F238E27FC236}">
                <a16:creationId xmlns:a16="http://schemas.microsoft.com/office/drawing/2014/main" id="{BAF4706F-6B28-488B-D0CF-6426EDC96494}"/>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546251508"/>
      </p:ext>
    </p:extLst>
  </p:cSld>
  <p:clrMapOvr>
    <a:masterClrMapping/>
  </p:clrMapOvr>
  <mc:AlternateContent xmlns:mc="http://schemas.openxmlformats.org/markup-compatibility/2006">
    <mc:Choice xmlns:p14="http://schemas.microsoft.com/office/powerpoint/2010/main" Requires="p14">
      <p:transition spd="slow" p14:dur="1500" advClick="0" advTm="5000">
        <p:wipe dir="u"/>
      </p:transition>
    </mc:Choice>
    <mc:Fallback>
      <p:transition spd="slow" advClick="0" advTm="5000">
        <p:wipe dir="u"/>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in a hospital bed holding a hand of another person&#10;&#10;AI-generated content may be incorrect.">
            <a:extLst>
              <a:ext uri="{FF2B5EF4-FFF2-40B4-BE49-F238E27FC236}">
                <a16:creationId xmlns:a16="http://schemas.microsoft.com/office/drawing/2014/main" id="{6CEA807F-CCCA-E413-9D21-8E64643A6AB3}"/>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a:stretch>
            <a:fillRect/>
          </a:stretch>
        </p:blipFill>
        <p:spPr>
          <a:xfrm>
            <a:off x="0" y="1"/>
            <a:ext cx="12192000" cy="6858000"/>
          </a:xfrm>
          <a:prstGeom prst="rect">
            <a:avLst/>
          </a:prstGeom>
        </p:spPr>
      </p:pic>
    </p:spTree>
    <p:extLst>
      <p:ext uri="{BB962C8B-B14F-4D97-AF65-F5344CB8AC3E}">
        <p14:creationId xmlns:p14="http://schemas.microsoft.com/office/powerpoint/2010/main" val="2011398952"/>
      </p:ext>
    </p:extLst>
  </p:cSld>
  <p:clrMapOvr>
    <a:masterClrMapping/>
  </p:clrMapOvr>
  <mc:AlternateContent xmlns:mc="http://schemas.openxmlformats.org/markup-compatibility/2006">
    <mc:Choice xmlns:p14="http://schemas.microsoft.com/office/powerpoint/2010/main" Requires="p14">
      <p:transition spd="slow" p14:dur="1500" advClick="0" advTm="5000">
        <p:wipe/>
      </p:transition>
    </mc:Choice>
    <mc:Fallback>
      <p:transition spd="slow" advClick="0" advTm="5000">
        <p:wip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EE243E-314E-B38F-5E8E-1B9FD9400EE0}"/>
              </a:ext>
            </a:extLst>
          </p:cNvPr>
          <p:cNvSpPr>
            <a:spLocks noGrp="1"/>
          </p:cNvSpPr>
          <p:nvPr>
            <p:ph type="body" sz="quarter" idx="10"/>
          </p:nvPr>
        </p:nvSpPr>
        <p:spPr>
          <a:xfrm>
            <a:off x="505838" y="2110902"/>
            <a:ext cx="5590162" cy="2003898"/>
          </a:xfrm>
        </p:spPr>
        <p:txBody>
          <a:bodyPr>
            <a:normAutofit/>
          </a:bodyPr>
          <a:lstStyle/>
          <a:p>
            <a:pPr>
              <a:lnSpc>
                <a:spcPct val="110000"/>
              </a:lnSpc>
            </a:pPr>
            <a:r>
              <a:rPr lang="en-GB" sz="2800">
                <a:solidFill>
                  <a:schemeClr val="lt2"/>
                </a:solidFill>
                <a:latin typeface="Open Sans"/>
                <a:ea typeface="Open Sans"/>
                <a:cs typeface="Open Sans"/>
                <a:sym typeface="Open Sans"/>
              </a:rPr>
              <a:t>Find out more about how we’re celebrating RCSLT at 80 by visiting </a:t>
            </a:r>
            <a:r>
              <a:rPr lang="en-GB" sz="2800" b="1">
                <a:solidFill>
                  <a:schemeClr val="lt2"/>
                </a:solidFill>
                <a:latin typeface="Open Sans"/>
                <a:ea typeface="Open Sans"/>
                <a:cs typeface="Open Sans"/>
                <a:sym typeface="Open Sans"/>
              </a:rPr>
              <a:t>rcslt.info/RCSLTat80</a:t>
            </a:r>
          </a:p>
          <a:p>
            <a:endParaRPr lang="en-US"/>
          </a:p>
        </p:txBody>
      </p:sp>
    </p:spTree>
    <p:extLst>
      <p:ext uri="{BB962C8B-B14F-4D97-AF65-F5344CB8AC3E}">
        <p14:creationId xmlns:p14="http://schemas.microsoft.com/office/powerpoint/2010/main" val="3649748706"/>
      </p:ext>
    </p:extLst>
  </p:cSld>
  <p:clrMapOvr>
    <a:masterClrMapping/>
  </p:clrMapOvr>
  <mc:AlternateContent xmlns:mc="http://schemas.openxmlformats.org/markup-compatibility/2006">
    <mc:Choice xmlns:p14="http://schemas.microsoft.com/office/powerpoint/2010/main" Requires="p14">
      <p:transition spd="slow" p14:dur="1500" advClick="0" advTm="2000">
        <p:split orient="vert"/>
      </p:transition>
    </mc:Choice>
    <mc:Fallback>
      <p:transition spd="slow" advClick="0" advTm="2000">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D4311-55E1-4FCD-1138-5B5DDDF56EAD}"/>
              </a:ext>
            </a:extLst>
          </p:cNvPr>
          <p:cNvSpPr>
            <a:spLocks noGrp="1"/>
          </p:cNvSpPr>
          <p:nvPr>
            <p:ph type="title"/>
          </p:nvPr>
        </p:nvSpPr>
        <p:spPr/>
        <p:txBody>
          <a:bodyPr>
            <a:normAutofit fontScale="90000"/>
          </a:bodyPr>
          <a:lstStyle/>
          <a:p>
            <a:r>
              <a:rPr lang="en-US"/>
              <a:t>80</a:t>
            </a:r>
            <a:r>
              <a:rPr lang="en-US" baseline="30000"/>
              <a:t>th</a:t>
            </a:r>
            <a:r>
              <a:rPr lang="en-US"/>
              <a:t> anniversary exhibition</a:t>
            </a:r>
          </a:p>
        </p:txBody>
      </p:sp>
      <p:sp>
        <p:nvSpPr>
          <p:cNvPr id="3" name="Content Placeholder 2">
            <a:extLst>
              <a:ext uri="{FF2B5EF4-FFF2-40B4-BE49-F238E27FC236}">
                <a16:creationId xmlns:a16="http://schemas.microsoft.com/office/drawing/2014/main" id="{2651BEA9-CBED-A93B-780C-A9DE5F6D350C}"/>
              </a:ext>
            </a:extLst>
          </p:cNvPr>
          <p:cNvSpPr>
            <a:spLocks noGrp="1"/>
          </p:cNvSpPr>
          <p:nvPr>
            <p:ph idx="1"/>
          </p:nvPr>
        </p:nvSpPr>
        <p:spPr/>
        <p:txBody>
          <a:bodyPr>
            <a:normAutofit fontScale="47500" lnSpcReduction="20000"/>
          </a:bodyPr>
          <a:lstStyle/>
          <a:p>
            <a:pPr marL="0" indent="0">
              <a:lnSpc>
                <a:spcPct val="150000"/>
              </a:lnSpc>
              <a:buClr>
                <a:srgbClr val="556271"/>
              </a:buClr>
              <a:buSzPts val="1600"/>
              <a:buNone/>
            </a:pPr>
            <a:r>
              <a:rPr lang="en-GB" sz="2800">
                <a:latin typeface="Open Sans"/>
                <a:ea typeface="Open Sans"/>
                <a:cs typeface="Open Sans"/>
                <a:sym typeface="Open Sans"/>
              </a:rPr>
              <a:t>Founded on January 6, 1945, the Royal College of Speech and Language Therapy is celebrating 80 years of progress, passion, and impact. To mark this milestone, we commissioned photographers Cat </a:t>
            </a:r>
            <a:r>
              <a:rPr lang="en-GB" sz="2800" err="1">
                <a:latin typeface="Open Sans"/>
                <a:ea typeface="Open Sans"/>
                <a:cs typeface="Open Sans"/>
                <a:sym typeface="Open Sans"/>
              </a:rPr>
              <a:t>Goryn</a:t>
            </a:r>
            <a:r>
              <a:rPr lang="en-GB" sz="2800">
                <a:latin typeface="Open Sans"/>
                <a:ea typeface="Open Sans"/>
                <a:cs typeface="Open Sans"/>
                <a:sym typeface="Open Sans"/>
              </a:rPr>
              <a:t> and John </a:t>
            </a:r>
            <a:r>
              <a:rPr lang="en-GB" sz="2800" err="1">
                <a:latin typeface="Open Sans"/>
                <a:ea typeface="Open Sans"/>
                <a:cs typeface="Open Sans"/>
                <a:sym typeface="Open Sans"/>
              </a:rPr>
              <a:t>Behets</a:t>
            </a:r>
            <a:r>
              <a:rPr lang="en-GB" sz="2800">
                <a:latin typeface="Open Sans"/>
                <a:ea typeface="Open Sans"/>
                <a:cs typeface="Open Sans"/>
                <a:sym typeface="Open Sans"/>
              </a:rPr>
              <a:t> to capture the powerful moments—both big and small—that define the daily lives of speech and language Therapists (SLTs) across the UK.</a:t>
            </a:r>
          </a:p>
          <a:p>
            <a:pPr marL="0" indent="0">
              <a:lnSpc>
                <a:spcPct val="150000"/>
              </a:lnSpc>
              <a:buClr>
                <a:srgbClr val="556271"/>
              </a:buClr>
              <a:buSzPts val="1600"/>
              <a:buNone/>
            </a:pPr>
            <a:r>
              <a:rPr lang="en-GB" sz="2800">
                <a:latin typeface="Open Sans"/>
                <a:ea typeface="Open Sans"/>
                <a:cs typeface="Open Sans"/>
                <a:sym typeface="Open Sans"/>
              </a:rPr>
              <a:t>Through their lens, we’ve highlighted the joy, the hard work, the challenges, the connections, and the unwavering dedication that SLTs bring to their work. These images reflect the compassion, resilience, and perseverance of those who tirelessly support people with communication and swallowing needs. </a:t>
            </a:r>
          </a:p>
          <a:p>
            <a:pPr marL="0" indent="0">
              <a:lnSpc>
                <a:spcPct val="150000"/>
              </a:lnSpc>
              <a:buClr>
                <a:srgbClr val="556271"/>
              </a:buClr>
              <a:buSzPts val="1600"/>
              <a:buNone/>
            </a:pPr>
            <a:r>
              <a:rPr lang="en-GB" sz="2800">
                <a:latin typeface="Open Sans"/>
                <a:ea typeface="Open Sans"/>
                <a:cs typeface="Open Sans"/>
                <a:sym typeface="Open Sans"/>
              </a:rPr>
              <a:t>Our photographers were able to share their knowledge and lived experience through their work. John is a psychology graduate with an interest in language and speech after brain injury. He says: “I think it’s important to have an understanding of who I’m photographing in order to have an empathy with the subjects”. </a:t>
            </a:r>
          </a:p>
          <a:p>
            <a:pPr marL="0" indent="0">
              <a:lnSpc>
                <a:spcPct val="150000"/>
              </a:lnSpc>
              <a:buClr>
                <a:srgbClr val="556271"/>
              </a:buClr>
              <a:buSzPts val="1600"/>
              <a:buNone/>
            </a:pPr>
            <a:r>
              <a:rPr lang="en-GB" sz="2800">
                <a:latin typeface="Open Sans"/>
                <a:ea typeface="Open Sans"/>
                <a:cs typeface="Open Sans"/>
                <a:sym typeface="Open Sans"/>
              </a:rPr>
              <a:t>Cat had speech and language therapy as a adult. “I grew up shy and quiet, but not having a voice was something else. Like the ability to speak was taken away. Spending time with my SLT in a little quiet room in the depths of Addenbrookes hospital really changed my life. Being able to showcase this profession and the wonderful people in it goes a little way to repaying the impact it has had.”</a:t>
            </a:r>
          </a:p>
          <a:p>
            <a:pPr marL="0" indent="0">
              <a:lnSpc>
                <a:spcPct val="150000"/>
              </a:lnSpc>
              <a:buClr>
                <a:srgbClr val="556271"/>
              </a:buClr>
              <a:buSzPts val="1600"/>
              <a:buNone/>
            </a:pPr>
            <a:r>
              <a:rPr lang="en-GB" sz="2800" b="1">
                <a:latin typeface="Open Sans"/>
                <a:ea typeface="Open Sans"/>
                <a:cs typeface="Open Sans"/>
                <a:sym typeface="Open Sans"/>
              </a:rPr>
              <a:t>Acknowledgements</a:t>
            </a:r>
          </a:p>
          <a:p>
            <a:pPr marL="0" indent="0">
              <a:lnSpc>
                <a:spcPct val="150000"/>
              </a:lnSpc>
              <a:buClr>
                <a:srgbClr val="556271"/>
              </a:buClr>
              <a:buSzPts val="1600"/>
              <a:buNone/>
            </a:pPr>
            <a:r>
              <a:rPr lang="en-GB" sz="2800">
                <a:latin typeface="Open Sans"/>
                <a:ea typeface="Open Sans"/>
                <a:cs typeface="Open Sans"/>
                <a:sym typeface="Open Sans"/>
              </a:rPr>
              <a:t>With thanks to the staff and service users at: Aneurin Bevan University Health Board, Betsi Cadwaladr University Health Board, Hertfordshire Community NHS Trust, HMP Brixton, The Include Project, Kingston Hospital NHS Foundation Trust, and Lewisham and Greenwich NHS Trust.</a:t>
            </a:r>
          </a:p>
          <a:p>
            <a:pPr marL="0" indent="0">
              <a:lnSpc>
                <a:spcPct val="150000"/>
              </a:lnSpc>
              <a:buClr>
                <a:srgbClr val="556271"/>
              </a:buClr>
              <a:buSzPts val="1600"/>
              <a:buNone/>
            </a:pPr>
            <a:endParaRPr lang="en-GB" sz="2800">
              <a:latin typeface="Open Sans"/>
              <a:ea typeface="Open Sans"/>
              <a:cs typeface="Open Sans"/>
              <a:sym typeface="Open Sans"/>
            </a:endParaRPr>
          </a:p>
        </p:txBody>
      </p:sp>
    </p:spTree>
    <p:extLst>
      <p:ext uri="{BB962C8B-B14F-4D97-AF65-F5344CB8AC3E}">
        <p14:creationId xmlns:p14="http://schemas.microsoft.com/office/powerpoint/2010/main" val="1718309728"/>
      </p:ext>
    </p:extLst>
  </p:cSld>
  <p:clrMapOvr>
    <a:masterClrMapping/>
  </p:clrMapOvr>
  <mc:AlternateContent xmlns:mc="http://schemas.openxmlformats.org/markup-compatibility/2006">
    <mc:Choice xmlns:p14="http://schemas.microsoft.com/office/powerpoint/2010/main" Requires="p14">
      <p:transition spd="slow" p14:dur="5000" advClick="0" advTm="5000"/>
    </mc:Choice>
    <mc:Fallback>
      <p:transition spd="slow" advClick="0" advTm="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at a computer&#10;&#10;AI-generated content may be incorrect.">
            <a:extLst>
              <a:ext uri="{FF2B5EF4-FFF2-40B4-BE49-F238E27FC236}">
                <a16:creationId xmlns:a16="http://schemas.microsoft.com/office/drawing/2014/main" id="{1DAEA758-8116-D455-12A6-C8B63CB1CFDE}"/>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a:stretch>
            <a:fillRect/>
          </a:stretch>
        </p:blipFill>
        <p:spPr>
          <a:xfrm>
            <a:off x="0" y="0"/>
            <a:ext cx="4161225" cy="6858000"/>
          </a:xfrm>
          <a:prstGeom prst="rect">
            <a:avLst/>
          </a:prstGeom>
        </p:spPr>
      </p:pic>
      <p:pic>
        <p:nvPicPr>
          <p:cNvPr id="5" name="Picture 4" descr="A person sitting at a computer&#10;&#10;AI-generated content may be incorrect.">
            <a:extLst>
              <a:ext uri="{FF2B5EF4-FFF2-40B4-BE49-F238E27FC236}">
                <a16:creationId xmlns:a16="http://schemas.microsoft.com/office/drawing/2014/main" id="{3827B733-607E-3885-7827-2C9B5F7E42E8}"/>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rcRect/>
          <a:stretch>
            <a:fillRect/>
          </a:stretch>
        </p:blipFill>
        <p:spPr>
          <a:xfrm>
            <a:off x="8030777" y="0"/>
            <a:ext cx="4161224" cy="6858000"/>
          </a:xfrm>
          <a:prstGeom prst="rect">
            <a:avLst/>
          </a:prstGeom>
        </p:spPr>
      </p:pic>
      <p:pic>
        <p:nvPicPr>
          <p:cNvPr id="4" name="Picture 3" descr="A person sitting at a computer&#10;&#10;AI-generated content may be incorrect.">
            <a:extLst>
              <a:ext uri="{FF2B5EF4-FFF2-40B4-BE49-F238E27FC236}">
                <a16:creationId xmlns:a16="http://schemas.microsoft.com/office/drawing/2014/main" id="{1ECD335A-F4DB-9131-9C88-7B4CD2681ACD}"/>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a:ext>
            </a:extLst>
          </a:blip>
          <a:stretch>
            <a:fillRect/>
          </a:stretch>
        </p:blipFill>
        <p:spPr>
          <a:xfrm>
            <a:off x="3807624" y="0"/>
            <a:ext cx="4576753" cy="6858000"/>
          </a:xfrm>
          <a:prstGeom prst="rect">
            <a:avLst/>
          </a:prstGeom>
        </p:spPr>
      </p:pic>
      <p:sp>
        <p:nvSpPr>
          <p:cNvPr id="6" name="Rectangle 5">
            <a:extLst>
              <a:ext uri="{FF2B5EF4-FFF2-40B4-BE49-F238E27FC236}">
                <a16:creationId xmlns:a16="http://schemas.microsoft.com/office/drawing/2014/main" id="{3CD445CE-60AC-4B8F-0347-4E771020A6C7}"/>
              </a:ext>
            </a:extLst>
          </p:cNvPr>
          <p:cNvSpPr/>
          <p:nvPr/>
        </p:nvSpPr>
        <p:spPr>
          <a:xfrm>
            <a:off x="3784764" y="1"/>
            <a:ext cx="45719"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3C2E71C-8CBF-AE96-F578-B1053AA22C3E}"/>
              </a:ext>
            </a:extLst>
          </p:cNvPr>
          <p:cNvSpPr/>
          <p:nvPr/>
        </p:nvSpPr>
        <p:spPr>
          <a:xfrm>
            <a:off x="8361518" y="1"/>
            <a:ext cx="45719"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6637908"/>
      </p:ext>
    </p:extLst>
  </p:cSld>
  <p:clrMapOvr>
    <a:masterClrMapping/>
  </p:clrMapOvr>
  <mc:AlternateContent xmlns:mc="http://schemas.openxmlformats.org/markup-compatibility/2006">
    <mc:Choice xmlns:p14="http://schemas.microsoft.com/office/powerpoint/2010/main" Requires="p14">
      <p:transition spd="slow" p14:dur="1500" advClick="0" advTm="5000">
        <p:wipe/>
      </p:transition>
    </mc:Choice>
    <mc:Fallback>
      <p:transition spd="slow" advClick="0" advTm="5000">
        <p:wip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at a table&#10;&#10;AI-generated content may be incorrect.">
            <a:extLst>
              <a:ext uri="{FF2B5EF4-FFF2-40B4-BE49-F238E27FC236}">
                <a16:creationId xmlns:a16="http://schemas.microsoft.com/office/drawing/2014/main" id="{0725BD0F-53BB-0EEB-D430-6D71F5481EBB}"/>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a:stretch>
            <a:fillRect/>
          </a:stretch>
        </p:blipFill>
        <p:spPr>
          <a:xfrm>
            <a:off x="-1" y="0"/>
            <a:ext cx="12209213" cy="6858000"/>
          </a:xfrm>
          <a:prstGeom prst="rect">
            <a:avLst/>
          </a:prstGeom>
        </p:spPr>
      </p:pic>
    </p:spTree>
    <p:extLst>
      <p:ext uri="{BB962C8B-B14F-4D97-AF65-F5344CB8AC3E}">
        <p14:creationId xmlns:p14="http://schemas.microsoft.com/office/powerpoint/2010/main" val="3382705713"/>
      </p:ext>
    </p:extLst>
  </p:cSld>
  <p:clrMapOvr>
    <a:masterClrMapping/>
  </p:clrMapOvr>
  <mc:AlternateContent xmlns:mc="http://schemas.openxmlformats.org/markup-compatibility/2006">
    <mc:Choice xmlns:p14="http://schemas.microsoft.com/office/powerpoint/2010/main" Requires="p14">
      <p:transition spd="slow" p14:dur="1500" advClick="0" advTm="5000">
        <p:wipe dir="u"/>
      </p:transition>
    </mc:Choice>
    <mc:Fallback>
      <p:transition spd="slow" advClick="0" advTm="5000">
        <p:wipe dir="u"/>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nurse putting on a patient's leg&#10;&#10;AI-generated content may be incorrect.">
            <a:extLst>
              <a:ext uri="{FF2B5EF4-FFF2-40B4-BE49-F238E27FC236}">
                <a16:creationId xmlns:a16="http://schemas.microsoft.com/office/drawing/2014/main" id="{1E986871-15E9-9D2E-58D7-3BAE0FA9A0CD}"/>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a:stretch>
            <a:fillRect/>
          </a:stretch>
        </p:blipFill>
        <p:spPr>
          <a:xfrm>
            <a:off x="1" y="0"/>
            <a:ext cx="12192000" cy="6858000"/>
          </a:xfrm>
          <a:prstGeom prst="rect">
            <a:avLst/>
          </a:prstGeom>
        </p:spPr>
      </p:pic>
    </p:spTree>
    <p:extLst>
      <p:ext uri="{BB962C8B-B14F-4D97-AF65-F5344CB8AC3E}">
        <p14:creationId xmlns:p14="http://schemas.microsoft.com/office/powerpoint/2010/main" val="1458417634"/>
      </p:ext>
    </p:extLst>
  </p:cSld>
  <p:clrMapOvr>
    <a:masterClrMapping/>
  </p:clrMapOvr>
  <mc:AlternateContent xmlns:mc="http://schemas.openxmlformats.org/markup-compatibility/2006">
    <mc:Choice xmlns:p14="http://schemas.microsoft.com/office/powerpoint/2010/main" Requires="p14">
      <p:transition spd="slow" p14:dur="1500" advClick="0" advTm="5000">
        <p:wipe dir="r"/>
      </p:transition>
    </mc:Choice>
    <mc:Fallback>
      <p:transition spd="slow" advClick="0" advTm="5000">
        <p:wipe dir="r"/>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picture&#10;&#10;AI-generated content may be incorrect.">
            <a:extLst>
              <a:ext uri="{FF2B5EF4-FFF2-40B4-BE49-F238E27FC236}">
                <a16:creationId xmlns:a16="http://schemas.microsoft.com/office/drawing/2014/main" id="{7B0426E1-3CFD-1B21-CD0A-5E8FAA899F2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1649957873"/>
      </p:ext>
    </p:extLst>
  </p:cSld>
  <p:clrMapOvr>
    <a:masterClrMapping/>
  </p:clrMapOvr>
  <mc:AlternateContent xmlns:mc="http://schemas.openxmlformats.org/markup-compatibility/2006">
    <mc:Choice xmlns:p14="http://schemas.microsoft.com/office/powerpoint/2010/main" Requires="p14">
      <p:transition spd="slow" p14:dur="1500" advClick="0" advTm="5000">
        <p:wipe dir="u"/>
      </p:transition>
    </mc:Choice>
    <mc:Fallback>
      <p:transition spd="slow" advClick="0" advTm="5000">
        <p:wipe dir="u"/>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in chairs pointing at something&#10;&#10;AI-generated content may be incorrect.">
            <a:extLst>
              <a:ext uri="{FF2B5EF4-FFF2-40B4-BE49-F238E27FC236}">
                <a16:creationId xmlns:a16="http://schemas.microsoft.com/office/drawing/2014/main" id="{A4FC2A45-121A-C62D-662B-8E3A0524D46B}"/>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a:fillRect/>
          </a:stretch>
        </p:blipFill>
        <p:spPr>
          <a:xfrm>
            <a:off x="0" y="-1"/>
            <a:ext cx="12192000" cy="6858001"/>
          </a:xfrm>
          <a:prstGeom prst="rect">
            <a:avLst/>
          </a:prstGeom>
        </p:spPr>
      </p:pic>
    </p:spTree>
    <p:extLst>
      <p:ext uri="{BB962C8B-B14F-4D97-AF65-F5344CB8AC3E}">
        <p14:creationId xmlns:p14="http://schemas.microsoft.com/office/powerpoint/2010/main" val="2443061928"/>
      </p:ext>
    </p:extLst>
  </p:cSld>
  <p:clrMapOvr>
    <a:masterClrMapping/>
  </p:clrMapOvr>
  <mc:AlternateContent xmlns:mc="http://schemas.openxmlformats.org/markup-compatibility/2006">
    <mc:Choice xmlns:p14="http://schemas.microsoft.com/office/powerpoint/2010/main" Requires="p14">
      <p:transition spd="slow" p14:dur="1500" advClick="0" advTm="5000">
        <p:wipe dir="r"/>
      </p:transition>
    </mc:Choice>
    <mc:Fallback>
      <p:transition spd="slow" advClick="0" advTm="5000">
        <p:wipe dir="r"/>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wheelchair looking at a tablet&#10;&#10;AI-generated content may be incorrect.">
            <a:extLst>
              <a:ext uri="{FF2B5EF4-FFF2-40B4-BE49-F238E27FC236}">
                <a16:creationId xmlns:a16="http://schemas.microsoft.com/office/drawing/2014/main" id="{C8B1DC2F-690E-37D9-F925-6E79AA4FD763}"/>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539914403"/>
      </p:ext>
    </p:extLst>
  </p:cSld>
  <p:clrMapOvr>
    <a:masterClrMapping/>
  </p:clrMapOvr>
  <mc:AlternateContent xmlns:mc="http://schemas.openxmlformats.org/markup-compatibility/2006">
    <mc:Choice xmlns:p14="http://schemas.microsoft.com/office/powerpoint/2010/main" Requires="p14">
      <p:transition spd="slow" p14:dur="1500" advClick="0" advTm="5000">
        <p:wipe dir="d"/>
      </p:transition>
    </mc:Choice>
    <mc:Fallback>
      <p:transition spd="slow" advClick="0" advTm="5000">
        <p:wipe dir="d"/>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and a child looking at a communication board">
            <a:extLst>
              <a:ext uri="{FF2B5EF4-FFF2-40B4-BE49-F238E27FC236}">
                <a16:creationId xmlns:a16="http://schemas.microsoft.com/office/drawing/2014/main" id="{CF2223CA-737B-863A-D037-EA215F0CBC52}"/>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a:stretch>
            <a:fillRect/>
          </a:stretch>
        </p:blipFill>
        <p:spPr>
          <a:xfrm>
            <a:off x="0" y="0"/>
            <a:ext cx="12191999" cy="6858000"/>
          </a:xfrm>
          <a:prstGeom prst="rect">
            <a:avLst/>
          </a:prstGeom>
        </p:spPr>
      </p:pic>
    </p:spTree>
    <p:extLst>
      <p:ext uri="{BB962C8B-B14F-4D97-AF65-F5344CB8AC3E}">
        <p14:creationId xmlns:p14="http://schemas.microsoft.com/office/powerpoint/2010/main" val="4259466524"/>
      </p:ext>
    </p:extLst>
  </p:cSld>
  <p:clrMapOvr>
    <a:masterClrMapping/>
  </p:clrMapOvr>
  <mc:AlternateContent xmlns:mc="http://schemas.openxmlformats.org/markup-compatibility/2006">
    <mc:Choice xmlns:p14="http://schemas.microsoft.com/office/powerpoint/2010/main" Requires="p14">
      <p:transition spd="slow" p14:dur="1500" advClick="0" advTm="5000">
        <p:wipe dir="r"/>
      </p:transition>
    </mc:Choice>
    <mc:Fallback>
      <p:transition spd="slow" advClick="0" advTm="5000">
        <p:wipe dir="r"/>
      </p:transition>
    </mc:Fallback>
  </mc:AlternateContent>
</p:sld>
</file>

<file path=ppt/theme/theme1.xml><?xml version="1.0" encoding="utf-8"?>
<a:theme xmlns:a="http://schemas.openxmlformats.org/drawingml/2006/main" name="RCSLT PowerPoint - Copy">
  <a:themeElements>
    <a:clrScheme name="RCSLT themes">
      <a:dk1>
        <a:srgbClr val="1E2033"/>
      </a:dk1>
      <a:lt1>
        <a:srgbClr val="FFFFFF"/>
      </a:lt1>
      <a:dk2>
        <a:srgbClr val="1E2033"/>
      </a:dk2>
      <a:lt2>
        <a:srgbClr val="F7F7F7"/>
      </a:lt2>
      <a:accent1>
        <a:srgbClr val="40ABFC"/>
      </a:accent1>
      <a:accent2>
        <a:srgbClr val="FF66A3"/>
      </a:accent2>
      <a:accent3>
        <a:srgbClr val="A5A5A5"/>
      </a:accent3>
      <a:accent4>
        <a:srgbClr val="FFDC10"/>
      </a:accent4>
      <a:accent5>
        <a:srgbClr val="5679D7"/>
      </a:accent5>
      <a:accent6>
        <a:srgbClr val="64EEB3"/>
      </a:accent6>
      <a:hlink>
        <a:srgbClr val="40ABFC"/>
      </a:hlink>
      <a:folHlink>
        <a:srgbClr val="5679D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CSLT_Presentation_Template_2025" id="{10AE6527-2D5D-354C-A8DD-E97C7B37E368}" vid="{4FAE4F56-5A03-854F-A3F2-0E55FD0BF0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5222117E270524587FC756417F85A13" ma:contentTypeVersion="17" ma:contentTypeDescription="Create a new document." ma:contentTypeScope="" ma:versionID="4bcd1b47f47e50e9be6383ff30a05fc6">
  <xsd:schema xmlns:xsd="http://www.w3.org/2001/XMLSchema" xmlns:xs="http://www.w3.org/2001/XMLSchema" xmlns:p="http://schemas.microsoft.com/office/2006/metadata/properties" xmlns:ns2="752d7865-7f80-4b4d-9f7e-5617889a551d" xmlns:ns3="2742bbb5-d832-4556-9006-8a246a5838e7" xmlns:ns4="e1e76a81-16a8-40f3-82d7-6fd0426f2a09" targetNamespace="http://schemas.microsoft.com/office/2006/metadata/properties" ma:root="true" ma:fieldsID="9dde0ea2541aa903e2234d37744b01aa" ns2:_="" ns3:_="" ns4:_="">
    <xsd:import namespace="752d7865-7f80-4b4d-9f7e-5617889a551d"/>
    <xsd:import namespace="2742bbb5-d832-4556-9006-8a246a5838e7"/>
    <xsd:import namespace="e1e76a81-16a8-40f3-82d7-6fd0426f2a09"/>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Location" minOccurs="0"/>
                <xsd:element ref="ns4:SharedWithUsers" minOccurs="0"/>
                <xsd:element ref="ns4: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2d7865-7f80-4b4d-9f7e-5617889a55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124609f-8737-4b56-b20c-da74ed42688b"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742bbb5-d832-4556-9006-8a246a5838e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b101dfe-e724-42a5-a7c9-befe02badcb6}" ma:internalName="TaxCatchAll" ma:showField="CatchAllData" ma:web="2742bbb5-d832-4556-9006-8a246a5838e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1e76a81-16a8-40f3-82d7-6fd0426f2a09" elementFormDefault="qualified">
    <xsd:import namespace="http://schemas.microsoft.com/office/2006/documentManagement/types"/>
    <xsd:import namespace="http://schemas.microsoft.com/office/infopath/2007/PartnerControls"/>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742bbb5-d832-4556-9006-8a246a5838e7" xsi:nil="true"/>
    <lcf76f155ced4ddcb4097134ff3c332f xmlns="752d7865-7f80-4b4d-9f7e-5617889a551d">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FB94CA6-CE81-481B-8926-B90D05D81251}">
  <ds:schemaRefs>
    <ds:schemaRef ds:uri="2742bbb5-d832-4556-9006-8a246a5838e7"/>
    <ds:schemaRef ds:uri="752d7865-7f80-4b4d-9f7e-5617889a551d"/>
    <ds:schemaRef ds:uri="e1e76a81-16a8-40f3-82d7-6fd0426f2a0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017FB21-269D-4DAB-8504-224851895923}">
  <ds:schemaRefs>
    <ds:schemaRef ds:uri="2742bbb5-d832-4556-9006-8a246a5838e7"/>
    <ds:schemaRef ds:uri="752d7865-7f80-4b4d-9f7e-5617889a551d"/>
    <ds:schemaRef ds:uri="e1e76a81-16a8-40f3-82d7-6fd0426f2a0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BB73150-A459-436F-B2C6-C1BC4A85AC35}">
  <ds:schemaRefs>
    <ds:schemaRef ds:uri="http://schemas.microsoft.com/sharepoint/v3/contenttype/forms"/>
  </ds:schemaRefs>
</ds:datastoreItem>
</file>

<file path=docMetadata/LabelInfo.xml><?xml version="1.0" encoding="utf-8"?>
<clbl:labelList xmlns:clbl="http://schemas.microsoft.com/office/2020/mipLabelMetadata">
  <clbl:label id="{f5b198e6-ee84-4ede-a12d-2f23029c2206}" enabled="1" method="Standard" siteId="{c6bc3eb5-d733-4f82-ba02-1aa6e30053d3}" contentBits="0" removed="0"/>
</clbl:labelList>
</file>

<file path=docProps/app.xml><?xml version="1.0" encoding="utf-8"?>
<Properties xmlns="http://schemas.openxmlformats.org/officeDocument/2006/extended-properties" xmlns:vt="http://schemas.openxmlformats.org/officeDocument/2006/docPropsVTypes">
  <Template>RCSLT PowerPoint - Copy</Template>
  <Application>Microsoft Office PowerPoint</Application>
  <PresentationFormat>Widescreen</PresentationFormat>
  <Slides>18</Slides>
  <Notes>1</Notes>
  <HiddenSlides>0</HiddenSlide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RCSLT PowerPoint - Copy</vt:lpstr>
      <vt:lpstr>Celebrating 80 years of the RCSLT</vt:lpstr>
      <vt:lpstr>80th anniversary exhibition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Mehreen Hussain</dc:creator>
  <cp:revision>1</cp:revision>
  <dcterms:created xsi:type="dcterms:W3CDTF">2025-04-14T08:18:04Z</dcterms:created>
  <dcterms:modified xsi:type="dcterms:W3CDTF">2025-09-02T16:56:20Z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157000</vt:r8>
  </property>
  <property fmtid="{D5CDD505-2E9C-101B-9397-08002B2CF9AE}" pid="3" name="MediaServiceImageTags">
    <vt:lpwstr/>
  </property>
  <property fmtid="{D5CDD505-2E9C-101B-9397-08002B2CF9AE}" pid="4" name="ContentTypeId">
    <vt:lpwstr>0x01010015222117E270524587FC756417F85A13</vt:lpwstr>
  </property>
</Properties>
</file>