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4" r:id="rId3"/>
    <p:sldId id="263" r:id="rId4"/>
    <p:sldId id="265" r:id="rId5"/>
    <p:sldId id="266" r:id="rId6"/>
  </p:sldIdLst>
  <p:sldSz cx="9906000" cy="6858000" type="A4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E11"/>
    <a:srgbClr val="F4CC00"/>
    <a:srgbClr val="C0A000"/>
    <a:srgbClr val="004663"/>
    <a:srgbClr val="83D9F9"/>
    <a:srgbClr val="DAE3F3"/>
    <a:srgbClr val="7A5300"/>
    <a:srgbClr val="F88B24"/>
    <a:srgbClr val="F9447A"/>
    <a:srgbClr val="4FC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81" autoAdjust="0"/>
    <p:restoredTop sz="94660"/>
  </p:normalViewPr>
  <p:slideViewPr>
    <p:cSldViewPr snapToGrid="0">
      <p:cViewPr varScale="1">
        <p:scale>
          <a:sx n="74" d="100"/>
          <a:sy n="74" d="100"/>
        </p:scale>
        <p:origin x="-816" y="-9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4-25T06:20:41.571"/>
    </inkml:context>
    <inkml:brush xml:id="br0">
      <inkml:brushProperty name="width" value="0.05" units="cm"/>
      <inkml:brushProperty name="height" value="0.05" units="cm"/>
      <inkml:brushProperty name="color" value="#385723"/>
    </inkml:brush>
  </inkml:definitions>
  <inkml:trace contextRef="#ctx0" brushRef="#br0">2432 725 272,'0'0'248,"0"0"88,0 0 251,0 0 110,0 0-54,0 0-54,0 0-90,0 0-51,0 0-77,0 0-29,0 0-44,0 0-25,1 0-46,-1 2-98,1 1-60,1-2-30,-2-1-21,1 2 411,1 1-85,-1-1-75,1 0-65,-2 0-78,2-1-34,0 2 10,9 3-60,-8-6 8,-1 1 48,1 0 66,1 0 81,-1-1 96,1 0 112,13 4-341,-12-5-87,-4 1-20,0 0 0,0-1 0,0 1 0,0 0 0,0 0 0,0 0 0,0 0 0,1 1 0,-2-1 0,1 0 0,1 0 0,-2 1 0,1-1 0,1 0 0,-2 0 0,1 1 0,1 0-5,-1 0 1,-1-1 1,0 0 0,0 0-1,0 0 1,1 0 0,-1 0-1,0 0 1,1 0-1,-1 0 1,1 1 0,-1-1-1,0 0 1,0 0 0,1 0-1,-1 0 1,1 0 0,-1 0-1,1 0 1,-1 0 0,0 0-1,0-1 1,0 1 0,1 0-1,-1 0 1,1 0 0,-1 0-1,1 0 1,-1 0 0,0 0-1,0 0 1,0-1 0,0 1-1,1 0 1,-1-1-1,1 1-1,0-1 4,1 0-1,0 0 0,0-1 1,0 2-1,0-1 1,0 0-1,-1 1 0,2-1 1,-1 1-1,-1 0 0,2 0 1,-1 0-1,0 0-3,-1-1 5,1 1-1,-2-1 1,2 0 0,-1 1 0,0 0-1,0-1 1,0 0 0,0 0-1,0 1 1,0-1 0,0 0 0,0 0-1,0 0-4,2 1 3,0-1 8,0-2-6,-1 2 2,1-2-1,2 1 8,-1 0-11,9 0 10,-9-1 3,-2 3-16,-1 0-11,2 2 6,0-1-6,1 0 8,-4-1 5,1 0 0,-1 1 0,0-1 0,1 0 0,-1 0 0,1 0 0,-1 0 0,1 0 0,-1 0 0,0 0 0,1 0 0,0 0-1,-1 0 1,1 0 0,-1 0 0,0 0 0,1 0 0,-1 0 0,1 0 0,0 0 0,-1 0 0,0-1 0,1 1-2,-1 0 1,0 0 1,0 0-1,-1 0 1,1 0-1,0 0 1,0 1-1,0-1 1,0 0-1,0 0 1,0 0 0,0 0-1,0 0 1,0 0-1,0 0 1,0 0-1,0 0 1,0 0-1,0 0 1,0 0-1,0 0 1,0 0-1,0 0 1,0 0-1,0 0 1,0 0-1,0 0 1,0 0 0,1 0-1,-1 0 1,0 0-1,0 0 1,0 0-1,0 1 1,0-1-1,0 0 1,0 0-1,0 0 1,0 0-1,0 0 1,0 0-1,0 0 1,0 0-1,0 0 1,1 0-1,-1 0 1,0 0 0,0 0-1,0 0 1,0 0-1,0 0 1,0 0-1,0 0 1,0 0-1,0 0 1,0 0-1,0 0 1,1 0-1,-1 0 1,0 0-1,0 0 1,0 0-1,0 0 1,0 0-1,0 0 1,0 0 0,0 0-1,0 0-1,0-1 62,3 1 41,7 3 345,-5 0-293,-2-2-98,-1 1-36,-1 0-21,1-1 2,1 0 15,-2-1-14,0 0-1,0 0 1,-1 0-1,0 1 1,1-1 0,0 0-1,0 0 1,-1 1 0,1-1-1,0 0 1,-1 0 0,1 0-1,-1 0 1,1 0 0,0-1-1,0 1-2,2-2 5,0 2 6,0 0-6,1 0 6,-1 0-8,-3 2-3,3 0 0,11 20 32,-14-22-32,1 0 0,-1 0 0,0 0 0,0 0 0,0 0 0,0 0 0,0 0 0,1 0 0,-1 0 0,0 0 0,0 0 0,0 0 0,0 0 0,0 0 0,0 0 0,0 0 0,0 0 0,0 0 0,0 0 0,0 0 0,0 0 0,0 0 0,0 1 0,1-1 0,-1 0 0,0 0 0,0 0 0,0 0 0,0 0 0,0 1 0,0-1 0,0 0 0,0 0 0,0 0 0,0 0 0,0 0 0,0 1 0,0-1 0,0 0 0,0 0 0,0 0 0,0 0 0,0 0 0,0 0 0,0 0 0,0 0 0,0 0 0,0 0 0,0 1 0,1 3 0,4 5-3,-4-6-7,0-1 10,0 0 1,-1-1 0,2 1-1,-1-1 1,-1 1 0,2 0-1,-1-1 1,0 1 0,1-1-1,-1 1 1,0-2 0,2 3-1,-2-3-6,9 6-2,-8-6 14,-1 0 4,5 2-4,-2-1 0,2 0 0,-1-1-1,0 0 1,0 0 0,1 0-6,1 0 2,0-2 10,2-3-10,-6 5-2,0-1 0,8-4 0,0-3 0,-5 5 0,10-4 13,-15 6-10,8-1 16,-6 1-7,0 0-11,12-1 47,-14 2-42,0 0 0,7 3 30,-5 0-36,0-2-3,-2-1 3,-1 0 0,0 0 0,0 0 0,0 0-1,1 0 1,-1 1 0,0-1 0,1 0 0,-1 0 0,0 0-1,1 0 1,-1 0 0,0 0 0,0 1 0,0-1 0,0 0-1,1 0 1,-1 0 0,0 0 0,0 0 0,1 0 0,-1 1-1,0-1 1,0 0 0,0 1 0,1-1 0,-1 0-1,0 1 1,0-1 0,0 0 1,0 0-1,0 0 0,0 1 0,0-1 1,1 1-1,-1-1 0,0 1 0,1-1 1,-1 0-1,1 0 0,-1 0 0,0 0 1,0 1-1,0-1 0,1 0 1,-1 1-1,1-1 0,-1 0 0,1 0 1,-1 0-1,0 0 0,0 0 0,1 1 1,0-1-1,-1 0 0,1 0 0,-1 0 1,1 0-1,-1 0 0,4 2 3,-3-1-1,0 0 0,-1-1 0,1 0 1,0 0-1,0 1 0,-1-1 0,1 1 1,0-1-1,0 0 0,-1 1 0,1-1 1,1 0-1,-1 0-2,5 2-10,9 2 49,-11-4-71,-1 0 53,3 0 143,1 1 237,-5 1-266,0-2 32,0-2-95,9-2-53,-10 4-18,-1 0 0,1 0-1,0 0 1,0 0-1,-1 0 1,1 0 0,0-1-1,0 1 1,0 0-1,-1-1 1,1 1 0,0 0-1,0-1 1,-1 1-1,1 0 1,0 0 0,0-1-1,-1 0 1,0 1-1,1-1 1,0 1 0,-1-1-1,1 0 1,-1 1-1,1-1 0,0-1 1,0-1-1,0 2 1,0 0 0,0 0 0,-1 0 0,1 0 0,0 1 0,0-1 0,0 0 0,0 0 0,1 1 0,-2-1 0,1 0 0,1 0 0,0 1-1,-1 0 2,-1 0-1,0 0 1,1-1-1,0 1 1,0 0 0,-1-1-1,0 1 1,1-1-1,0 1 1,-1 0 0,1-1-1,-1 1 1,0-1-1,1 1 1,0-1-1,-1 1 1,1-1 0,-1 1-1,0-1 1,0 0-1,0 0 1,1 1 0,-1-1-1,0 0-1,4-4 4,3 0 5,-2-1 21,2-4-12,-7 9-18,2-3-1,-2 3 2,0 0 1,1 0-1,0 0 1,-1 0-1,1-1 1,-1 1-1,1 0 1,0 0-1,0 0 1,-1 1-1,1-1 0,1-1-1,1-7 16,-3 8-16,0-1 0,1 1 0,-1 0 0,1-1 0,-1 2 0,1-2 0,-1 1 0,1 0 0,0-1 0,0 2 0,0-2 0,-1 1 0,1 1 0,0-2 0,0 1 0,0 1 0,1-1-2,-1 1-9,1-1 8,-1 0 6,0 0 8,1 1-11,-1 0-11,2 0 6,0-1-6,-1 0 11,1 0 2,-1 0 0,1-1 0,-1 1-1,0-1 1,1 0 0,-1 0 0,0 0-1,1 0 1,0-2-2,10-9 13,-10 10-10,-2 0 10,-1 3-12,0-1-1,0 1 0,0 0 0,0 0 0,0-1 1,0 1-1,0 0 0,0 0 0,1 0 0,-1-1 1,0 1-1,0 0 0,0 0 0,0-1 0,0 1 1,0 0-1,1 0 0,-1 0 0,0 0 0,0 0 0,0 0 1,0 0-1,0 0 0,0 0 0,0 0 0,0 0 1,0 0-1,1-1 0,-1 1 0,0 0 0,0 0 1,1 0-1,-1 0 0,0 0 0,0 0 0,1 0 1,-1 0-1,0 0 0,0 0 0,0 0 0,0 0 0,1-3-5,1 1 9,-2 1-3,0 1-1,0-1 1,0 0-1,1 1 0,-1 0 1,0-1-1,1 0 1,-1 1-1,0-1 0,0 1 1,0-1-1,1 1 1,-1-1-1,0 0 0,0 1 1,0 0-1,0-1 1,0 0-1,0 0 0,-1 1 1,1-1-1,0 1 0,0-1 0,1-5 13,-1 4-14,0 1 1,1 0-1,-1 0 1,1-1-1,-1 1 0,0 0 1,0-1-1,0 1 1,0-1-1,0 1 1,0 0-1,-1-1 0,1 1 1,-1 0-1,1 0 1,0-1-1,-1 1 1,1 0 2,-1 1-1,1-1 1,-1 0-1,1 1 1,0-1-1,0 0 1,0 0 0,0 1-1,0-1 1,0 0-1,0 0 1,0 0-1,0 1 1,0-1-1,0 0 1,0 0-1,0 1 1,0-1 0,0 0-1,0 0 1,1 0-2,-1 1-1,0-1 0,1 0 0,-1 1 0,0 0 1,0 0-1,0-1 0,0 1 0,0-1 1,0 0-1,0 1 0,0 0 0,0-1 0,0 1 1,0-1-1,0 1 0,0-1 0,0 1 1,0 0-1,-1-1 0,1 1 0,0-1 1,-7-14 17,6 11-19,0 1-1,0 0 1,-1 0-1,0 0 1,0 0-1,1 0 1,-2 1-1,0-2 3,1-1-8,1 5 7,1-1-1,0 1 1,0-1 0,-1 1 0,1-1 0,-1 0 0,0 1-1,1 0 1,0-1 0,-1 1 0,1-1 0,-1 1 0,0-1-1,1 1 1,0 0 0,-1 0 0,0 0 0,0-1 0,0 1-1,1 0 2,-5-2 1,4 2-3,0-2 1,-1 1-7,1 1 0,-16 1 42,13-1-33,-6-1 27,10 1-28,0 0 0,0 0 0,0 0 0,0 0 0,0 0 0,0 0 0,0 0 0,0 0 0,0 0 0,0 0 0,-1 0 0,1 0 0,0 0 0,0 0 1,0 0-1,0 0 0,0 0 0,0 0 0,0 0 0,0 0 0,0 0 0,0 0 0,0 0 0,0 0 0,0 0 0,0 0 0,0-1 0,0 1 0,0 0 0,0 0 0,-1 0 1,1 0-1,0 0 0,0 0 0,0 0 0,1 0 0,-1-1 0,0 1 0,0 0 0,0 0 0,0 0 0,0 0 0,0 0 0,0 0 0,0 0 0,0 0 0,0 0 1,0-1-1,0 1 0,0 0 0,0 0 0,0 0 0,0 0 0,0 0 0,0 0 0,1 0 0,-1 0 0,0 0 0,0 0 0,0 0 0,0 0 0,0 0 0,0 0 0,0 0 1,0 0-1,0-3 0,0 2-1,0 1 0,1-1 0,-1 0 0,0 0 0,0 1 0,1-1 0,-1 0 0,1 0 0,-1 1 0,1-1 0,-1 0 0,0 0 0,0 1 0,1 0 0,0-1 0,-1 0 0,1 1 0,-1-1 1,3-3 15,-2 1-12,1 0-6,-1 2-8,2-10 35,-3 10-24,1-1 1,0 1-1,-1 0 1,0-1-1,1 2 1,-1-2-1,0 1 0,1 0 1,-1-1-1,0 1 1,0 0-1,0 0 1,0-2-1,1 1 0,1-3-11,-3 2 22,0 1-11,0-12-16,0 11 16,-1-1 0,1-1 0,0 4 0,0 0 0,-7-12 16,-8-1-3,13 10-12,3 3 2,-5-2-10,-4-1-3,7 4 8,1-1 0,0 1 0,0-1 0,-1 1 0,1 0 1,-1 0-1,1 0 0,0 0 0,-1 0 0,0 0 2,2 0 2,-14-5-1,12 4-1,0 0-1,-11 3 15,11-3-22,1-2 16,0 0-5,-1-1-3,1 1 0,1 0 0,0-1 0,-1 1 0,0 3 0,0-13 0,-2 9 0,3 1 2,0 3 9,0-1-11,0 0 0,0 1-1,0-1 1,-1 1 0,1 0 0,0-1 0,0 0 0,0 1 0,0-1 0,-1 1-1,1 0 1,0-1 0,0 1 0,0-1 0,0 1 0,0-1 0,-1 1 0,1 0-1,-1 0 1,-10-18 8,9 15 3,-1 0-11,1 2-7,-3-9 3,3 8 5,1 0 0,-2 1-4,-11-10 2,-10-13-15,24 23 16,-2 0 1,1 0 0,0 0 0,0 0 0,-1 0 0,2 0-1,-2 0 1,1 0 0,0 0 0,-1 1 0,1 0 0,-1-1-1,1 0 1,-1 1 0,1-1 0,-1 1 0,1 0 0,-1 0 0,1 0-1,-3 0 0,3 0 0,-1 0 0,-5-7 0,4 7 0,-1 0 0,4 0-1,0 0 1,-1 0 0,1 0-1,0 0 1,0 0 0,0 0-1,-1 0 1,1 0 0,0 0-1,-1 0 1,1 0 0,0 0-1,-1 0 1,1 0 0,0 0-1,0 0 1,0 0 0,0 0-1,-1 0 1,1 0 0,0 0-1,-1-1 1,1 1 0,0 0-1,0 0 1,-1-1 0,1 1-1,0 0 1,0 0 0,0-1 0,-3-1-12,-10 1 4,10 0 6,6-6 16,-3 7-13,1-1-1,-1 1 1,0-1 0,1 1 0,-1 0 0,0 0 0,1-1 0,-1 1 0,0-1 0,0 1 0,0-1-1,0 1 1,0 0 0,0-1 0,0 0 0,0 1 0,0-1 0,0 1 0,0 0 0,0-1-1,3-3 0,-2 1 0,-1 0 0,0-1 0,0 1 0,-1 0 0,-2 2 0,3-2 0,0 0 0,0 0 0,0-1 0,0 1 0,0 0 0,0-1 0,0 1 0,-3-13-14,-2 8 22,5 8-7,-1-1-1,1 1 0,0-1 1,-1 1-1,1-1 0,-1 0 1,1 1-1,-1 0 0,1-1 1,0 0-1,0 0 0,0 1 1,0 0-1,0-1 0,-1 0 1,1 0-1,-7-11 0,6 12 0,0 0 0,0-8 0,0 6 0,-6-11-1,6 12 1,0 0 0,1 0 0,-1-1 1,1 1-1,-1 0 0,0 0 0,0 0 0,0 0 1,0 0-1,0 0 0,0 1 0,0-1 0,-1 0 0,2 0 1,-2 1-1,1-1 0,0 0 0,-1 0 0,-1-2 8,0 2-2,-4-2-6,4 3 0,-11-7-3,11 5-8,-1 1 9,1 1 2,-1 0 0,1-2-3,-1 1-10,2 1 12,-5-3-14,4 3 17,2-1 9,-2-1-8,0 1-3,0 1 0,-4 0 1,8-1 3,-1 1-4,0 0 0,0 0 0,0 0 1,0 0-1,-1-1 0,1 1 0,0 0 0,0 0 1,0 0-1,0 0 0,0 0 0,0 0 0,0 0 1,0 0-1,0 0 0,0 0 0,0 0 0,0 0 1,0 0-1,0 0 0,0 0 0,0 0 0,0 0 0,0 0 1,0 0-1,0 0 0,0 0 0,0 0 0,0 0 1,0 0-1,0 0 0,0 0 0,0 0 0,0 0 1,0 0-1,0 0 0,-30-1 4,7 5-20,22-4 14,0 0 0,1 1 0,-1 0 0,1-1 0,-1 1 0,0-1 0,0 0 0,1 1 1,-1-1-1,0 0 0,0 1 0,1-1 0,-1 0 0,0 1 0,0-1 0,1 0 1,-2 0 0,1 0-128,1 0 60,0 0 50,-1 1 41,0-1 43,0 1 208,1 0-185,-1-1-59,0 1-99,1-1-12,0 0-38,-1 0-41,1 0-46,0 0-147,0 0-98,0 0-110,0-1-117,0 1-92,0 0-272</inkml:trace>
  <inkml:trace contextRef="#ctx0" brushRef="#br0" timeOffset="1">2664 35 1249,'0'0'1107,"0"0"-339,0 0-46,0 0-43,-1 0-43,1 0-41,0 0-40,0 0-39,0 0-37,0-1-36,0 1-36,0 0 308,0 0-124,0-1-114,0 1-206,-1 0-47,1 0-45,0 0-39,-1 0-38,1-1-33,-1 1-19,1-1-118,-2-1-426,1 2 423,1 0 42,0-1 50,-1 1 55,1 0 62,0 0 75,-2-2-176,1 1 32,1 1 3,0-1 88,-3-1-84,-4-5-42,5 7-21,1-1 0,-10-7 7,2 4-21,8 4 2,0 0 0,-1-1-1,1 1 1,-1-1 0,1 1 0,-1 0 0,1 0-1,-1 0 1,1 0 0,-1 0 0,1 1-1,-1-1 1,1 1 0,-1-1 0,0 0-1,2 0 1,-2 1 0,1 0 0,-1 0-1,1-1 1,0 1 0,-1 1-1,2-2-1,-3 1 1,2-1 0,-1 0 0,2 1 0,-1-1 0,0 1 0,0-1 0,1 0 0,-1 1 0,0 0 0,0 0 0,1-1 0,-1 0 0,1 1 0,-1 0 0,0 0 0,1-1 0,-8 11-3,4-6 3,4-5 0,-1 0 1,1 1-1,0-1 0,0 1 1,0-1-1,0 1 0,-1-1 0,1 0 1,0 0-1,-1 0 0,1 0 1,-1 1-1,1-1 0,-1 0 1,1 0-1,0 1 0,0-1 0,-1 0 1,1 0-1,-1 0 0,1 0 1,-1 1-1,1-1 0,0 0 1,-1 0-1,1 0 0,-1 0 1,1 0-2,0 0 53,-1 1 327,1 0-294,-1-1-94,1 1-40,-1-1-46,1 0-54,0 0-47,1 0 69,0 0 43,0 0 32</inkml:trace>
  <inkml:trace contextRef="#ctx0" brushRef="#br0" timeOffset="2">2550 39 2689,'0'0'1550,"0"0"-616,0 0-376,0-1 167,-1 1-90,1 0-86,0-1-80,-1 1-72,0-1-67,0 1-60,1 0-55,-1-1-62,0 0-35,0 0 32,-2 0-80,0-1-29,3 1 25,0 0-23,-4 0 69,-16-5-51,12 7-39,6-1-17,0 0-1,0 0 1,-1 0 0,0 0-1,1-1 1,-1 1 0,1 0 0,-1-1-1,0 0-4,0 1 1,1 0 0,0 0 0,-1 0 0,1 0 0,1 1 0,-2-1 1,1 1-1,0-1 0,0 1 0,-1 0 0,2 0 0,-2-1 0,1 2-1,-27 11 16,18-9-5,9-3-11,-1 0 0,2 0 0,-1 0 0,-1 1 0,1-2 0,1 2-1,-2-1 1,1 2 0,-2 0-6,1 0 5,0 0 0,1-1 1,-1 1-1,1 1 0,-1-1 1,-1 3 0,-7 17 18,10-21 18,-1 0 65,0 1 87,1 3 178,0-5-342,1 0-22,-1 0 0,1-1 0,-1 0 0,1 1 0,-1 0 0,1 0 0,-1 0-1,1-1 1,0 1 0,0 0 0,-1 0 0,1-1 0,0 1 0,0 0 0,-1 0-1,1-1 1,0 2-2,-3 27 19,2-25-19,1 2 13,1-5-106,-1 0 36,0 1 41,-1 1 130,1-1 40,-2-1 34,1 2 208,-1-3-185,1 0-112,1-3-99,-13 4 48,2 4-38,9-4-7,0 0 0,0 0-1,0-1 1,0 2 0,1-1-1,-2 0 1,2 0 0,-1 0-1,0 1-2,0 1 2,-1 0 0,0 0 0,0-1-1,0 1 1,0 0 0,-4 0-2,1-1 3,6-1-3,-14 13 0,-16 17 0,30-30 0,-2 1 0,1 0 0,0-1 0,0 2 0,0-2 0,1 1 0,-1 1 0,0-2 0,0 1 0,0 1 0,1-2 0,0 2 0,0-1 0,0 0 0,0 0 0,0 0 0,0 1 0,-1 6-12,1-8 12,-1 0-1,1 0 1,0 0 0,0 0 0,0-1 0,0 2 0,0-1 0,0-1 0,0 2 0,0-1-1,1-1 1,-1 1 0,1 1 0,3 18-2,-2-17 2,-1 0 0,2 0 0,-1 0 0,0-1 0,0 0 0,1 0 0,0 1 0,2 3 0,-3-5 6,-1-1-5,-1 1 1,1-1-1,-1 0 0,1 1 0,-1-1 0,0 0 1,0 1-1,1-1 0,-1 0 0,1 0 0,-1 1 1,1 0-1,-1-1 0,0 1 0,0-1 1,0 0-1,0 0 0,1 1 0,-1 0 0,0-1 1,0 1-2,-1-3-7,3 7 8,-1-5-9,3 0 34,-6 4 4,2-4-35,0 0 10,0 0-10,-4 4 5,2-2 8,-2 2-5,1-2-3,-1 0 0,1 1 0,2-2-1,-2 1 1,0 1 0,1 0 0,0 0 0,-1 0 0,1 0 0,0 0 0,0 1 1,-1 1-1,2-3 0,0 0 0,0 0 0,0 0 0,0 0 0,0 0 0,1 1 0,0-1 0,-1 1 0,-1 3 0,2-4-1,-1 10-1,-3 8-11,6-12 13,-1-5 0,1 0 0,-2 0 0,1 0 0,-1 0 0,1 0 0,-1 0 0,0 2 0,0-5 0,0 1 0,1 0 0,-1 0 0,0 0 0,0 0 0,0 0 0,0 0 0,1-1 0,-1 1 0,1 0 0,-1 0 0,1-1 0,-1 1 0,0 0 0,1 0 0,0-1 0,0 1 0,-1-1 0,0 1 0,1 0 0,0-1 0,0 0 0,-1 1 0,1-1 0,2 2 0,0 1-7,0 0 0,1-1 1,0 0-1,-1 1 0,1-2 1,0 1-1,0 0 0,4 1 7,-5-2-8,-2 0 7,-1 0 0,1-1 0,0 1 0,-1 0 0,1-1 0,-1 0 0,1 0 0,0 0 0,0 1 0,-1-1 0,1 0 0,0 1 0,0-1 0,-1 0 0,1 0 0,0 0 0,0 0 0,-1 0 0,1 0 0,0 0 0,0 0 0,-1 0 0,1 0-1,0-1 1,0 1 0,-1 0 0,1-1 0,-1 1 0,1 0 0,0 0 0,0-1 1,6 2 31,2 0-27,-8-1 15,-1 0-22,0 0 14,0 0 5,0 0-3,2 1-10,-1 1-1,-1 0 9,0 24 13,0-24-25,0 0-1,0 0 1,0-1-1,1 1 1,-1 0 0,1-1-1,-1 1 1,0-1-1,1 2 1,0-2 0,0 1-1,-1-1 1,1 1 1,3 4-1,3 4 15,26 19-20,-31-26 5,1-2 0,0 1-1,-1 0 1,1-1 0,-1 1 0,1-1-1,2 1 2,3 1-1,11 5-15,-7 0 15,-11-7 1,0-1 0,0 0 0,-1 1 1,1-1-1,0 1 0,0-1 0,-1 1 0,1-1 0,0 0 1,0 0-1,0 0 0,-1 0 0,2 1 0,-1-1 0,-1 0 1,1 0-1,0 0 0,0 0 0,0 0 0,0-1 0,0 2 8,12 8-21,-11-8 70,-1 0-38,1-1-51,-1 0-67,0 0-12,1 0-40,-2 0-46,1-1-49,1 1-122,-2 0-85,1 0-95,-1 0-100,2 1-188,0 1-335</inkml:trace>
  <inkml:trace contextRef="#ctx0" brushRef="#br0" timeOffset="3">2322 172 784,'0'1'201,"-8"6"1541,7-6-1339,-1 0 36,0 1 104,-1-1 74,2-1 89,-1 1 105,1-1-338,0 1-45,0 0-45,1 0-46,-1 1-48,1-2-49,1 1-48,1-1-51,-2 0-7,1 0 17,2-2-44,13-6 168,-12 8-65,0-1-40,4-1 70,-2 1-132,0-1-48,-6 2-58,1 0-1,0 0 1,0 0-1,0 0 1,0 0-1,0 0 1,0 0-1,-1 0 1,1 1-1,0-1 1,0 0-1,-1 1 1,1-1-1,0 0 0,0 0 1,-1 1-1,0-1 1,1 1-1,0 0 1,0-1-1,-1 0-1,1 1-89,-1 0 42,2-1 53,3 1 307,-3 0-292,-1-1-70,0 0-93,0 0-119,0 0 10,0 0-69,0 1-78,-1-1-84,0 1-118,0 1-179,0-2 749</inkml:trace>
  <inkml:trace contextRef="#ctx0" brushRef="#br0" timeOffset="4">2580 15 3233,'-1'0'672,"0"0"-40,1 0-39,-1 0-38,-1 1-37,1-1-35,1 1-34,-2-1-34,1 0 321,-2 2-119,0 0-110,1-1-100,0 1-109,0-1-73,-1 1-64,1 0-56,-2 1-37,0 1-103,1-1-66,-5 5-200,6-5 240,0-1 35,1 1 50,-1 0 63,1-1 77,0 0 88,-1 2-367,2 0 103,-1-1 66,-1 6 146,1-7-166,1 1-33,-1 0-60,1 0-85,0 0 25,0-2-32,0 1-37,0 0-38,1 0-43,-1 0-45,0-1-48,1 1-52,-1 1-267,2 1-236</inkml:trace>
  <inkml:trace contextRef="#ctx0" brushRef="#br0" timeOffset="5">2687 35 3089,'0'0'843,"0"0"-120,-1-1-104,1 1-91,-1-1 89,0 1-107,-2-1 917,2 1-1076,1 0 48,-5 4 44,-1-2-105,0 0-105,6-2-198,-1 1 0,0-1 0,0 1 0,1-1 0,-1 1 0,0-1 0,0 0 0,0 1 0,1 0 0,0-1 0,-1 1 0,0-1 0,1 1 0,-1 1-35,1-2-131,-1 1 41,1 0 37,-1 0 33,0 0 34,1 0 35,-1 0 78,0 1 43,0 1 203,-1-1-160,1 0-100,1 0-88,-1-1-92,0 0-97,0 1-113,1-1 91,0-1-35,0 1 8,0 0 59,0 0 26,0 0-1</inkml:trace>
  <inkml:trace contextRef="#ctx0" brushRef="#br0" timeOffset="6">2881 222 3586,'0'0'1782,"0"0"-735,0 0-443,0 0-179,0 0-37,-1 0-35,1 0-33,-1 0 229,0-1-111,-1 1-40,0-1-115,1 0-63,-1 1-117,2 0-34,-4 0 243,-1-3-57,1 1-54,-1-1-51,0 0-41,0 0-51,-1 1-48,1 2-43,-13 3 46,16-3-163,0 1 95,0-1 67,-1 0 40,-4 3 229,4-3-188,0 2-67,0-1-109,0 0-113,2 0 46,0 0-40,0-1-42,0 0-46,-1 1-49,1 0-53,0 0-279,-1-1-75,0 0-252</inkml:trace>
  <inkml:trace contextRef="#ctx0" brushRef="#br0" timeOffset="7">2232 410 1697,'0'-1'85,"0"1"20,0-1 72,0 1 64,0 0 224,0 0 104,0-1 78,0 1 55,0 0 1254,0 0-1169,0 0-15,0-1-441,0 1-46,0 0-91,0 0-38,0 0-41,0 0-44,0 0-47,0 0-51,0 0-54,0 0-58,0-1 330,1-1-35,2-1 67,1-2-65,4-3-10,-5 4-37,-2 4-71,3-3 15,-2 1-52,0 1 1,0 1-1,1-1 1,-1 0-1,1 0 1,-1 1 0,1 0-1,0-1-3,0 1 5,5-3-7,-5 4 9,-3 1-4,7-2 3,-4 1-4,0 1 12,-2-1-6,2-1 1,-2 1 0,2-1-1,-2 1 1,1 0 0,0-1-1,-1 0 1,3 0-9,-3 0 2,0 1 1,1 0-1,-1-1 0,0 1 0,1-1 1,-1 1-1,0 1 0,0-2 0,0 1 0,0 1 1,0-1-1,0-1 0,-1 2 0,2-1 1,-1 0-1,-1 1-2,4 2 7,-3-3 16,0 0 41,0 1 150,1 1 215,-1-2-312,0-1-33,0 1-48,0 0-38,-1-1-46,1 0-53,0 0-42,-1 0 75,0 0 56,0 0 75</inkml:trace>
  <inkml:trace contextRef="#ctx0" brushRef="#br0" timeOffset="8">2285 588 2097,'0'-2'675,"0"1"-35,1 1-34,-1-1-34,0-1 476,1 0-122,0 1-117,0-1-110,0 1-102,0-1-96,1 1-89,-1 0-82,2-1-76,-2 1-68,1 0-62,0 0-55,0 0-48,0 0-41,1 0-48,0 0-36,10-2-540,-9 2 509,1 0 85,-2 1 85,0-1 72,-1 1 84,1 0 96,-3 0-754,0 1 34,2 1-1440,-1-1 1247,0-1-76,0 1-296,1 1-610</inkml:trace>
  <inkml:trace contextRef="#ctx0" brushRef="#br0" timeOffset="9">2446 688 1745,'0'0'1243,"0"0"556,0-1-690,0 1-693,0 0-35,0 0-41,0 0-49,0 0-88,0 0-42,0 0-44,0 0-47,0 0-52,0 0-55,0 0-58,0 0-63,0 1 310,-1 0-60,1 0-45,-2 5 11,2-4-9,0 2-18,3 5-30,0-2 62,-2-4 8,0 0 38,1 0 44,-1 0 53,0 0 60,-1 0 67,1 0 75,-1 0 83,0-2-519,1 1 43,5 3 214,-5-4-244,1 0-109,-2-1-71,0 0 58,0 0 28,0 0 8</inkml:trace>
  <inkml:trace contextRef="#ctx0" brushRef="#br0" timeOffset="10">2600 691 1761,'0'0'1521,"0"0"-856,0 1-55,0-1-52,0 0-52,0 0-48,0 0-46,0 1-44,0 0-43,0-1-40,0 1-37,0 0-37,0-1-33,0 1 87,0 0-109,0 3 254,-2 3 633,1-5-708,0 1-38,-1-1-88,1 0-141,0-2-40,-1 2-44,2-1-49,-2-1-54,1 1-57,-1 1-63,1-2-66,0 0 55,0 0 49,0 0 5,0 1-46</inkml:trace>
  <inkml:trace contextRef="#ctx0" brushRef="#br0" timeOffset="11">2577 122 1809,'0'0'1275,"0"0"-48,0 0-666,0 0-65,0 0-79,0 0-58,0 0-36,0 0-48,0 0-61,0 0-47,0 0-28,0 0-35,0 0-99,0 0 36,0 0 126,0 0 67,0 1 567,0-1-510,0 0-157,0 0-56,0 0-69,0-1-83,0 0 534,-1 0-87,-1 0-77,1 0-71,-1 1-61,0-1-54,0 1-44,-1-1-37,-1 0-41,-6 1-106,7 0 114,1 0 40,0 0 47,-5 0-71,4 0-7,1 1 1,-1-1-1,1 0 0,0-1 0,-1 1 0,0 0 0,1 0 0,-1-1 0,0-1-5,0 2 0,0 0 1,-1-1-1,1 1 0,0 0 0,0 0 0,0 0 1,0 1-1,0-1 0,0 0 0,0 1 0,0 1 1,0-2-1,0 1 0,-1 1 0,2-2 0,-3 3 1,0 1-1,-1-1 1,1 0-1,1 0 1,-2 1-1,5-3 10,-2-1-4,3 0-135,0 0 89,0 0 72,0 1 239,0-1-198,0 1-92,0-1-32,0 0-36,0 0-23,0 1-35,0-1-38,0 0-41,0 0-45,0 0-48,0 0-52,0 0-55,0 0-244,0 0-214</inkml:trace>
  <inkml:trace contextRef="#ctx0" brushRef="#br0" timeOffset="12">2667 102 768,'0'0'-26,"0"0"51,0 0 47,0 0 44,-1 0 41,1 0 38,0 0 292,0-1 98,-1 1 79,1 0 145,-2-1 1149,2 0-1299,-1 1-190,1 0-41,-1 0-50,1 0-59,0 0-28,-1 0-113,1 0-135,0-1-34,0 1-36,0 0-38,1-3 233,0 1-72,2-1-46,3 0-33,0 1 25,-6 1-42,1 1 1,-1 0-1,0 0 0,0 0 0,0 0 0,0 0 0,0 0 0,1 0 0,-1 0 0,0 0 0,0 0 0,0 0 1,1 0-1,-1 0 0,0 0 0,0 0 0,0-1 0,1 1 0,-1 0 0,0 0 0,0-1 0,0 1 0,0 0 1,0 0-1,1 0 0,-1-1 0,0 1 0,0 0 0,0-1 0,0 1 0,0 0 0,0 0 0,0 0 0,12-2 0,-9 2 0,1-1 14,2 0 4,-3 1-18,1 2 0,-1-2 0,-2 1 1,0-1 0,0 0 0,0 1-1,0-1 1,0 0 0,-1 0 0,1 1 0,0-1 0,0 1-1,-1 0 1,1 0 0,0-1 0,0 0 0,-1 1 0,1 0-1,-1 0 1,2 0-1,1 2 2,0-2-2,-1 0 0,2 5 3,-2-1-6,-2-4 3,0 0 0,0-1 0,0 2 0,0-1 0,0-1 0,0 1 0,1 0 0,-1 0 0,0-1 0,0 1 0,1 0 0,-1 0 0,0-1 0,0 1 0,1 0 0,-1 0 0,1-1 0,3 11 0,-4-8 0,0 0 0,0 2 2,0-8-6,0 12 16,0 7 10,0-16-21,0 0 0,0 0-1,0 1 0,0-1 1,0 0-1,1 0 0,-1 1 1,0-1-1,0 0 0,0 1 1,0-1-1,0 0 1,0 0-1,0 1 0,0-1 1,0 0-1,0 0 0,0 0 1,0 0-1,-1 0 0,1 0 1,0 1-1,0-1 0,0 0 1,0 0-1,0 1 0,0-1 1,0 0-1,0 0 1,0 0-1,0 1 0,0-1 1,0 0-1,-1 0 0,1 0 1,0 0-1,0 0 0,-1 0 1,1 0-1,0 0 0,0 0 1,-1 0-1,1 0 0,0 3 3,0-1 2,0-2 0,-3 2-2,3 1 0,0 0 7,0 2-7,0-4-2,-3 1-2,2 0 4,-8 8 21,-6 3-3,6-12-5,10 1-16,-19-1 0,16-1-71,1 0 49,0 0 44,-1 0 39,-1-2 158,1 1 97,-5 0 890,6 1-993,0 0-44,-4 1-32,2-3-62,2 1-73,1 1 1,-1 0 0,1 0 0,-1-1 0,1 1 0,0-1 0,-1 1 0,1-1 0,-1 1-1,0 0 1,1 0 0,0 0 0,-1 0 0,1 0 0,-1 0 0,0 0 0,0-1 0,1 1-1,0 0 1,-1 0 0,0 0-3,0 0 16,1 0-16,0 0-66,0 0 1,0 0-9,0 0-40,0 0-17,0 0-31,0 0-61,0 0-69,0 0-60,0 0-129,0 0-312,0 0-602,0 0 376,0 0-106,0 0-682</inkml:trace>
  <inkml:trace contextRef="#ctx0" brushRef="#br0" timeOffset="13">2493 360 2545,'0'0'1809,"0"0"-876,0-1-114,0 1-109,0-1-99,0 1-95,0 0-88,0-1-80,1 0-73,-1 0-79,0 0-53,0 0-48,0 0-41,1 0-42,-1-1-76,1-3-355,-1 3 303,0 1 107,0 1 46,0-1 56,0 0 66,1-5 263,1 2-90,1-1-81,1 1-70,1 1-61,0 0-50,7-3-42,-3 2-58,3 2 44,-1 3 7,-10-1-93,0 0 76,0 1 195,-1 1-192,0-2-59,0 1-50,0 0-59,0-1-71,0 0-118,0 1-111,0-1 175,0 1 38,0-1-370</inkml:trace>
  <inkml:trace contextRef="#ctx0" brushRef="#br0" timeOffset="14">2828 427 3057,'0'0'989,"0"0"-100,0 0-96,0-1-92,0 1-88,-1 0-86,1-1-82,0 1-77,0-1-76,1 1-70,-1 0-68,0 0-65,0 0-60,0 0-57,0 0-53,0 0-51,9-1 255,0 1 19,0 3-95,-6-1-39,1 1 0,-1-1 0,1 0 0,-1 1 0,0-1 0,0 1 0,3 3-8,-6-5 1,1-1 0,-1 1 0,1 0-1,-1-1 1,1 1 0,-1-1 0,0 1 0,0-1 0,0 1 0,0 0 0,1-1-1,-1 1 1,0-1 0,0 1 0,0 0 0,0-1 0,0 1 0,0-1 0,0 1-1,0 0 1,0-1-1,0 2 2,-1-1 0,1 1 0,0-1 0,1 0-1,-1 1 1,0-1 0,0 0 0,1 1 0,-1-1-1,1 0 1,-1 0 0,1 2-2,-1 0 13,0 0 3,0-1 0,0 2 16,0-3-13,1-1 26,-1 0-51,1 1-64,0-1-74,0 1-85,0 0-98,0-1-108,0 0-120,-1 0-28,0 0-189</inkml:trace>
  <inkml:trace contextRef="#ctx0" brushRef="#br0" timeOffset="15">2470 514 2129,'0'0'1622,"0"0"-682,0 0-351,0 0 79,0 0-90,0 0-214,0 0-36,-1 1 230,0 0-119,0 1-101,1 0-42,-1 0-92,-1 1-38,2-1 25,-1 2-126,0-1 0,0 1 0,1-1 1,0 0-1,0 1 0,0-1 1,0 1-1,1 3-65,0-1 64,-1-1-39,2 8-40,3-4-62,-2-4-25,1-1-56,0-1-67,1-3-81,-4 0 48,0 0 41,0 0-6,-1 0-69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4-25T06:20:41.587"/>
    </inkml:context>
    <inkml:brush xml:id="br0">
      <inkml:brushProperty name="width" value="0.0441" units="cm"/>
      <inkml:brushProperty name="height" value="0.0441" units="cm"/>
      <inkml:brushProperty name="color" value="#385723"/>
    </inkml:brush>
  </inkml:definitions>
  <inkml:trace contextRef="#ctx0" brushRef="#br0">124 23 1553,'0'0'446,"0"-1"52,0 1 43,1 0 37,-1-1 630,1-1 840,-1 1-1195,1 0-28,-1 1-68,0-1-78,0 1-116,0 0-333,0 0-37,0 0-41,0 0-44,-2 1-38,2 1 76,-2 0 186,0-1-221,1 0-47,-2-1-91,2 0 19,1 0 19,-8 2 37,-16-4-16,23 2-40,-5 1 43,4 1-54,2-1 27,-2 0-6,0 1 0,0-1 0,1 1 0,-1-1 0,1 1 0,-1 0 0,1-1 0,-1 2-2,1-2 31,0 1 52,-8 5 304,5-4-217,1-1-99,2 4-62,1-5-8,0-1-1,0 0 1,0 1-1,0-1 1,0 0-1,0 0 1,0 0-1,0 1 1,0-1-1,0 0 1,0 1-1,0-1 1,0 0 0,-1 1-1,1-1 1,0 0-1,0 0 1,0 0-1,0 1 1,-1-1-1,1 0 1,0 0-1,0 1 1,0-1-1,0 0 1,0 1 0,0-1-1,-1 0 1,1 0-1,0 0 1,-1 0-1,1 0 0,-6 3 5,-11 2 6,17-5-10,0 0-1,-1 0 1,1 0-1,-1 0 1,0 0-1,1 1 1,0-1-1,0 0 1,-1 0-1,0 0 1,1 0-1,-1 0 1,1 1-1,0-1 1,0 1-1,-1-1 1,1 1-1,-1-1 1,1 1-1,0-1 1,-1 0-1,1 0 1,0 1-1,0-1 1,0 1-1,0 0 1,0-1-1,0 0 1,-1 0-1,1 1 1,0 0-1,0 0 0,-4 18 0,5-17 1,-1-1 1,0 1-1,1-1 0,-1 1 0,0-1 1,1 1-1,0-1 0,0 1 1,-1 0-1,2-1 0,-1 1 0,-1-2 1,2 2-1,-1-1 0,0 0 0,0 0 1,0 0-2,0 0 10,7 1-16,-8-2 6,1 0-1,-1 0 1,0 0 0,0 0 0,0 0-1,0 0 1,1 0 0,-1 0-1,0 0 1,1 0 0,-1 0 0,0 0-1,1 0 1,-1 0 0,0 0 0,0 0-1,0 0 1,0 0 0,0 0 0,1 0-1,-1 1 1,0-1 0,0 0-1,1 0 1,-1 1 0,0-1 0,0 0-1,0 0 1,1 1 0,-1-1 0,0 0-1,0 0 1,0 0 0,0 0-1,0 0 1,0 1 0,0-1 0,0-1 1,0 1-1,0 0 0,0 0 0,0 0 1,0 0-1,0 0 0,0-1 0,0 1 1,0 0-1,1 0 0,-1-1 0,0 1 1,0 0-1,0 0 0,0-1 0,1 1 0,-1 0 1,0 0-1,0 0 0,1 0 0,-1 0 1,0 0-1,0 0 0,0 0 0,0 0 1,0 0-1,0 0 0,1 0 0,-1-1 1,0 1-1,1 0 0,-1 0 0,0 0 0,0 0 1,1 0-1,-1 0 0,0 0 0,0 0 1,0 0-1,0 1 0,0-1 0,1 0 1,-1 0-1,0 0 0,0 0 0,1 0 1,-1 0-1,0 0 0,0 0 0,1 0 0,-1 0 0,6 2 7,-6-2-7,0 0 13,0 0-23,1-1 10,-1 0 1,0 1-1,0 0 1,0-1-1,1 1 1,-1-1-1,1 1 1,-1-1-1,1 1 1,-1 0-1,0 0 1,0 0-1,1-1 1,0 1 0,-1-1-1,1 1 1,-1 0-1,0 0 1,1-1-1,0 1 1,0 0-1,-1 0 1,0 0-1,1 0 1,0 0-1,13 0 13,-14 0-23,2 3 15,-1-3-6,-1 1 1,1 0 0,-1 0-1,1-1 1,0 1-1,-1 0 1,0 0 0,0-1-1,1 1 1,-1 1 0,0-1-1,0-1 1,1 1 0,-1 0 0,0 0 0,0-1 0,0 0 1,0 0-1,0 1 0,0-1 1,0 1-1,1-1 0,-1 0 1,0 1-1,0-1 0,0 0 1,0 0-1,0 0 0,0 1 1,1-1-1,-1 0 0,0 1 1,1-1-1,-1 0 0,0 1 1,1-1-1,-1 0 0,0 0 1,1 0-1,-1 0 0,0 0 1,0 0-1,1 0 0,-1 0 1,1 0-1,-1 0 0,1 0-1,-1 1 0,0-1 0,0 0 0,1 0 0,-1 0 0,1 0 0,-1 1 0,1-1 0,-1 0 0,0 1 0,0-1 0,0 0 0,1 0 0,-1 0 0,1 0 0,-1 1 0,0-1 0,1 1 0,-1-1 0,0 1 0,0-1 0,0 0 0,0 0 0,0 0 1,0 1-1,0-1 0,1 1 1,4 0 13,-2 2 0,5 1-23,-3-1-1,-4-6 6,15 2 18,-8-4 10,2 0-41,-8 3 33,6-6 23,-2 6-51,-1 2 38,8 0-58,-9 0 57,1 0 61,0 0 86,-4 0-56,-1 0 13,0 0-122,1-1 1,-1 1-1,0-1 0,0 1 0,1 0 0,-1 0 0,1 0 1,-1-1-1,1 1 0,-1 0 0,0-1 0,1 1 1,-1 0-1,1 0 0,0 0 0,-1-1 0,1 1 0,-1 0 1,1 0-1,-1 0 0,1 0 0,0 0-6,5-2 38,-5 2-52,-1 0 14,12-18 19,-5 9 8,-7 8-27,1 0 0,-1 0 0,1 0 0,-1 0 0,0 0 1,1 0-1,0 0 0,0 0 0,-1 1 0,1-1 1,0 0-1,0 0 0,-1 0 0,1 1 0,0-1 0,1 0 1,-2 0-1,1 1 0,0 0 0,0 0 0,0-1 0,0 1 1,0-1-1,0 1 0,1 0 0,-2 0 0,2-1 1,-1 1-1,-1 0 0,2 0 0,16-3 27,-17 3-38,0 0 31,0-1 34,3-1 94,6-4 274,-8 5-326,-1-1-41,-1 1-25,4-9 25,-4 10-55,0 0 0,0 0 1,0-1-1,0 1 0,0 0 0,0 0 1,0-1-1,0 1 0,0 0 0,0 0 1,0 0-1,0 0 0,0 0 0,0 0 1,0-1-1,0 1 0,0 0 0,0 0 1,0-1-1,0 1 0,0 0 0,0 0 1,0-1-1,0 1 0,0 0 0,0 0 1,0 0-1,0 0 0,0 0 0,-1 0 1,1 0-1,0-1 0,0 1 0,0 0 1,-1 0-1,1 0 0,0 0 0,0 0 1,-1-1-1,1 1 0,0 0 0,0 0 1,0 0-1,0 0 0,0 0 0,-1 0-8,0-19 53,0 17-43,0 2-1,0-1 1,0 0-1,1 0 1,-1 0 0,0-1-1,0 2 1,1-2-1,-1 1 1,0 0-1,1 0 1,-1 0-1,1-1 1,0 1-2,-1-1-2,0 1 0,-1-1 1,2 0-1,-2 1 1,1 0-1,0 0 0,-1 0 1,2-1-1,-2 2 0,1-2 1,-1 1-1,1 1 1,-1-1-1,1 0 0,-1 0 1,1 1-1,-1 0 0,-1-1 2,-26-3-29,9 8 18,-12 0 70,31-4-70,-17-1 25,18 1-15,-1 0 0,1-1 0,-1 1 0,1 0 0,-1-1 1,1 1-1,0 0 0,0 0 0,-1 0 0,1 0 0,-1 0 0,1 0 0,-1 0 1,1 0-1,0 0 0,0 0 0,-1 0 0,1 0 0,-1 0 0,1 0 1,-1 0-1,1 0 0,0 0 0,0 0 0,-1 0 0,1 0 0,-1 1 0,1-1 1,-8 2-5,8-2 16,-16 11-35,15-11-236,0 0 84,1 0 72,-1 0 65,1 1 50,-1-1 33,0 1 124,-2 1 637,3-1-681,-1-1-49,1 1-66,0 0-83,0 0-99,-1-1-114,1 1-80,0 0-114,0 0 193,0-1-32,-1 0-35,1 0-36,0 1-37,0-1-38,0 1-41,0-1-41,0 1-42,0-1-45,0 0-46,0 1-47,0-1-717,0 0-882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39969-38F9-40BA-A23A-D925147A1115}" type="datetimeFigureOut">
              <a:rPr lang="en-GB" smtClean="0"/>
              <a:t>13/11/2018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97B3-A2DC-4D0F-B4D9-AC2F519341C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39969-38F9-40BA-A23A-D925147A1115}" type="datetimeFigureOut">
              <a:rPr lang="en-GB" smtClean="0"/>
              <a:t>13/11/2018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97B3-A2DC-4D0F-B4D9-AC2F519341C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39969-38F9-40BA-A23A-D925147A1115}" type="datetimeFigureOut">
              <a:rPr lang="en-GB" smtClean="0"/>
              <a:t>13/11/2018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97B3-A2DC-4D0F-B4D9-AC2F519341C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39969-38F9-40BA-A23A-D925147A1115}" type="datetimeFigureOut">
              <a:rPr lang="en-GB" smtClean="0"/>
              <a:t>13/11/2018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97B3-A2DC-4D0F-B4D9-AC2F519341C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39969-38F9-40BA-A23A-D925147A1115}" type="datetimeFigureOut">
              <a:rPr lang="en-GB" smtClean="0"/>
              <a:t>13/11/2018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97B3-A2DC-4D0F-B4D9-AC2F519341C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39969-38F9-40BA-A23A-D925147A1115}" type="datetimeFigureOut">
              <a:rPr lang="en-GB" smtClean="0"/>
              <a:t>13/11/2018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97B3-A2DC-4D0F-B4D9-AC2F519341C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39969-38F9-40BA-A23A-D925147A1115}" type="datetimeFigureOut">
              <a:rPr lang="en-GB" smtClean="0"/>
              <a:t>13/11/2018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97B3-A2DC-4D0F-B4D9-AC2F519341C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39969-38F9-40BA-A23A-D925147A1115}" type="datetimeFigureOut">
              <a:rPr lang="en-GB" smtClean="0"/>
              <a:t>13/11/2018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97B3-A2DC-4D0F-B4D9-AC2F519341C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39969-38F9-40BA-A23A-D925147A1115}" type="datetimeFigureOut">
              <a:rPr lang="en-GB" smtClean="0"/>
              <a:t>13/11/2018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97B3-A2DC-4D0F-B4D9-AC2F519341C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39969-38F9-40BA-A23A-D925147A1115}" type="datetimeFigureOut">
              <a:rPr lang="en-GB" smtClean="0"/>
              <a:t>13/11/2018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97B3-A2DC-4D0F-B4D9-AC2F519341C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39969-38F9-40BA-A23A-D925147A1115}" type="datetimeFigureOut">
              <a:rPr lang="en-GB" smtClean="0"/>
              <a:t>13/11/2018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97B3-A2DC-4D0F-B4D9-AC2F519341C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39969-38F9-40BA-A23A-D925147A1115}" type="datetimeFigureOut">
              <a:rPr lang="en-GB" smtClean="0"/>
              <a:t>13/11/2018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597B3-A2DC-4D0F-B4D9-AC2F519341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381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51" Type="http://schemas.openxmlformats.org/officeDocument/2006/relationships/image" Target="../media/image16.png"/><Relationship Id="rId3" Type="http://schemas.openxmlformats.org/officeDocument/2006/relationships/image" Target="../media/image13.png"/><Relationship Id="rId50" Type="http://schemas.openxmlformats.org/officeDocument/2006/relationships/image" Target="../media/image77.png"/><Relationship Id="rId7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.xml"/><Relationship Id="rId5" Type="http://schemas.openxmlformats.org/officeDocument/2006/relationships/image" Target="../media/image15.emf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0691C6D6-738C-4D51-9DC5-EDA274A4BAB6}"/>
              </a:ext>
            </a:extLst>
          </p:cNvPr>
          <p:cNvGrpSpPr/>
          <p:nvPr/>
        </p:nvGrpSpPr>
        <p:grpSpPr>
          <a:xfrm>
            <a:off x="-833277" y="1977346"/>
            <a:ext cx="4398783" cy="3916103"/>
            <a:chOff x="1203078" y="1163559"/>
            <a:chExt cx="7030446" cy="6258993"/>
          </a:xfrm>
        </p:grpSpPr>
        <p:pic>
          <p:nvPicPr>
            <p:cNvPr id="44" name="Picture 43" descr="A close up of a map&#10;&#10;Description generated with high confidence">
              <a:extLst>
                <a:ext uri="{FF2B5EF4-FFF2-40B4-BE49-F238E27FC236}">
                  <a16:creationId xmlns:a16="http://schemas.microsoft.com/office/drawing/2014/main" xmlns="" id="{614AECC1-9C25-4035-B342-F4B255815D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624"/>
            <a:stretch/>
          </p:blipFill>
          <p:spPr>
            <a:xfrm>
              <a:off x="1203078" y="3600944"/>
              <a:ext cx="7030445" cy="3821608"/>
            </a:xfrm>
            <a:prstGeom prst="rect">
              <a:avLst/>
            </a:prstGeom>
          </p:spPr>
        </p:pic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xmlns="" id="{1EAB448F-328E-4458-9FC0-9FB94563F8B8}"/>
                </a:ext>
              </a:extLst>
            </p:cNvPr>
            <p:cNvSpPr/>
            <p:nvPr/>
          </p:nvSpPr>
          <p:spPr>
            <a:xfrm>
              <a:off x="6940459" y="1163559"/>
              <a:ext cx="1293065" cy="13855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00"/>
            </a:p>
          </p:txBody>
        </p:sp>
      </p:grpSp>
      <p:sp>
        <p:nvSpPr>
          <p:cNvPr id="48" name="Rectangle 47"/>
          <p:cNvSpPr/>
          <p:nvPr/>
        </p:nvSpPr>
        <p:spPr>
          <a:xfrm>
            <a:off x="-51619" y="2849737"/>
            <a:ext cx="2261575" cy="800436"/>
          </a:xfrm>
          <a:prstGeom prst="rect">
            <a:avLst/>
          </a:prstGeom>
          <a:gradFill flip="none" rotWithShape="1">
            <a:gsLst>
              <a:gs pos="92000">
                <a:srgbClr val="FFFFFF">
                  <a:alpha val="91000"/>
                </a:srgbClr>
              </a:gs>
              <a:gs pos="8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/>
          </a:p>
        </p:txBody>
      </p:sp>
      <p:pic>
        <p:nvPicPr>
          <p:cNvPr id="23" name="Picture 2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DE77B281-163E-4DF8-8A47-7825DA728FB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14366" y="1971871"/>
            <a:ext cx="1411226" cy="877866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2" name="Oval 31">
            <a:extLst>
              <a:ext uri="{FF2B5EF4-FFF2-40B4-BE49-F238E27FC236}">
                <a16:creationId xmlns:a16="http://schemas.microsoft.com/office/drawing/2014/main" xmlns="" id="{7CBC7ABE-BE7D-4C5C-A985-3AE3DE5FF3BF}"/>
              </a:ext>
            </a:extLst>
          </p:cNvPr>
          <p:cNvSpPr/>
          <p:nvPr/>
        </p:nvSpPr>
        <p:spPr>
          <a:xfrm>
            <a:off x="5826289" y="5163986"/>
            <a:ext cx="1171419" cy="437335"/>
          </a:xfrm>
          <a:prstGeom prst="ellipse">
            <a:avLst/>
          </a:prstGeom>
          <a:solidFill>
            <a:srgbClr val="4FCBF5">
              <a:alpha val="49000"/>
            </a:srgbClr>
          </a:solidFill>
          <a:ln w="19050"/>
          <a:effectLst>
            <a:outerShdw blurRad="165100" dir="5400000" sx="105000" sy="105000" algn="ctr" rotWithShape="0">
              <a:srgbClr val="4FCBF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B1B4598F-41F4-4C7F-839A-5577784E535D}"/>
              </a:ext>
            </a:extLst>
          </p:cNvPr>
          <p:cNvSpPr/>
          <p:nvPr/>
        </p:nvSpPr>
        <p:spPr>
          <a:xfrm>
            <a:off x="6997708" y="4006955"/>
            <a:ext cx="1486081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97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“Leaves a thick coat on the back of a spoon…”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9D94C1B1-FF02-4754-8AE1-E17A4624CF04}"/>
              </a:ext>
            </a:extLst>
          </p:cNvPr>
          <p:cNvSpPr/>
          <p:nvPr/>
        </p:nvSpPr>
        <p:spPr>
          <a:xfrm>
            <a:off x="6997707" y="4444119"/>
            <a:ext cx="1533573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97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“Leaves a thin coat on the back of a spoon…”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2C1D14A0-5135-48DD-BE90-9111B7B5B57D}"/>
              </a:ext>
            </a:extLst>
          </p:cNvPr>
          <p:cNvSpPr/>
          <p:nvPr/>
        </p:nvSpPr>
        <p:spPr>
          <a:xfrm>
            <a:off x="6997708" y="4847890"/>
            <a:ext cx="1410743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97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“Leaves a coating on an empty glass…”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7B758C45-AFFB-4ED6-88B2-86AD3A156C45}"/>
              </a:ext>
            </a:extLst>
          </p:cNvPr>
          <p:cNvSpPr/>
          <p:nvPr/>
        </p:nvSpPr>
        <p:spPr>
          <a:xfrm>
            <a:off x="6997708" y="3529322"/>
            <a:ext cx="1486081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97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“Needs to be taken with a spoon…”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BEA2A83F-ECB2-49D7-B541-D2BC153FAB7B}"/>
              </a:ext>
            </a:extLst>
          </p:cNvPr>
          <p:cNvSpPr/>
          <p:nvPr/>
        </p:nvSpPr>
        <p:spPr>
          <a:xfrm>
            <a:off x="2530256" y="1933122"/>
            <a:ext cx="2563763" cy="90703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1138" dirty="0">
                <a:latin typeface="Arial" panose="020B0604020202020204" pitchFamily="34" charset="0"/>
                <a:cs typeface="Arial" panose="020B0604020202020204" pitchFamily="34" charset="0"/>
              </a:rPr>
              <a:t>The IDDSI Levels are clearly defined by </a:t>
            </a:r>
            <a:r>
              <a:rPr lang="en-US" sz="1138" b="1" dirty="0">
                <a:latin typeface="Arial" panose="020B0604020202020204" pitchFamily="34" charset="0"/>
                <a:cs typeface="Arial" panose="020B0604020202020204" pitchFamily="34" charset="0"/>
              </a:rPr>
              <a:t>measurement</a:t>
            </a:r>
            <a:r>
              <a:rPr lang="en-US" sz="1138" dirty="0">
                <a:latin typeface="Arial" panose="020B0604020202020204" pitchFamily="34" charset="0"/>
                <a:cs typeface="Arial" panose="020B0604020202020204" pitchFamily="34" charset="0"/>
              </a:rPr>
              <a:t> using the flow test for Levels 0-3 and the spoon/fork tests for Level 4.</a:t>
            </a:r>
          </a:p>
        </p:txBody>
      </p:sp>
      <p:pic>
        <p:nvPicPr>
          <p:cNvPr id="40" name="Picture 39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E0129B0F-A12A-4575-8734-FE809A28CE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271" y="3437710"/>
            <a:ext cx="1182598" cy="2013693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0D8DF9B5-407C-490B-865F-3FD6B170313C}"/>
              </a:ext>
            </a:extLst>
          </p:cNvPr>
          <p:cNvSpPr/>
          <p:nvPr/>
        </p:nvSpPr>
        <p:spPr>
          <a:xfrm>
            <a:off x="7197793" y="1926717"/>
            <a:ext cx="2414296" cy="94259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1138" dirty="0">
                <a:latin typeface="Arial" panose="020B0604020202020204" pitchFamily="34" charset="0"/>
                <a:cs typeface="Arial" panose="020B0604020202020204" pitchFamily="34" charset="0"/>
              </a:rPr>
              <a:t>The descriptors broadly match the IDDSI levels 0-4. However these are </a:t>
            </a:r>
            <a:r>
              <a:rPr lang="en-US" sz="1138" b="1" dirty="0">
                <a:latin typeface="Arial" panose="020B0604020202020204" pitchFamily="34" charset="0"/>
                <a:cs typeface="Arial" panose="020B0604020202020204" pitchFamily="34" charset="0"/>
              </a:rPr>
              <a:t>subjective, not specific</a:t>
            </a:r>
            <a:r>
              <a:rPr lang="en-US" sz="1138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FD1C1E3A-2F68-4E53-8EDF-6AEF3763AAAD}"/>
              </a:ext>
            </a:extLst>
          </p:cNvPr>
          <p:cNvSpPr/>
          <p:nvPr/>
        </p:nvSpPr>
        <p:spPr>
          <a:xfrm>
            <a:off x="2960548" y="2792007"/>
            <a:ext cx="1930888" cy="90703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1138" b="1" dirty="0">
                <a:latin typeface="Arial" panose="020B0604020202020204" pitchFamily="34" charset="0"/>
                <a:cs typeface="Arial" panose="020B0604020202020204" pitchFamily="34" charset="0"/>
              </a:rPr>
              <a:t>Use IDDSI tests or new product guidelines to determine IDDSI Level. 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CC903591-A1AE-4563-A636-B51A0E28ADF2}"/>
              </a:ext>
            </a:extLst>
          </p:cNvPr>
          <p:cNvSpPr/>
          <p:nvPr/>
        </p:nvSpPr>
        <p:spPr>
          <a:xfrm>
            <a:off x="7197793" y="2520238"/>
            <a:ext cx="2592350" cy="45843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1138" b="1" dirty="0">
                <a:latin typeface="Arial" panose="020B0604020202020204" pitchFamily="34" charset="0"/>
                <a:cs typeface="Arial" panose="020B0604020202020204" pitchFamily="34" charset="0"/>
              </a:rPr>
              <a:t>Product labelling with National Descriptors was not definitive.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1ADA664A-3E3B-43EC-80DE-6FFF56E67FFE}"/>
              </a:ext>
            </a:extLst>
          </p:cNvPr>
          <p:cNvSpPr txBox="1"/>
          <p:nvPr/>
        </p:nvSpPr>
        <p:spPr>
          <a:xfrm>
            <a:off x="2537816" y="2873173"/>
            <a:ext cx="378805" cy="36391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✓</a:t>
            </a:r>
            <a:endParaRPr lang="en-GB" sz="2600" b="1" dirty="0">
              <a:solidFill>
                <a:schemeClr val="accent6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F1BF11CD-AF24-4965-99C7-6732902CB751}"/>
              </a:ext>
            </a:extLst>
          </p:cNvPr>
          <p:cNvSpPr txBox="1"/>
          <p:nvPr/>
        </p:nvSpPr>
        <p:spPr>
          <a:xfrm>
            <a:off x="280722" y="1309238"/>
            <a:ext cx="9344557" cy="542432"/>
          </a:xfrm>
          <a:prstGeom prst="rect">
            <a:avLst/>
          </a:prstGeom>
          <a:solidFill>
            <a:srgbClr val="4FCBF6"/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438" b="1" dirty="0">
                <a:latin typeface="Arial" panose="020B0604020202020204" pitchFamily="34" charset="0"/>
                <a:cs typeface="Arial" panose="020B0604020202020204" pitchFamily="34" charset="0"/>
              </a:rPr>
              <a:t>LIQUIDS: Comparing the UK National Descriptors with IDDSI</a:t>
            </a:r>
            <a:endParaRPr lang="en-GB" sz="2438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9" name="Picture 48" descr="Final_Logo_IDDSI.png">
            <a:extLst>
              <a:ext uri="{FF2B5EF4-FFF2-40B4-BE49-F238E27FC236}">
                <a16:creationId xmlns:a16="http://schemas.microsoft.com/office/drawing/2014/main" xmlns="" id="{C27EDFDC-F6AA-4EE9-ADEA-9BD0D153400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00" y="1992269"/>
            <a:ext cx="1905028" cy="696404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2631C1D5-8864-453E-94AC-6064F1BC169E}"/>
              </a:ext>
            </a:extLst>
          </p:cNvPr>
          <p:cNvSpPr txBox="1"/>
          <p:nvPr/>
        </p:nvSpPr>
        <p:spPr>
          <a:xfrm>
            <a:off x="955630" y="2654469"/>
            <a:ext cx="137308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www.iddsi.org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CC903591-A1AE-4563-A636-B51A0E28ADF2}"/>
              </a:ext>
            </a:extLst>
          </p:cNvPr>
          <p:cNvSpPr/>
          <p:nvPr/>
        </p:nvSpPr>
        <p:spPr>
          <a:xfrm>
            <a:off x="5714366" y="2907599"/>
            <a:ext cx="3675728" cy="45843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1138" b="1" dirty="0">
                <a:latin typeface="Arial" panose="020B0604020202020204" pitchFamily="34" charset="0"/>
                <a:cs typeface="Arial" panose="020B0604020202020204" pitchFamily="34" charset="0"/>
              </a:rPr>
              <a:t>Don’t assume a certain product maps across directly to a certain IDDSI Level.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DBBFF8A8-AE05-42C2-B3E7-9AE29B88A3E7}"/>
              </a:ext>
            </a:extLst>
          </p:cNvPr>
          <p:cNvSpPr/>
          <p:nvPr/>
        </p:nvSpPr>
        <p:spPr>
          <a:xfrm>
            <a:off x="5826289" y="4772133"/>
            <a:ext cx="1171419" cy="512260"/>
          </a:xfrm>
          <a:prstGeom prst="ellipse">
            <a:avLst/>
          </a:prstGeom>
          <a:solidFill>
            <a:srgbClr val="4FCBF5">
              <a:alpha val="49000"/>
            </a:srgbClr>
          </a:solidFill>
          <a:ln w="19050"/>
          <a:effectLst>
            <a:outerShdw blurRad="165100" dir="5400000" sx="105000" sy="105000" algn="ctr" rotWithShape="0">
              <a:srgbClr val="4FCBF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0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121E246E-BDA3-4336-8650-1016543D9943}"/>
              </a:ext>
            </a:extLst>
          </p:cNvPr>
          <p:cNvSpPr/>
          <p:nvPr/>
        </p:nvSpPr>
        <p:spPr>
          <a:xfrm>
            <a:off x="5826289" y="4309377"/>
            <a:ext cx="1171419" cy="664041"/>
          </a:xfrm>
          <a:prstGeom prst="ellipse">
            <a:avLst/>
          </a:prstGeom>
          <a:solidFill>
            <a:srgbClr val="4FCBF5">
              <a:alpha val="49000"/>
            </a:srgbClr>
          </a:solidFill>
          <a:ln w="19050"/>
          <a:effectLst>
            <a:outerShdw blurRad="165100" dir="5400000" sx="105000" sy="105000" algn="ctr" rotWithShape="0">
              <a:srgbClr val="4FCBF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0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3CFAA264-78D5-4E9D-B64E-FD4DBE37A82B}"/>
              </a:ext>
            </a:extLst>
          </p:cNvPr>
          <p:cNvSpPr/>
          <p:nvPr/>
        </p:nvSpPr>
        <p:spPr>
          <a:xfrm>
            <a:off x="5826289" y="3874390"/>
            <a:ext cx="1171419" cy="664041"/>
          </a:xfrm>
          <a:prstGeom prst="ellipse">
            <a:avLst/>
          </a:prstGeom>
          <a:solidFill>
            <a:srgbClr val="4FCBF5">
              <a:alpha val="49000"/>
            </a:srgbClr>
          </a:solidFill>
          <a:ln w="19050"/>
          <a:effectLst>
            <a:outerShdw blurRad="165100" dir="5400000" sx="105000" sy="105000" algn="ctr" rotWithShape="0">
              <a:srgbClr val="4FCBF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0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962B6BCF-C704-4C9C-95DE-EC7038A267DC}"/>
              </a:ext>
            </a:extLst>
          </p:cNvPr>
          <p:cNvSpPr/>
          <p:nvPr/>
        </p:nvSpPr>
        <p:spPr>
          <a:xfrm>
            <a:off x="5826289" y="3404325"/>
            <a:ext cx="1171419" cy="664041"/>
          </a:xfrm>
          <a:prstGeom prst="ellipse">
            <a:avLst/>
          </a:prstGeom>
          <a:solidFill>
            <a:srgbClr val="4FCBF5">
              <a:alpha val="49000"/>
            </a:srgbClr>
          </a:solidFill>
          <a:ln w="19050"/>
          <a:effectLst>
            <a:outerShdw blurRad="165100" dir="5400000" sx="105000" sy="105000" algn="ctr" rotWithShape="0">
              <a:srgbClr val="4FCBF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C59D763-A165-4F7F-AD7C-5FF871FFD943}"/>
              </a:ext>
            </a:extLst>
          </p:cNvPr>
          <p:cNvSpPr/>
          <p:nvPr/>
        </p:nvSpPr>
        <p:spPr>
          <a:xfrm>
            <a:off x="6012828" y="3596680"/>
            <a:ext cx="803441" cy="30506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1138" b="1" dirty="0">
                <a:latin typeface="Arial" panose="020B0604020202020204" pitchFamily="34" charset="0"/>
                <a:cs typeface="Arial" panose="020B0604020202020204" pitchFamily="34" charset="0"/>
              </a:rPr>
              <a:t>Stage 3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47DA3E3A-982C-4325-9DEA-0C5DC84A68B2}"/>
              </a:ext>
            </a:extLst>
          </p:cNvPr>
          <p:cNvSpPr/>
          <p:nvPr/>
        </p:nvSpPr>
        <p:spPr>
          <a:xfrm>
            <a:off x="6012828" y="4070526"/>
            <a:ext cx="803441" cy="30506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1138" b="1" dirty="0">
                <a:latin typeface="Arial" panose="020B0604020202020204" pitchFamily="34" charset="0"/>
                <a:cs typeface="Arial" panose="020B0604020202020204" pitchFamily="34" charset="0"/>
              </a:rPr>
              <a:t>Stage 2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8E43A305-FC8A-4255-9914-6A384D7DA263}"/>
              </a:ext>
            </a:extLst>
          </p:cNvPr>
          <p:cNvSpPr/>
          <p:nvPr/>
        </p:nvSpPr>
        <p:spPr>
          <a:xfrm>
            <a:off x="6012828" y="4543152"/>
            <a:ext cx="803441" cy="30506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1138" b="1" dirty="0">
                <a:latin typeface="Arial" panose="020B0604020202020204" pitchFamily="34" charset="0"/>
                <a:cs typeface="Arial" panose="020B0604020202020204" pitchFamily="34" charset="0"/>
              </a:rPr>
              <a:t>Stage 1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A72492C1-4F27-4F1E-A898-750F96283895}"/>
              </a:ext>
            </a:extLst>
          </p:cNvPr>
          <p:cNvSpPr/>
          <p:nvPr/>
        </p:nvSpPr>
        <p:spPr>
          <a:xfrm>
            <a:off x="6012828" y="5296261"/>
            <a:ext cx="803441" cy="30506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1138" b="1" dirty="0">
                <a:latin typeface="Arial" panose="020B0604020202020204" pitchFamily="34" charset="0"/>
                <a:cs typeface="Arial" panose="020B0604020202020204" pitchFamily="34" charset="0"/>
              </a:rPr>
              <a:t>Thin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4D39BB42-4465-478B-9345-D7AB3DA94A58}"/>
              </a:ext>
            </a:extLst>
          </p:cNvPr>
          <p:cNvSpPr/>
          <p:nvPr/>
        </p:nvSpPr>
        <p:spPr>
          <a:xfrm>
            <a:off x="5703506" y="4932706"/>
            <a:ext cx="1422085" cy="30506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975" b="1" dirty="0">
                <a:latin typeface="Arial" panose="020B0604020202020204" pitchFamily="34" charset="0"/>
                <a:cs typeface="Arial" panose="020B0604020202020204" pitchFamily="34" charset="0"/>
              </a:rPr>
              <a:t>Naturally Thick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5308479" y="1890580"/>
            <a:ext cx="0" cy="3710742"/>
          </a:xfrm>
          <a:prstGeom prst="line">
            <a:avLst/>
          </a:prstGeom>
          <a:ln w="76200">
            <a:solidFill>
              <a:srgbClr val="0046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9070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0691C6D6-738C-4D51-9DC5-EDA274A4BAB6}"/>
              </a:ext>
            </a:extLst>
          </p:cNvPr>
          <p:cNvGrpSpPr/>
          <p:nvPr/>
        </p:nvGrpSpPr>
        <p:grpSpPr>
          <a:xfrm>
            <a:off x="3362349" y="1830116"/>
            <a:ext cx="4642645" cy="4133206"/>
            <a:chOff x="1203078" y="1163559"/>
            <a:chExt cx="7030446" cy="6258993"/>
          </a:xfrm>
        </p:grpSpPr>
        <p:pic>
          <p:nvPicPr>
            <p:cNvPr id="3" name="Picture 2" descr="A close up of a map&#10;&#10;Description generated with high confidence">
              <a:extLst>
                <a:ext uri="{FF2B5EF4-FFF2-40B4-BE49-F238E27FC236}">
                  <a16:creationId xmlns:a16="http://schemas.microsoft.com/office/drawing/2014/main" xmlns="" id="{614AECC1-9C25-4035-B342-F4B255815D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689"/>
            <a:stretch/>
          </p:blipFill>
          <p:spPr>
            <a:xfrm>
              <a:off x="1203078" y="3605036"/>
              <a:ext cx="7030445" cy="381751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1EAB448F-328E-4458-9FC0-9FB94563F8B8}"/>
                </a:ext>
              </a:extLst>
            </p:cNvPr>
            <p:cNvSpPr/>
            <p:nvPr/>
          </p:nvSpPr>
          <p:spPr>
            <a:xfrm>
              <a:off x="6940459" y="1163559"/>
              <a:ext cx="1293065" cy="13855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</p:grpSp>
      <p:sp>
        <p:nvSpPr>
          <p:cNvPr id="31" name="Right Arrow 30"/>
          <p:cNvSpPr/>
          <p:nvPr/>
        </p:nvSpPr>
        <p:spPr>
          <a:xfrm>
            <a:off x="2888227" y="4123531"/>
            <a:ext cx="1892403" cy="716467"/>
          </a:xfrm>
          <a:prstGeom prst="rightArrow">
            <a:avLst/>
          </a:prstGeom>
          <a:solidFill>
            <a:srgbClr val="83D9F9"/>
          </a:solidFill>
          <a:ln>
            <a:noFill/>
          </a:ln>
          <a:effectLst>
            <a:outerShdw blurRad="215900" algn="ctr" rotWithShape="0">
              <a:srgbClr val="83D9F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5" name="Rectangle 4"/>
          <p:cNvSpPr/>
          <p:nvPr/>
        </p:nvSpPr>
        <p:spPr>
          <a:xfrm>
            <a:off x="4170921" y="2775684"/>
            <a:ext cx="1927519" cy="833822"/>
          </a:xfrm>
          <a:prstGeom prst="rect">
            <a:avLst/>
          </a:prstGeom>
          <a:gradFill flip="none" rotWithShape="1">
            <a:gsLst>
              <a:gs pos="93000">
                <a:srgbClr val="FFFFFF">
                  <a:alpha val="91000"/>
                </a:srgbClr>
              </a:gs>
              <a:gs pos="87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pic>
        <p:nvPicPr>
          <p:cNvPr id="6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DE77B281-163E-4DF8-8A47-7825DA728FB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724" y="2156235"/>
            <a:ext cx="1489462" cy="926534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xmlns="" id="{7CBC7ABE-BE7D-4C5C-A985-3AE3DE5FF3BF}"/>
              </a:ext>
            </a:extLst>
          </p:cNvPr>
          <p:cNvSpPr/>
          <p:nvPr/>
        </p:nvSpPr>
        <p:spPr>
          <a:xfrm>
            <a:off x="507397" y="5246855"/>
            <a:ext cx="1236361" cy="461580"/>
          </a:xfrm>
          <a:prstGeom prst="ellipse">
            <a:avLst/>
          </a:prstGeom>
          <a:solidFill>
            <a:srgbClr val="4FCBF5">
              <a:alpha val="49000"/>
            </a:srgbClr>
          </a:solidFill>
          <a:ln w="19050"/>
          <a:effectLst>
            <a:outerShdw blurRad="165100" dir="5400000" sx="105000" sy="105000" algn="ctr" rotWithShape="0">
              <a:srgbClr val="4FCBF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1B4598F-41F4-4C7F-839A-5577784E535D}"/>
              </a:ext>
            </a:extLst>
          </p:cNvPr>
          <p:cNvSpPr/>
          <p:nvPr/>
        </p:nvSpPr>
        <p:spPr>
          <a:xfrm>
            <a:off x="1743758" y="3970505"/>
            <a:ext cx="1205855" cy="572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“Leaves a thick coat on the back of a spoon…”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D94C1B1-FF02-4754-8AE1-E17A4624CF04}"/>
              </a:ext>
            </a:extLst>
          </p:cNvPr>
          <p:cNvSpPr/>
          <p:nvPr/>
        </p:nvSpPr>
        <p:spPr>
          <a:xfrm>
            <a:off x="1743758" y="4487079"/>
            <a:ext cx="1244392" cy="572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“Leaves a thin coat on the back of a spoon…”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C1D14A0-5135-48DD-BE90-9111B7B5B57D}"/>
              </a:ext>
            </a:extLst>
          </p:cNvPr>
          <p:cNvSpPr/>
          <p:nvPr/>
        </p:nvSpPr>
        <p:spPr>
          <a:xfrm>
            <a:off x="1743758" y="4951218"/>
            <a:ext cx="1144723" cy="572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“Leaves a coating on an empty glass…”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B758C45-AFFB-4ED6-88B2-86AD3A156C45}"/>
              </a:ext>
            </a:extLst>
          </p:cNvPr>
          <p:cNvSpPr/>
          <p:nvPr/>
        </p:nvSpPr>
        <p:spPr>
          <a:xfrm>
            <a:off x="1743758" y="3442377"/>
            <a:ext cx="1205855" cy="572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“Needs to be taken with a spoon…”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EA2A83F-ECB2-49D7-B541-D2BC153FAB7B}"/>
              </a:ext>
            </a:extLst>
          </p:cNvPr>
          <p:cNvSpPr/>
          <p:nvPr/>
        </p:nvSpPr>
        <p:spPr>
          <a:xfrm>
            <a:off x="6854693" y="2106711"/>
            <a:ext cx="2705894" cy="95732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IDDSI Levels are clearly defined by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measurement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using the flow test for Levels 0-3 and the spoon/fork tests for Level 4.</a:t>
            </a:r>
          </a:p>
        </p:txBody>
      </p:sp>
      <p:pic>
        <p:nvPicPr>
          <p:cNvPr id="13" name="Picture 1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E0129B0F-A12A-4575-8734-FE809A28CE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391" y="3371442"/>
            <a:ext cx="1248159" cy="2125329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D8DF9B5-407C-490B-865F-3FD6B170313C}"/>
              </a:ext>
            </a:extLst>
          </p:cNvPr>
          <p:cNvSpPr/>
          <p:nvPr/>
        </p:nvSpPr>
        <p:spPr>
          <a:xfrm>
            <a:off x="2988148" y="3874695"/>
            <a:ext cx="1518203" cy="127433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descriptors broadly match the IDDSI levels 0-4. But descriptors are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subjective, not specific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FD1C1E3A-2F68-4E53-8EDF-6AEF3763AAAD}"/>
              </a:ext>
            </a:extLst>
          </p:cNvPr>
          <p:cNvSpPr/>
          <p:nvPr/>
        </p:nvSpPr>
        <p:spPr>
          <a:xfrm>
            <a:off x="6846241" y="2861502"/>
            <a:ext cx="2782927" cy="906501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Use IDDSI tests or revised product guidelines to determine IDDSI Level.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CC903591-A1AE-4563-A636-B51A0E28ADF2}"/>
              </a:ext>
            </a:extLst>
          </p:cNvPr>
          <p:cNvSpPr/>
          <p:nvPr/>
        </p:nvSpPr>
        <p:spPr>
          <a:xfrm>
            <a:off x="1963391" y="2182970"/>
            <a:ext cx="1794793" cy="899799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Product labelling with National Descriptors was estimated. </a:t>
            </a: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Not definitive.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4357087" y="2186979"/>
            <a:ext cx="2032182" cy="950298"/>
            <a:chOff x="5833909" y="1725584"/>
            <a:chExt cx="2369771" cy="1108162"/>
          </a:xfrm>
        </p:grpSpPr>
        <p:pic>
          <p:nvPicPr>
            <p:cNvPr id="18" name="Picture 17" descr="Final_Logo_IDDSI.png">
              <a:extLst>
                <a:ext uri="{FF2B5EF4-FFF2-40B4-BE49-F238E27FC236}">
                  <a16:creationId xmlns:a16="http://schemas.microsoft.com/office/drawing/2014/main" xmlns="" id="{C27EDFDC-F6AA-4EE9-ADEA-9BD0D153400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3909" y="1725584"/>
              <a:ext cx="2344650" cy="857112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2631C1D5-8864-453E-94AC-6064F1BC169E}"/>
                </a:ext>
              </a:extLst>
            </p:cNvPr>
            <p:cNvSpPr txBox="1"/>
            <p:nvPr/>
          </p:nvSpPr>
          <p:spPr>
            <a:xfrm>
              <a:off x="6513735" y="2473884"/>
              <a:ext cx="1689945" cy="3598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www.iddsi.org</a:t>
              </a:r>
            </a:p>
          </p:txBody>
        </p: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DBBFF8A8-AE05-42C2-B3E7-9AE29B88A3E7}"/>
              </a:ext>
            </a:extLst>
          </p:cNvPr>
          <p:cNvSpPr/>
          <p:nvPr/>
        </p:nvSpPr>
        <p:spPr>
          <a:xfrm>
            <a:off x="507397" y="4833278"/>
            <a:ext cx="1236361" cy="540659"/>
          </a:xfrm>
          <a:prstGeom prst="ellipse">
            <a:avLst/>
          </a:prstGeom>
          <a:solidFill>
            <a:srgbClr val="4FCBF5">
              <a:alpha val="49000"/>
            </a:srgbClr>
          </a:solidFill>
          <a:ln w="19050"/>
          <a:effectLst>
            <a:outerShdw blurRad="165100" dir="5400000" sx="105000" sy="105000" algn="ctr" rotWithShape="0">
              <a:srgbClr val="4FCBF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121E246E-BDA3-4336-8650-1016543D9943}"/>
              </a:ext>
            </a:extLst>
          </p:cNvPr>
          <p:cNvSpPr/>
          <p:nvPr/>
        </p:nvSpPr>
        <p:spPr>
          <a:xfrm>
            <a:off x="507397" y="4344867"/>
            <a:ext cx="1236361" cy="700854"/>
          </a:xfrm>
          <a:prstGeom prst="ellipse">
            <a:avLst/>
          </a:prstGeom>
          <a:solidFill>
            <a:srgbClr val="4FCBF5">
              <a:alpha val="49000"/>
            </a:srgbClr>
          </a:solidFill>
          <a:ln w="19050"/>
          <a:effectLst>
            <a:outerShdw blurRad="165100" dir="5400000" sx="105000" sy="105000" algn="ctr" rotWithShape="0">
              <a:srgbClr val="4FCBF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3CFAA264-78D5-4E9D-B64E-FD4DBE37A82B}"/>
              </a:ext>
            </a:extLst>
          </p:cNvPr>
          <p:cNvSpPr/>
          <p:nvPr/>
        </p:nvSpPr>
        <p:spPr>
          <a:xfrm>
            <a:off x="507397" y="3885765"/>
            <a:ext cx="1236361" cy="700854"/>
          </a:xfrm>
          <a:prstGeom prst="ellipse">
            <a:avLst/>
          </a:prstGeom>
          <a:solidFill>
            <a:srgbClr val="4FCBF5">
              <a:alpha val="49000"/>
            </a:srgbClr>
          </a:solidFill>
          <a:ln w="19050"/>
          <a:effectLst>
            <a:outerShdw blurRad="165100" dir="5400000" sx="105000" sy="105000" algn="ctr" rotWithShape="0">
              <a:srgbClr val="4FCBF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962B6BCF-C704-4C9C-95DE-EC7038A267DC}"/>
              </a:ext>
            </a:extLst>
          </p:cNvPr>
          <p:cNvSpPr/>
          <p:nvPr/>
        </p:nvSpPr>
        <p:spPr>
          <a:xfrm>
            <a:off x="507397" y="3389641"/>
            <a:ext cx="1236361" cy="700854"/>
          </a:xfrm>
          <a:prstGeom prst="ellipse">
            <a:avLst/>
          </a:prstGeom>
          <a:solidFill>
            <a:srgbClr val="4FCBF5">
              <a:alpha val="49000"/>
            </a:srgbClr>
          </a:solidFill>
          <a:ln w="19050"/>
          <a:effectLst>
            <a:outerShdw blurRad="165100" dir="5400000" sx="105000" sy="105000" algn="ctr" rotWithShape="0">
              <a:srgbClr val="4FCBF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FC59D763-A165-4F7F-AD7C-5FF871FFD943}"/>
              </a:ext>
            </a:extLst>
          </p:cNvPr>
          <p:cNvSpPr/>
          <p:nvPr/>
        </p:nvSpPr>
        <p:spPr>
          <a:xfrm>
            <a:off x="704277" y="3592658"/>
            <a:ext cx="847983" cy="321972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Stage 3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47DA3E3A-982C-4325-9DEA-0C5DC84A68B2}"/>
              </a:ext>
            </a:extLst>
          </p:cNvPr>
          <p:cNvSpPr/>
          <p:nvPr/>
        </p:nvSpPr>
        <p:spPr>
          <a:xfrm>
            <a:off x="704277" y="4092775"/>
            <a:ext cx="847983" cy="321972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Stage 2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8E43A305-FC8A-4255-9914-6A384D7DA263}"/>
              </a:ext>
            </a:extLst>
          </p:cNvPr>
          <p:cNvSpPr/>
          <p:nvPr/>
        </p:nvSpPr>
        <p:spPr>
          <a:xfrm>
            <a:off x="704277" y="4591602"/>
            <a:ext cx="847983" cy="321972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Stage 1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A72492C1-4F27-4F1E-A898-750F96283895}"/>
              </a:ext>
            </a:extLst>
          </p:cNvPr>
          <p:cNvSpPr/>
          <p:nvPr/>
        </p:nvSpPr>
        <p:spPr>
          <a:xfrm>
            <a:off x="704277" y="5386463"/>
            <a:ext cx="847983" cy="321972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Thin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4D39BB42-4465-478B-9345-D7AB3DA94A58}"/>
              </a:ext>
            </a:extLst>
          </p:cNvPr>
          <p:cNvSpPr/>
          <p:nvPr/>
        </p:nvSpPr>
        <p:spPr>
          <a:xfrm>
            <a:off x="377807" y="5002753"/>
            <a:ext cx="1500923" cy="321972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Naturally Thick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094" y="603583"/>
            <a:ext cx="936514" cy="1383299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99A7FCE7-200D-41B5-BC8F-BC9EE5C4E02C}"/>
              </a:ext>
            </a:extLst>
          </p:cNvPr>
          <p:cNvSpPr txBox="1"/>
          <p:nvPr/>
        </p:nvSpPr>
        <p:spPr>
          <a:xfrm>
            <a:off x="212651" y="716095"/>
            <a:ext cx="3149698" cy="10027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thick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is your drink?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Arrow: Right 8">
            <a:extLst>
              <a:ext uri="{FF2B5EF4-FFF2-40B4-BE49-F238E27FC236}">
                <a16:creationId xmlns:a16="http://schemas.microsoft.com/office/drawing/2014/main" xmlns="" id="{76FEE9D7-0B59-427D-BF36-5BCF63B31701}"/>
              </a:ext>
            </a:extLst>
          </p:cNvPr>
          <p:cNvSpPr/>
          <p:nvPr/>
        </p:nvSpPr>
        <p:spPr>
          <a:xfrm rot="1800000">
            <a:off x="5036728" y="1297899"/>
            <a:ext cx="1147898" cy="523127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CC903591-A1AE-4563-A636-B51A0E28ADF2}"/>
              </a:ext>
            </a:extLst>
          </p:cNvPr>
          <p:cNvSpPr/>
          <p:nvPr/>
        </p:nvSpPr>
        <p:spPr>
          <a:xfrm rot="1800000">
            <a:off x="5156133" y="1405183"/>
            <a:ext cx="874116" cy="313899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Measure</a:t>
            </a:r>
          </a:p>
        </p:txBody>
      </p:sp>
      <p:sp>
        <p:nvSpPr>
          <p:cNvPr id="41" name="Arrow: Right 43">
            <a:extLst>
              <a:ext uri="{FF2B5EF4-FFF2-40B4-BE49-F238E27FC236}">
                <a16:creationId xmlns:a16="http://schemas.microsoft.com/office/drawing/2014/main" xmlns="" id="{7CAF31E8-1EB5-47BB-8C61-70809B1E4556}"/>
              </a:ext>
            </a:extLst>
          </p:cNvPr>
          <p:cNvSpPr/>
          <p:nvPr/>
        </p:nvSpPr>
        <p:spPr>
          <a:xfrm rot="19800000" flipH="1">
            <a:off x="2703999" y="1273395"/>
            <a:ext cx="1147898" cy="523127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CC903591-A1AE-4563-A636-B51A0E28ADF2}"/>
              </a:ext>
            </a:extLst>
          </p:cNvPr>
          <p:cNvSpPr/>
          <p:nvPr/>
        </p:nvSpPr>
        <p:spPr>
          <a:xfrm rot="19800000">
            <a:off x="2933541" y="1352599"/>
            <a:ext cx="874116" cy="313899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Estimate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99A7FCE7-200D-41B5-BC8F-BC9EE5C4E02C}"/>
              </a:ext>
            </a:extLst>
          </p:cNvPr>
          <p:cNvSpPr txBox="1"/>
          <p:nvPr/>
        </p:nvSpPr>
        <p:spPr>
          <a:xfrm>
            <a:off x="6389269" y="871924"/>
            <a:ext cx="3289460" cy="10027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Moving from National Descriptors to IDDSI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064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88335" y="344174"/>
            <a:ext cx="8825023" cy="6232132"/>
            <a:chOff x="131661" y="750793"/>
            <a:chExt cx="7529338" cy="5317134"/>
          </a:xfrm>
        </p:grpSpPr>
        <p:pic>
          <p:nvPicPr>
            <p:cNvPr id="226" name="Picture 225" descr="A screenshot of a cell phone&#10;&#10;Description generated with very high confidence">
              <a:extLst>
                <a:ext uri="{FF2B5EF4-FFF2-40B4-BE49-F238E27FC236}">
                  <a16:creationId xmlns:a16="http://schemas.microsoft.com/office/drawing/2014/main" xmlns="" id="{FC7F3902-0224-4905-A569-5E1DE16A89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20697" y="1353944"/>
              <a:ext cx="1730324" cy="1076363"/>
            </a:xfrm>
            <a:prstGeom prst="rect">
              <a:avLst/>
            </a:prstGeom>
            <a:ln w="19050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xmlns="" id="{B1B4598F-41F4-4C7F-839A-5577784E535D}"/>
                </a:ext>
              </a:extLst>
            </p:cNvPr>
            <p:cNvSpPr/>
            <p:nvPr/>
          </p:nvSpPr>
          <p:spPr>
            <a:xfrm>
              <a:off x="1985981" y="3474313"/>
              <a:ext cx="1002535" cy="7496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“Leaves a thick coat on the back of a spoon…”</a:t>
              </a: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xmlns="" id="{9D94C1B1-FF02-4754-8AE1-E17A4624CF04}"/>
                </a:ext>
              </a:extLst>
            </p:cNvPr>
            <p:cNvSpPr/>
            <p:nvPr/>
          </p:nvSpPr>
          <p:spPr>
            <a:xfrm>
              <a:off x="1985981" y="4328967"/>
              <a:ext cx="911475" cy="7496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“Leaves a thin coat on the back of a spoon…”</a:t>
              </a: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xmlns="" id="{7B758C45-AFFB-4ED6-88B2-86AD3A156C45}"/>
                </a:ext>
              </a:extLst>
            </p:cNvPr>
            <p:cNvSpPr/>
            <p:nvPr/>
          </p:nvSpPr>
          <p:spPr>
            <a:xfrm>
              <a:off x="1985982" y="2642623"/>
              <a:ext cx="1080899" cy="5830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“Needs to be taken with a spoon…”</a:t>
              </a: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xmlns="" id="{2C1D14A0-5135-48DD-BE90-9111B7B5B57D}"/>
                </a:ext>
              </a:extLst>
            </p:cNvPr>
            <p:cNvSpPr/>
            <p:nvPr/>
          </p:nvSpPr>
          <p:spPr>
            <a:xfrm>
              <a:off x="1985981" y="5317343"/>
              <a:ext cx="1056876" cy="5830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“Leaves a coating on an empty glass”</a:t>
              </a:r>
            </a:p>
          </p:txBody>
        </p:sp>
        <p:sp>
          <p:nvSpPr>
            <p:cNvPr id="112" name="Oval 111"/>
            <p:cNvSpPr/>
            <p:nvPr/>
          </p:nvSpPr>
          <p:spPr>
            <a:xfrm rot="20439287">
              <a:off x="661312" y="4629738"/>
              <a:ext cx="1278651" cy="1438189"/>
            </a:xfrm>
            <a:prstGeom prst="ellipse">
              <a:avLst/>
            </a:prstGeom>
            <a:solidFill>
              <a:srgbClr val="DAE3F3">
                <a:alpha val="50196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95" name="Oval 94"/>
            <p:cNvSpPr/>
            <p:nvPr/>
          </p:nvSpPr>
          <p:spPr>
            <a:xfrm rot="20748283">
              <a:off x="400207" y="4095111"/>
              <a:ext cx="1587627" cy="1222467"/>
            </a:xfrm>
            <a:prstGeom prst="ellipse">
              <a:avLst/>
            </a:prstGeom>
            <a:solidFill>
              <a:srgbClr val="DAE3F3">
                <a:alpha val="50196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96" name="Oval 95"/>
            <p:cNvSpPr/>
            <p:nvPr/>
          </p:nvSpPr>
          <p:spPr>
            <a:xfrm>
              <a:off x="379829" y="3134305"/>
              <a:ext cx="1583583" cy="1364064"/>
            </a:xfrm>
            <a:prstGeom prst="ellipse">
              <a:avLst/>
            </a:prstGeom>
            <a:solidFill>
              <a:srgbClr val="DAE3F3">
                <a:alpha val="50196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97" name="Oval 96"/>
            <p:cNvSpPr/>
            <p:nvPr/>
          </p:nvSpPr>
          <p:spPr>
            <a:xfrm rot="17006985">
              <a:off x="822945" y="2241840"/>
              <a:ext cx="926510" cy="1438189"/>
            </a:xfrm>
            <a:prstGeom prst="ellipse">
              <a:avLst/>
            </a:prstGeom>
            <a:solidFill>
              <a:srgbClr val="DAE3F3">
                <a:alpha val="50196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828274" y="2530615"/>
              <a:ext cx="306968" cy="493131"/>
              <a:chOff x="5799845" y="1828800"/>
              <a:chExt cx="1024538" cy="1645875"/>
            </a:xfrm>
          </p:grpSpPr>
          <p:sp>
            <p:nvSpPr>
              <p:cNvPr id="71" name="Can 61">
                <a:extLst>
                  <a:ext uri="{FF2B5EF4-FFF2-40B4-BE49-F238E27FC236}">
                    <a16:creationId xmlns:a16="http://schemas.microsoft.com/office/drawing/2014/main" xmlns="" id="{4F59C404-BA6E-4A13-9E56-8A640B0F4483}"/>
                  </a:ext>
                </a:extLst>
              </p:cNvPr>
              <p:cNvSpPr/>
              <p:nvPr/>
            </p:nvSpPr>
            <p:spPr>
              <a:xfrm>
                <a:off x="5799845" y="2945674"/>
                <a:ext cx="1024538" cy="529001"/>
              </a:xfrm>
              <a:prstGeom prst="can">
                <a:avLst>
                  <a:gd name="adj" fmla="val 50000"/>
                </a:avLst>
              </a:prstGeom>
              <a:solidFill>
                <a:srgbClr val="AABBC2"/>
              </a:solidFill>
              <a:ln w="952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hangingPunct="1"/>
                <a:endParaRPr lang="en-GB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72" name="Can 5">
                <a:extLst>
                  <a:ext uri="{FF2B5EF4-FFF2-40B4-BE49-F238E27FC236}">
                    <a16:creationId xmlns:a16="http://schemas.microsoft.com/office/drawing/2014/main" xmlns="" id="{06EB2C02-1D4B-48FE-A549-AC4AB7F2CEBB}"/>
                  </a:ext>
                </a:extLst>
              </p:cNvPr>
              <p:cNvSpPr/>
              <p:nvPr/>
            </p:nvSpPr>
            <p:spPr>
              <a:xfrm>
                <a:off x="5802173" y="2197138"/>
                <a:ext cx="1019880" cy="1032869"/>
              </a:xfrm>
              <a:prstGeom prst="can">
                <a:avLst>
                  <a:gd name="adj" fmla="val 25055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hangingPunct="1"/>
                <a:endParaRPr lang="en-GB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73" name="Parallelogram 72">
                <a:extLst>
                  <a:ext uri="{FF2B5EF4-FFF2-40B4-BE49-F238E27FC236}">
                    <a16:creationId xmlns:a16="http://schemas.microsoft.com/office/drawing/2014/main" xmlns="" id="{307BBA3A-B3EE-4A9B-915E-5794339A89B1}"/>
                  </a:ext>
                </a:extLst>
              </p:cNvPr>
              <p:cNvSpPr/>
              <p:nvPr/>
            </p:nvSpPr>
            <p:spPr>
              <a:xfrm rot="5400000">
                <a:off x="5340113" y="2727438"/>
                <a:ext cx="1364961" cy="70611"/>
              </a:xfrm>
              <a:prstGeom prst="parallelogram">
                <a:avLst>
                  <a:gd name="adj" fmla="val 16477"/>
                </a:avLst>
              </a:prstGeom>
              <a:solidFill>
                <a:srgbClr val="DEE7EA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hangingPunct="1"/>
                <a:endParaRPr lang="en-GB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74" name="Can 1">
                <a:extLst>
                  <a:ext uri="{FF2B5EF4-FFF2-40B4-BE49-F238E27FC236}">
                    <a16:creationId xmlns:a16="http://schemas.microsoft.com/office/drawing/2014/main" xmlns="" id="{EFD0311A-736B-475E-8800-E0B429FA6D11}"/>
                  </a:ext>
                </a:extLst>
              </p:cNvPr>
              <p:cNvSpPr/>
              <p:nvPr/>
            </p:nvSpPr>
            <p:spPr>
              <a:xfrm>
                <a:off x="5799845" y="1828800"/>
                <a:ext cx="1024538" cy="1645875"/>
              </a:xfrm>
              <a:prstGeom prst="can">
                <a:avLst>
                  <a:gd name="adj" fmla="val 26275"/>
                </a:avLst>
              </a:prstGeom>
              <a:noFill/>
              <a:ln w="952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hangingPunct="1"/>
                <a:endParaRPr lang="en-GB" sz="16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580731" y="3305978"/>
              <a:ext cx="306968" cy="493131"/>
              <a:chOff x="5799845" y="1828800"/>
              <a:chExt cx="1024538" cy="1645875"/>
            </a:xfrm>
          </p:grpSpPr>
          <p:sp>
            <p:nvSpPr>
              <p:cNvPr id="11" name="Can 61">
                <a:extLst>
                  <a:ext uri="{FF2B5EF4-FFF2-40B4-BE49-F238E27FC236}">
                    <a16:creationId xmlns:a16="http://schemas.microsoft.com/office/drawing/2014/main" xmlns="" id="{4F59C404-BA6E-4A13-9E56-8A640B0F4483}"/>
                  </a:ext>
                </a:extLst>
              </p:cNvPr>
              <p:cNvSpPr/>
              <p:nvPr/>
            </p:nvSpPr>
            <p:spPr>
              <a:xfrm>
                <a:off x="5799845" y="2945674"/>
                <a:ext cx="1024538" cy="529001"/>
              </a:xfrm>
              <a:prstGeom prst="can">
                <a:avLst>
                  <a:gd name="adj" fmla="val 50000"/>
                </a:avLst>
              </a:prstGeom>
              <a:solidFill>
                <a:srgbClr val="AABBC2"/>
              </a:solidFill>
              <a:ln w="952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hangingPunct="1"/>
                <a:endParaRPr lang="en-GB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Can 5">
                <a:extLst>
                  <a:ext uri="{FF2B5EF4-FFF2-40B4-BE49-F238E27FC236}">
                    <a16:creationId xmlns:a16="http://schemas.microsoft.com/office/drawing/2014/main" xmlns="" id="{06EB2C02-1D4B-48FE-A549-AC4AB7F2CEBB}"/>
                  </a:ext>
                </a:extLst>
              </p:cNvPr>
              <p:cNvSpPr/>
              <p:nvPr/>
            </p:nvSpPr>
            <p:spPr>
              <a:xfrm>
                <a:off x="5802173" y="2197138"/>
                <a:ext cx="1019880" cy="1032869"/>
              </a:xfrm>
              <a:prstGeom prst="can">
                <a:avLst>
                  <a:gd name="adj" fmla="val 25055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hangingPunct="1"/>
                <a:endParaRPr lang="en-GB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Parallelogram 12">
                <a:extLst>
                  <a:ext uri="{FF2B5EF4-FFF2-40B4-BE49-F238E27FC236}">
                    <a16:creationId xmlns:a16="http://schemas.microsoft.com/office/drawing/2014/main" xmlns="" id="{307BBA3A-B3EE-4A9B-915E-5794339A89B1}"/>
                  </a:ext>
                </a:extLst>
              </p:cNvPr>
              <p:cNvSpPr/>
              <p:nvPr/>
            </p:nvSpPr>
            <p:spPr>
              <a:xfrm rot="5400000">
                <a:off x="5340113" y="2727438"/>
                <a:ext cx="1364961" cy="70611"/>
              </a:xfrm>
              <a:prstGeom prst="parallelogram">
                <a:avLst>
                  <a:gd name="adj" fmla="val 16477"/>
                </a:avLst>
              </a:prstGeom>
              <a:solidFill>
                <a:srgbClr val="DEE7EA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hangingPunct="1"/>
                <a:endParaRPr lang="en-GB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Can 1">
                <a:extLst>
                  <a:ext uri="{FF2B5EF4-FFF2-40B4-BE49-F238E27FC236}">
                    <a16:creationId xmlns:a16="http://schemas.microsoft.com/office/drawing/2014/main" xmlns="" id="{EFD0311A-736B-475E-8800-E0B429FA6D11}"/>
                  </a:ext>
                </a:extLst>
              </p:cNvPr>
              <p:cNvSpPr/>
              <p:nvPr/>
            </p:nvSpPr>
            <p:spPr>
              <a:xfrm>
                <a:off x="5799845" y="1828800"/>
                <a:ext cx="1024538" cy="1645875"/>
              </a:xfrm>
              <a:prstGeom prst="can">
                <a:avLst>
                  <a:gd name="adj" fmla="val 26275"/>
                </a:avLst>
              </a:prstGeom>
              <a:noFill/>
              <a:ln w="952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hangingPunct="1"/>
                <a:endParaRPr lang="en-GB" sz="16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714565" y="3868059"/>
              <a:ext cx="306968" cy="493131"/>
              <a:chOff x="5799845" y="1828800"/>
              <a:chExt cx="1024538" cy="1645875"/>
            </a:xfrm>
          </p:grpSpPr>
          <p:sp>
            <p:nvSpPr>
              <p:cNvPr id="26" name="Can 61">
                <a:extLst>
                  <a:ext uri="{FF2B5EF4-FFF2-40B4-BE49-F238E27FC236}">
                    <a16:creationId xmlns:a16="http://schemas.microsoft.com/office/drawing/2014/main" xmlns="" id="{4F59C404-BA6E-4A13-9E56-8A640B0F4483}"/>
                  </a:ext>
                </a:extLst>
              </p:cNvPr>
              <p:cNvSpPr/>
              <p:nvPr/>
            </p:nvSpPr>
            <p:spPr>
              <a:xfrm>
                <a:off x="5799845" y="2945674"/>
                <a:ext cx="1024538" cy="529001"/>
              </a:xfrm>
              <a:prstGeom prst="can">
                <a:avLst>
                  <a:gd name="adj" fmla="val 50000"/>
                </a:avLst>
              </a:prstGeom>
              <a:solidFill>
                <a:srgbClr val="AABBC2"/>
              </a:solidFill>
              <a:ln w="952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hangingPunct="1"/>
                <a:endParaRPr lang="en-GB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Can 5">
                <a:extLst>
                  <a:ext uri="{FF2B5EF4-FFF2-40B4-BE49-F238E27FC236}">
                    <a16:creationId xmlns:a16="http://schemas.microsoft.com/office/drawing/2014/main" xmlns="" id="{06EB2C02-1D4B-48FE-A549-AC4AB7F2CEBB}"/>
                  </a:ext>
                </a:extLst>
              </p:cNvPr>
              <p:cNvSpPr/>
              <p:nvPr/>
            </p:nvSpPr>
            <p:spPr>
              <a:xfrm>
                <a:off x="5802173" y="2197138"/>
                <a:ext cx="1019880" cy="1032869"/>
              </a:xfrm>
              <a:prstGeom prst="can">
                <a:avLst>
                  <a:gd name="adj" fmla="val 25055"/>
                </a:avLst>
              </a:prstGeom>
              <a:solidFill>
                <a:srgbClr val="F944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hangingPunct="1"/>
                <a:endParaRPr lang="en-GB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Parallelogram 27">
                <a:extLst>
                  <a:ext uri="{FF2B5EF4-FFF2-40B4-BE49-F238E27FC236}">
                    <a16:creationId xmlns:a16="http://schemas.microsoft.com/office/drawing/2014/main" xmlns="" id="{307BBA3A-B3EE-4A9B-915E-5794339A89B1}"/>
                  </a:ext>
                </a:extLst>
              </p:cNvPr>
              <p:cNvSpPr/>
              <p:nvPr/>
            </p:nvSpPr>
            <p:spPr>
              <a:xfrm rot="5400000">
                <a:off x="5340113" y="2727438"/>
                <a:ext cx="1364961" cy="70611"/>
              </a:xfrm>
              <a:prstGeom prst="parallelogram">
                <a:avLst>
                  <a:gd name="adj" fmla="val 16477"/>
                </a:avLst>
              </a:prstGeom>
              <a:solidFill>
                <a:srgbClr val="DEE7EA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hangingPunct="1"/>
                <a:endParaRPr lang="en-GB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Can 1">
                <a:extLst>
                  <a:ext uri="{FF2B5EF4-FFF2-40B4-BE49-F238E27FC236}">
                    <a16:creationId xmlns:a16="http://schemas.microsoft.com/office/drawing/2014/main" xmlns="" id="{EFD0311A-736B-475E-8800-E0B429FA6D11}"/>
                  </a:ext>
                </a:extLst>
              </p:cNvPr>
              <p:cNvSpPr/>
              <p:nvPr/>
            </p:nvSpPr>
            <p:spPr>
              <a:xfrm>
                <a:off x="5799845" y="1828800"/>
                <a:ext cx="1024538" cy="1645875"/>
              </a:xfrm>
              <a:prstGeom prst="can">
                <a:avLst>
                  <a:gd name="adj" fmla="val 26275"/>
                </a:avLst>
              </a:prstGeom>
              <a:noFill/>
              <a:ln w="952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hangingPunct="1"/>
                <a:endParaRPr lang="en-GB" sz="16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1572637" y="4343072"/>
              <a:ext cx="306968" cy="493131"/>
              <a:chOff x="5799845" y="1828800"/>
              <a:chExt cx="1024538" cy="1645875"/>
            </a:xfrm>
          </p:grpSpPr>
          <p:sp>
            <p:nvSpPr>
              <p:cNvPr id="31" name="Can 61">
                <a:extLst>
                  <a:ext uri="{FF2B5EF4-FFF2-40B4-BE49-F238E27FC236}">
                    <a16:creationId xmlns:a16="http://schemas.microsoft.com/office/drawing/2014/main" xmlns="" id="{4F59C404-BA6E-4A13-9E56-8A640B0F4483}"/>
                  </a:ext>
                </a:extLst>
              </p:cNvPr>
              <p:cNvSpPr/>
              <p:nvPr/>
            </p:nvSpPr>
            <p:spPr>
              <a:xfrm>
                <a:off x="5799845" y="2945674"/>
                <a:ext cx="1024538" cy="529001"/>
              </a:xfrm>
              <a:prstGeom prst="can">
                <a:avLst>
                  <a:gd name="adj" fmla="val 50000"/>
                </a:avLst>
              </a:prstGeom>
              <a:solidFill>
                <a:srgbClr val="AABBC2"/>
              </a:solidFill>
              <a:ln w="952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hangingPunct="1"/>
                <a:endParaRPr lang="en-GB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Can 5">
                <a:extLst>
                  <a:ext uri="{FF2B5EF4-FFF2-40B4-BE49-F238E27FC236}">
                    <a16:creationId xmlns:a16="http://schemas.microsoft.com/office/drawing/2014/main" xmlns="" id="{06EB2C02-1D4B-48FE-A549-AC4AB7F2CEBB}"/>
                  </a:ext>
                </a:extLst>
              </p:cNvPr>
              <p:cNvSpPr/>
              <p:nvPr/>
            </p:nvSpPr>
            <p:spPr>
              <a:xfrm>
                <a:off x="5802173" y="2197138"/>
                <a:ext cx="1019880" cy="1032869"/>
              </a:xfrm>
              <a:prstGeom prst="can">
                <a:avLst>
                  <a:gd name="adj" fmla="val 25055"/>
                </a:avLst>
              </a:prstGeom>
              <a:solidFill>
                <a:srgbClr val="F88B2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hangingPunct="1"/>
                <a:endParaRPr lang="en-GB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Parallelogram 32">
                <a:extLst>
                  <a:ext uri="{FF2B5EF4-FFF2-40B4-BE49-F238E27FC236}">
                    <a16:creationId xmlns:a16="http://schemas.microsoft.com/office/drawing/2014/main" xmlns="" id="{307BBA3A-B3EE-4A9B-915E-5794339A89B1}"/>
                  </a:ext>
                </a:extLst>
              </p:cNvPr>
              <p:cNvSpPr/>
              <p:nvPr/>
            </p:nvSpPr>
            <p:spPr>
              <a:xfrm rot="5400000">
                <a:off x="5340113" y="2727438"/>
                <a:ext cx="1364961" cy="70611"/>
              </a:xfrm>
              <a:prstGeom prst="parallelogram">
                <a:avLst>
                  <a:gd name="adj" fmla="val 16477"/>
                </a:avLst>
              </a:prstGeom>
              <a:solidFill>
                <a:srgbClr val="DEE7EA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hangingPunct="1"/>
                <a:endParaRPr lang="en-GB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Can 1">
                <a:extLst>
                  <a:ext uri="{FF2B5EF4-FFF2-40B4-BE49-F238E27FC236}">
                    <a16:creationId xmlns:a16="http://schemas.microsoft.com/office/drawing/2014/main" xmlns="" id="{EFD0311A-736B-475E-8800-E0B429FA6D11}"/>
                  </a:ext>
                </a:extLst>
              </p:cNvPr>
              <p:cNvSpPr/>
              <p:nvPr/>
            </p:nvSpPr>
            <p:spPr>
              <a:xfrm>
                <a:off x="5799845" y="1828800"/>
                <a:ext cx="1024538" cy="1645875"/>
              </a:xfrm>
              <a:prstGeom prst="can">
                <a:avLst>
                  <a:gd name="adj" fmla="val 26275"/>
                </a:avLst>
              </a:prstGeom>
              <a:noFill/>
              <a:ln w="952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hangingPunct="1"/>
                <a:endParaRPr lang="en-GB" sz="16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1248926" y="4739235"/>
              <a:ext cx="306968" cy="493131"/>
              <a:chOff x="5799845" y="1828800"/>
              <a:chExt cx="1024538" cy="1645875"/>
            </a:xfrm>
          </p:grpSpPr>
          <p:sp>
            <p:nvSpPr>
              <p:cNvPr id="36" name="Can 61">
                <a:extLst>
                  <a:ext uri="{FF2B5EF4-FFF2-40B4-BE49-F238E27FC236}">
                    <a16:creationId xmlns:a16="http://schemas.microsoft.com/office/drawing/2014/main" xmlns="" id="{4F59C404-BA6E-4A13-9E56-8A640B0F4483}"/>
                  </a:ext>
                </a:extLst>
              </p:cNvPr>
              <p:cNvSpPr/>
              <p:nvPr/>
            </p:nvSpPr>
            <p:spPr>
              <a:xfrm>
                <a:off x="5799845" y="2945674"/>
                <a:ext cx="1024538" cy="529001"/>
              </a:xfrm>
              <a:prstGeom prst="can">
                <a:avLst>
                  <a:gd name="adj" fmla="val 50000"/>
                </a:avLst>
              </a:prstGeom>
              <a:solidFill>
                <a:srgbClr val="AABBC2"/>
              </a:solidFill>
              <a:ln w="952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hangingPunct="1"/>
                <a:endParaRPr lang="en-GB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Can 5">
                <a:extLst>
                  <a:ext uri="{FF2B5EF4-FFF2-40B4-BE49-F238E27FC236}">
                    <a16:creationId xmlns:a16="http://schemas.microsoft.com/office/drawing/2014/main" xmlns="" id="{06EB2C02-1D4B-48FE-A549-AC4AB7F2CEBB}"/>
                  </a:ext>
                </a:extLst>
              </p:cNvPr>
              <p:cNvSpPr/>
              <p:nvPr/>
            </p:nvSpPr>
            <p:spPr>
              <a:xfrm>
                <a:off x="5802173" y="2197138"/>
                <a:ext cx="1019880" cy="1032869"/>
              </a:xfrm>
              <a:prstGeom prst="can">
                <a:avLst>
                  <a:gd name="adj" fmla="val 25055"/>
                </a:avLst>
              </a:prstGeom>
              <a:solidFill>
                <a:srgbClr val="F852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hangingPunct="1"/>
                <a:endParaRPr lang="en-GB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Parallelogram 37">
                <a:extLst>
                  <a:ext uri="{FF2B5EF4-FFF2-40B4-BE49-F238E27FC236}">
                    <a16:creationId xmlns:a16="http://schemas.microsoft.com/office/drawing/2014/main" xmlns="" id="{307BBA3A-B3EE-4A9B-915E-5794339A89B1}"/>
                  </a:ext>
                </a:extLst>
              </p:cNvPr>
              <p:cNvSpPr/>
              <p:nvPr/>
            </p:nvSpPr>
            <p:spPr>
              <a:xfrm rot="5400000">
                <a:off x="5340113" y="2727438"/>
                <a:ext cx="1364961" cy="70611"/>
              </a:xfrm>
              <a:prstGeom prst="parallelogram">
                <a:avLst>
                  <a:gd name="adj" fmla="val 16477"/>
                </a:avLst>
              </a:prstGeom>
              <a:solidFill>
                <a:srgbClr val="DEE7EA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hangingPunct="1"/>
                <a:endParaRPr lang="en-GB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Can 1">
                <a:extLst>
                  <a:ext uri="{FF2B5EF4-FFF2-40B4-BE49-F238E27FC236}">
                    <a16:creationId xmlns:a16="http://schemas.microsoft.com/office/drawing/2014/main" xmlns="" id="{EFD0311A-736B-475E-8800-E0B429FA6D11}"/>
                  </a:ext>
                </a:extLst>
              </p:cNvPr>
              <p:cNvSpPr/>
              <p:nvPr/>
            </p:nvSpPr>
            <p:spPr>
              <a:xfrm>
                <a:off x="5799845" y="1828800"/>
                <a:ext cx="1024538" cy="1645875"/>
              </a:xfrm>
              <a:prstGeom prst="can">
                <a:avLst>
                  <a:gd name="adj" fmla="val 26275"/>
                </a:avLst>
              </a:prstGeom>
              <a:noFill/>
              <a:ln w="952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hangingPunct="1"/>
                <a:endParaRPr lang="en-GB" sz="16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1123460" y="4106868"/>
              <a:ext cx="306968" cy="493131"/>
              <a:chOff x="5799845" y="1828800"/>
              <a:chExt cx="1024538" cy="1645875"/>
            </a:xfrm>
          </p:grpSpPr>
          <p:sp>
            <p:nvSpPr>
              <p:cNvPr id="41" name="Can 61">
                <a:extLst>
                  <a:ext uri="{FF2B5EF4-FFF2-40B4-BE49-F238E27FC236}">
                    <a16:creationId xmlns:a16="http://schemas.microsoft.com/office/drawing/2014/main" xmlns="" id="{4F59C404-BA6E-4A13-9E56-8A640B0F4483}"/>
                  </a:ext>
                </a:extLst>
              </p:cNvPr>
              <p:cNvSpPr/>
              <p:nvPr/>
            </p:nvSpPr>
            <p:spPr>
              <a:xfrm>
                <a:off x="5799845" y="2945674"/>
                <a:ext cx="1024538" cy="529001"/>
              </a:xfrm>
              <a:prstGeom prst="can">
                <a:avLst>
                  <a:gd name="adj" fmla="val 50000"/>
                </a:avLst>
              </a:prstGeom>
              <a:solidFill>
                <a:srgbClr val="AABBC2"/>
              </a:solidFill>
              <a:ln w="952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hangingPunct="1"/>
                <a:endParaRPr lang="en-GB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Can 5">
                <a:extLst>
                  <a:ext uri="{FF2B5EF4-FFF2-40B4-BE49-F238E27FC236}">
                    <a16:creationId xmlns:a16="http://schemas.microsoft.com/office/drawing/2014/main" xmlns="" id="{06EB2C02-1D4B-48FE-A549-AC4AB7F2CEBB}"/>
                  </a:ext>
                </a:extLst>
              </p:cNvPr>
              <p:cNvSpPr/>
              <p:nvPr/>
            </p:nvSpPr>
            <p:spPr>
              <a:xfrm>
                <a:off x="5802173" y="2197138"/>
                <a:ext cx="1019880" cy="1032869"/>
              </a:xfrm>
              <a:prstGeom prst="can">
                <a:avLst>
                  <a:gd name="adj" fmla="val 25055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hangingPunct="1"/>
                <a:endParaRPr lang="en-GB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Parallelogram 42">
                <a:extLst>
                  <a:ext uri="{FF2B5EF4-FFF2-40B4-BE49-F238E27FC236}">
                    <a16:creationId xmlns:a16="http://schemas.microsoft.com/office/drawing/2014/main" xmlns="" id="{307BBA3A-B3EE-4A9B-915E-5794339A89B1}"/>
                  </a:ext>
                </a:extLst>
              </p:cNvPr>
              <p:cNvSpPr/>
              <p:nvPr/>
            </p:nvSpPr>
            <p:spPr>
              <a:xfrm rot="5400000">
                <a:off x="5340113" y="2727438"/>
                <a:ext cx="1364961" cy="70611"/>
              </a:xfrm>
              <a:prstGeom prst="parallelogram">
                <a:avLst>
                  <a:gd name="adj" fmla="val 16477"/>
                </a:avLst>
              </a:prstGeom>
              <a:solidFill>
                <a:srgbClr val="DEE7EA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hangingPunct="1"/>
                <a:endParaRPr lang="en-GB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Can 1">
                <a:extLst>
                  <a:ext uri="{FF2B5EF4-FFF2-40B4-BE49-F238E27FC236}">
                    <a16:creationId xmlns:a16="http://schemas.microsoft.com/office/drawing/2014/main" xmlns="" id="{EFD0311A-736B-475E-8800-E0B429FA6D11}"/>
                  </a:ext>
                </a:extLst>
              </p:cNvPr>
              <p:cNvSpPr/>
              <p:nvPr/>
            </p:nvSpPr>
            <p:spPr>
              <a:xfrm>
                <a:off x="5799845" y="1828800"/>
                <a:ext cx="1024538" cy="1645875"/>
              </a:xfrm>
              <a:prstGeom prst="can">
                <a:avLst>
                  <a:gd name="adj" fmla="val 26275"/>
                </a:avLst>
              </a:prstGeom>
              <a:noFill/>
              <a:ln w="952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hangingPunct="1"/>
                <a:endParaRPr lang="en-GB" sz="16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590509" y="4452491"/>
              <a:ext cx="306968" cy="493131"/>
              <a:chOff x="5799845" y="1828800"/>
              <a:chExt cx="1024538" cy="1645875"/>
            </a:xfrm>
          </p:grpSpPr>
          <p:sp>
            <p:nvSpPr>
              <p:cNvPr id="46" name="Can 61">
                <a:extLst>
                  <a:ext uri="{FF2B5EF4-FFF2-40B4-BE49-F238E27FC236}">
                    <a16:creationId xmlns:a16="http://schemas.microsoft.com/office/drawing/2014/main" xmlns="" id="{4F59C404-BA6E-4A13-9E56-8A640B0F4483}"/>
                  </a:ext>
                </a:extLst>
              </p:cNvPr>
              <p:cNvSpPr/>
              <p:nvPr/>
            </p:nvSpPr>
            <p:spPr>
              <a:xfrm>
                <a:off x="5799845" y="2945674"/>
                <a:ext cx="1024538" cy="529001"/>
              </a:xfrm>
              <a:prstGeom prst="can">
                <a:avLst>
                  <a:gd name="adj" fmla="val 50000"/>
                </a:avLst>
              </a:prstGeom>
              <a:solidFill>
                <a:srgbClr val="AABBC2"/>
              </a:solidFill>
              <a:ln w="952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hangingPunct="1"/>
                <a:endParaRPr lang="en-GB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Can 5">
                <a:extLst>
                  <a:ext uri="{FF2B5EF4-FFF2-40B4-BE49-F238E27FC236}">
                    <a16:creationId xmlns:a16="http://schemas.microsoft.com/office/drawing/2014/main" xmlns="" id="{06EB2C02-1D4B-48FE-A549-AC4AB7F2CEBB}"/>
                  </a:ext>
                </a:extLst>
              </p:cNvPr>
              <p:cNvSpPr/>
              <p:nvPr/>
            </p:nvSpPr>
            <p:spPr>
              <a:xfrm>
                <a:off x="5802173" y="2197138"/>
                <a:ext cx="1019880" cy="1032869"/>
              </a:xfrm>
              <a:prstGeom prst="can">
                <a:avLst>
                  <a:gd name="adj" fmla="val 25055"/>
                </a:avLst>
              </a:prstGeom>
              <a:solidFill>
                <a:srgbClr val="F4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hangingPunct="1"/>
                <a:endParaRPr lang="en-GB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Parallelogram 47">
                <a:extLst>
                  <a:ext uri="{FF2B5EF4-FFF2-40B4-BE49-F238E27FC236}">
                    <a16:creationId xmlns:a16="http://schemas.microsoft.com/office/drawing/2014/main" xmlns="" id="{307BBA3A-B3EE-4A9B-915E-5794339A89B1}"/>
                  </a:ext>
                </a:extLst>
              </p:cNvPr>
              <p:cNvSpPr/>
              <p:nvPr/>
            </p:nvSpPr>
            <p:spPr>
              <a:xfrm rot="5400000">
                <a:off x="5340113" y="2727438"/>
                <a:ext cx="1364961" cy="70611"/>
              </a:xfrm>
              <a:prstGeom prst="parallelogram">
                <a:avLst>
                  <a:gd name="adj" fmla="val 16477"/>
                </a:avLst>
              </a:prstGeom>
              <a:solidFill>
                <a:srgbClr val="DEE7EA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hangingPunct="1"/>
                <a:endParaRPr lang="en-GB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Can 1">
                <a:extLst>
                  <a:ext uri="{FF2B5EF4-FFF2-40B4-BE49-F238E27FC236}">
                    <a16:creationId xmlns:a16="http://schemas.microsoft.com/office/drawing/2014/main" xmlns="" id="{EFD0311A-736B-475E-8800-E0B429FA6D11}"/>
                  </a:ext>
                </a:extLst>
              </p:cNvPr>
              <p:cNvSpPr/>
              <p:nvPr/>
            </p:nvSpPr>
            <p:spPr>
              <a:xfrm>
                <a:off x="5799845" y="1828800"/>
                <a:ext cx="1024538" cy="1645875"/>
              </a:xfrm>
              <a:prstGeom prst="can">
                <a:avLst>
                  <a:gd name="adj" fmla="val 26275"/>
                </a:avLst>
              </a:prstGeom>
              <a:noFill/>
              <a:ln w="952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hangingPunct="1"/>
                <a:endParaRPr lang="en-GB" sz="16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1257588" y="2590463"/>
              <a:ext cx="306968" cy="493131"/>
              <a:chOff x="5799845" y="1828800"/>
              <a:chExt cx="1024538" cy="1645875"/>
            </a:xfrm>
          </p:grpSpPr>
          <p:sp>
            <p:nvSpPr>
              <p:cNvPr id="56" name="Can 61">
                <a:extLst>
                  <a:ext uri="{FF2B5EF4-FFF2-40B4-BE49-F238E27FC236}">
                    <a16:creationId xmlns:a16="http://schemas.microsoft.com/office/drawing/2014/main" xmlns="" id="{4F59C404-BA6E-4A13-9E56-8A640B0F4483}"/>
                  </a:ext>
                </a:extLst>
              </p:cNvPr>
              <p:cNvSpPr/>
              <p:nvPr/>
            </p:nvSpPr>
            <p:spPr>
              <a:xfrm>
                <a:off x="5799845" y="2945674"/>
                <a:ext cx="1024538" cy="529001"/>
              </a:xfrm>
              <a:prstGeom prst="can">
                <a:avLst>
                  <a:gd name="adj" fmla="val 50000"/>
                </a:avLst>
              </a:prstGeom>
              <a:solidFill>
                <a:srgbClr val="AABBC2"/>
              </a:solidFill>
              <a:ln w="952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hangingPunct="1"/>
                <a:endParaRPr lang="en-GB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57" name="Can 5">
                <a:extLst>
                  <a:ext uri="{FF2B5EF4-FFF2-40B4-BE49-F238E27FC236}">
                    <a16:creationId xmlns:a16="http://schemas.microsoft.com/office/drawing/2014/main" xmlns="" id="{06EB2C02-1D4B-48FE-A549-AC4AB7F2CEBB}"/>
                  </a:ext>
                </a:extLst>
              </p:cNvPr>
              <p:cNvSpPr/>
              <p:nvPr/>
            </p:nvSpPr>
            <p:spPr>
              <a:xfrm>
                <a:off x="5802173" y="2197138"/>
                <a:ext cx="1019880" cy="1032869"/>
              </a:xfrm>
              <a:prstGeom prst="can">
                <a:avLst>
                  <a:gd name="adj" fmla="val 25055"/>
                </a:avLst>
              </a:prstGeom>
              <a:solidFill>
                <a:srgbClr val="F944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hangingPunct="1"/>
                <a:endParaRPr lang="en-GB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Parallelogram 57">
                <a:extLst>
                  <a:ext uri="{FF2B5EF4-FFF2-40B4-BE49-F238E27FC236}">
                    <a16:creationId xmlns:a16="http://schemas.microsoft.com/office/drawing/2014/main" xmlns="" id="{307BBA3A-B3EE-4A9B-915E-5794339A89B1}"/>
                  </a:ext>
                </a:extLst>
              </p:cNvPr>
              <p:cNvSpPr/>
              <p:nvPr/>
            </p:nvSpPr>
            <p:spPr>
              <a:xfrm rot="5400000">
                <a:off x="5340113" y="2727438"/>
                <a:ext cx="1364961" cy="70611"/>
              </a:xfrm>
              <a:prstGeom prst="parallelogram">
                <a:avLst>
                  <a:gd name="adj" fmla="val 16477"/>
                </a:avLst>
              </a:prstGeom>
              <a:solidFill>
                <a:srgbClr val="DEE7EA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hangingPunct="1"/>
                <a:endParaRPr lang="en-GB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Can 1">
                <a:extLst>
                  <a:ext uri="{FF2B5EF4-FFF2-40B4-BE49-F238E27FC236}">
                    <a16:creationId xmlns:a16="http://schemas.microsoft.com/office/drawing/2014/main" xmlns="" id="{EFD0311A-736B-475E-8800-E0B429FA6D11}"/>
                  </a:ext>
                </a:extLst>
              </p:cNvPr>
              <p:cNvSpPr/>
              <p:nvPr/>
            </p:nvSpPr>
            <p:spPr>
              <a:xfrm>
                <a:off x="5799845" y="1828800"/>
                <a:ext cx="1024538" cy="1645875"/>
              </a:xfrm>
              <a:prstGeom prst="can">
                <a:avLst>
                  <a:gd name="adj" fmla="val 26275"/>
                </a:avLst>
              </a:prstGeom>
              <a:noFill/>
              <a:ln w="952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hangingPunct="1"/>
                <a:endParaRPr lang="en-GB" sz="16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1567570" y="3604140"/>
              <a:ext cx="306968" cy="493131"/>
              <a:chOff x="5799845" y="1828800"/>
              <a:chExt cx="1024538" cy="1645875"/>
            </a:xfrm>
          </p:grpSpPr>
          <p:sp>
            <p:nvSpPr>
              <p:cNvPr id="61" name="Can 61">
                <a:extLst>
                  <a:ext uri="{FF2B5EF4-FFF2-40B4-BE49-F238E27FC236}">
                    <a16:creationId xmlns:a16="http://schemas.microsoft.com/office/drawing/2014/main" xmlns="" id="{4F59C404-BA6E-4A13-9E56-8A640B0F4483}"/>
                  </a:ext>
                </a:extLst>
              </p:cNvPr>
              <p:cNvSpPr/>
              <p:nvPr/>
            </p:nvSpPr>
            <p:spPr>
              <a:xfrm>
                <a:off x="5799845" y="2945674"/>
                <a:ext cx="1024538" cy="529001"/>
              </a:xfrm>
              <a:prstGeom prst="can">
                <a:avLst>
                  <a:gd name="adj" fmla="val 50000"/>
                </a:avLst>
              </a:prstGeom>
              <a:solidFill>
                <a:srgbClr val="AABBC2"/>
              </a:solidFill>
              <a:ln w="952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hangingPunct="1"/>
                <a:endParaRPr lang="en-GB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Can 5">
                <a:extLst>
                  <a:ext uri="{FF2B5EF4-FFF2-40B4-BE49-F238E27FC236}">
                    <a16:creationId xmlns:a16="http://schemas.microsoft.com/office/drawing/2014/main" xmlns="" id="{06EB2C02-1D4B-48FE-A549-AC4AB7F2CEBB}"/>
                  </a:ext>
                </a:extLst>
              </p:cNvPr>
              <p:cNvSpPr/>
              <p:nvPr/>
            </p:nvSpPr>
            <p:spPr>
              <a:xfrm>
                <a:off x="5802173" y="2197138"/>
                <a:ext cx="1019880" cy="1032869"/>
              </a:xfrm>
              <a:prstGeom prst="can">
                <a:avLst>
                  <a:gd name="adj" fmla="val 25055"/>
                </a:avLst>
              </a:prstGeom>
              <a:solidFill>
                <a:srgbClr val="7A5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hangingPunct="1"/>
                <a:endParaRPr lang="en-GB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Parallelogram 62">
                <a:extLst>
                  <a:ext uri="{FF2B5EF4-FFF2-40B4-BE49-F238E27FC236}">
                    <a16:creationId xmlns:a16="http://schemas.microsoft.com/office/drawing/2014/main" xmlns="" id="{307BBA3A-B3EE-4A9B-915E-5794339A89B1}"/>
                  </a:ext>
                </a:extLst>
              </p:cNvPr>
              <p:cNvSpPr/>
              <p:nvPr/>
            </p:nvSpPr>
            <p:spPr>
              <a:xfrm rot="5400000">
                <a:off x="5340113" y="2727438"/>
                <a:ext cx="1364961" cy="70611"/>
              </a:xfrm>
              <a:prstGeom prst="parallelogram">
                <a:avLst>
                  <a:gd name="adj" fmla="val 16477"/>
                </a:avLst>
              </a:prstGeom>
              <a:solidFill>
                <a:srgbClr val="DEE7EA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hangingPunct="1"/>
                <a:endParaRPr lang="en-GB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Can 1">
                <a:extLst>
                  <a:ext uri="{FF2B5EF4-FFF2-40B4-BE49-F238E27FC236}">
                    <a16:creationId xmlns:a16="http://schemas.microsoft.com/office/drawing/2014/main" xmlns="" id="{EFD0311A-736B-475E-8800-E0B429FA6D11}"/>
                  </a:ext>
                </a:extLst>
              </p:cNvPr>
              <p:cNvSpPr/>
              <p:nvPr/>
            </p:nvSpPr>
            <p:spPr>
              <a:xfrm>
                <a:off x="5799845" y="1828800"/>
                <a:ext cx="1024538" cy="1645875"/>
              </a:xfrm>
              <a:prstGeom prst="can">
                <a:avLst>
                  <a:gd name="adj" fmla="val 26275"/>
                </a:avLst>
              </a:prstGeom>
              <a:noFill/>
              <a:ln w="952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hangingPunct="1"/>
                <a:endParaRPr lang="en-GB" sz="16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65" name="Group 64"/>
            <p:cNvGrpSpPr/>
            <p:nvPr/>
          </p:nvGrpSpPr>
          <p:grpSpPr>
            <a:xfrm>
              <a:off x="932377" y="3147481"/>
              <a:ext cx="306968" cy="493131"/>
              <a:chOff x="5799845" y="1828800"/>
              <a:chExt cx="1024538" cy="1645875"/>
            </a:xfrm>
          </p:grpSpPr>
          <p:sp>
            <p:nvSpPr>
              <p:cNvPr id="66" name="Can 61">
                <a:extLst>
                  <a:ext uri="{FF2B5EF4-FFF2-40B4-BE49-F238E27FC236}">
                    <a16:creationId xmlns:a16="http://schemas.microsoft.com/office/drawing/2014/main" xmlns="" id="{4F59C404-BA6E-4A13-9E56-8A640B0F4483}"/>
                  </a:ext>
                </a:extLst>
              </p:cNvPr>
              <p:cNvSpPr/>
              <p:nvPr/>
            </p:nvSpPr>
            <p:spPr>
              <a:xfrm>
                <a:off x="5799845" y="2945674"/>
                <a:ext cx="1024538" cy="529001"/>
              </a:xfrm>
              <a:prstGeom prst="can">
                <a:avLst>
                  <a:gd name="adj" fmla="val 50000"/>
                </a:avLst>
              </a:prstGeom>
              <a:solidFill>
                <a:srgbClr val="AABBC2"/>
              </a:solidFill>
              <a:ln w="952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hangingPunct="1"/>
                <a:endParaRPr lang="en-GB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Can 5">
                <a:extLst>
                  <a:ext uri="{FF2B5EF4-FFF2-40B4-BE49-F238E27FC236}">
                    <a16:creationId xmlns:a16="http://schemas.microsoft.com/office/drawing/2014/main" xmlns="" id="{06EB2C02-1D4B-48FE-A549-AC4AB7F2CEBB}"/>
                  </a:ext>
                </a:extLst>
              </p:cNvPr>
              <p:cNvSpPr/>
              <p:nvPr/>
            </p:nvSpPr>
            <p:spPr>
              <a:xfrm>
                <a:off x="5802173" y="2197138"/>
                <a:ext cx="1019880" cy="1032869"/>
              </a:xfrm>
              <a:prstGeom prst="can">
                <a:avLst>
                  <a:gd name="adj" fmla="val 25055"/>
                </a:avLst>
              </a:prstGeom>
              <a:solidFill>
                <a:srgbClr val="F4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hangingPunct="1"/>
                <a:endParaRPr lang="en-GB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68" name="Parallelogram 67">
                <a:extLst>
                  <a:ext uri="{FF2B5EF4-FFF2-40B4-BE49-F238E27FC236}">
                    <a16:creationId xmlns:a16="http://schemas.microsoft.com/office/drawing/2014/main" xmlns="" id="{307BBA3A-B3EE-4A9B-915E-5794339A89B1}"/>
                  </a:ext>
                </a:extLst>
              </p:cNvPr>
              <p:cNvSpPr/>
              <p:nvPr/>
            </p:nvSpPr>
            <p:spPr>
              <a:xfrm rot="5400000">
                <a:off x="5340113" y="2727438"/>
                <a:ext cx="1364961" cy="70611"/>
              </a:xfrm>
              <a:prstGeom prst="parallelogram">
                <a:avLst>
                  <a:gd name="adj" fmla="val 16477"/>
                </a:avLst>
              </a:prstGeom>
              <a:solidFill>
                <a:srgbClr val="DEE7EA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hangingPunct="1"/>
                <a:endParaRPr lang="en-GB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69" name="Can 1">
                <a:extLst>
                  <a:ext uri="{FF2B5EF4-FFF2-40B4-BE49-F238E27FC236}">
                    <a16:creationId xmlns:a16="http://schemas.microsoft.com/office/drawing/2014/main" xmlns="" id="{EFD0311A-736B-475E-8800-E0B429FA6D11}"/>
                  </a:ext>
                </a:extLst>
              </p:cNvPr>
              <p:cNvSpPr/>
              <p:nvPr/>
            </p:nvSpPr>
            <p:spPr>
              <a:xfrm>
                <a:off x="5799845" y="1828800"/>
                <a:ext cx="1024538" cy="1645875"/>
              </a:xfrm>
              <a:prstGeom prst="can">
                <a:avLst>
                  <a:gd name="adj" fmla="val 26275"/>
                </a:avLst>
              </a:prstGeom>
              <a:noFill/>
              <a:ln w="952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hangingPunct="1"/>
                <a:endParaRPr lang="en-GB" sz="16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75" name="Group 74"/>
            <p:cNvGrpSpPr/>
            <p:nvPr/>
          </p:nvGrpSpPr>
          <p:grpSpPr>
            <a:xfrm>
              <a:off x="1325701" y="3063128"/>
              <a:ext cx="306968" cy="493131"/>
              <a:chOff x="5799845" y="1828800"/>
              <a:chExt cx="1024538" cy="1645875"/>
            </a:xfrm>
          </p:grpSpPr>
          <p:sp>
            <p:nvSpPr>
              <p:cNvPr id="76" name="Can 61">
                <a:extLst>
                  <a:ext uri="{FF2B5EF4-FFF2-40B4-BE49-F238E27FC236}">
                    <a16:creationId xmlns:a16="http://schemas.microsoft.com/office/drawing/2014/main" xmlns="" id="{4F59C404-BA6E-4A13-9E56-8A640B0F4483}"/>
                  </a:ext>
                </a:extLst>
              </p:cNvPr>
              <p:cNvSpPr/>
              <p:nvPr/>
            </p:nvSpPr>
            <p:spPr>
              <a:xfrm>
                <a:off x="5799845" y="2945674"/>
                <a:ext cx="1024538" cy="529001"/>
              </a:xfrm>
              <a:prstGeom prst="can">
                <a:avLst>
                  <a:gd name="adj" fmla="val 50000"/>
                </a:avLst>
              </a:prstGeom>
              <a:solidFill>
                <a:srgbClr val="AABBC2"/>
              </a:solidFill>
              <a:ln w="952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hangingPunct="1"/>
                <a:endParaRPr lang="en-GB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77" name="Can 5">
                <a:extLst>
                  <a:ext uri="{FF2B5EF4-FFF2-40B4-BE49-F238E27FC236}">
                    <a16:creationId xmlns:a16="http://schemas.microsoft.com/office/drawing/2014/main" xmlns="" id="{06EB2C02-1D4B-48FE-A549-AC4AB7F2CEBB}"/>
                  </a:ext>
                </a:extLst>
              </p:cNvPr>
              <p:cNvSpPr/>
              <p:nvPr/>
            </p:nvSpPr>
            <p:spPr>
              <a:xfrm>
                <a:off x="5802173" y="2197138"/>
                <a:ext cx="1019880" cy="1032869"/>
              </a:xfrm>
              <a:prstGeom prst="can">
                <a:avLst>
                  <a:gd name="adj" fmla="val 25055"/>
                </a:avLst>
              </a:prstGeom>
              <a:solidFill>
                <a:srgbClr val="F88B2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hangingPunct="1"/>
                <a:endParaRPr lang="en-GB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78" name="Parallelogram 77">
                <a:extLst>
                  <a:ext uri="{FF2B5EF4-FFF2-40B4-BE49-F238E27FC236}">
                    <a16:creationId xmlns:a16="http://schemas.microsoft.com/office/drawing/2014/main" xmlns="" id="{307BBA3A-B3EE-4A9B-915E-5794339A89B1}"/>
                  </a:ext>
                </a:extLst>
              </p:cNvPr>
              <p:cNvSpPr/>
              <p:nvPr/>
            </p:nvSpPr>
            <p:spPr>
              <a:xfrm rot="5400000">
                <a:off x="5340113" y="2727438"/>
                <a:ext cx="1364961" cy="70611"/>
              </a:xfrm>
              <a:prstGeom prst="parallelogram">
                <a:avLst>
                  <a:gd name="adj" fmla="val 16477"/>
                </a:avLst>
              </a:prstGeom>
              <a:solidFill>
                <a:srgbClr val="DEE7EA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hangingPunct="1"/>
                <a:endParaRPr lang="en-GB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79" name="Can 1">
                <a:extLst>
                  <a:ext uri="{FF2B5EF4-FFF2-40B4-BE49-F238E27FC236}">
                    <a16:creationId xmlns:a16="http://schemas.microsoft.com/office/drawing/2014/main" xmlns="" id="{EFD0311A-736B-475E-8800-E0B429FA6D11}"/>
                  </a:ext>
                </a:extLst>
              </p:cNvPr>
              <p:cNvSpPr/>
              <p:nvPr/>
            </p:nvSpPr>
            <p:spPr>
              <a:xfrm>
                <a:off x="5799845" y="1828800"/>
                <a:ext cx="1024538" cy="1645875"/>
              </a:xfrm>
              <a:prstGeom prst="can">
                <a:avLst>
                  <a:gd name="adj" fmla="val 26275"/>
                </a:avLst>
              </a:prstGeom>
              <a:noFill/>
              <a:ln w="952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hangingPunct="1"/>
                <a:endParaRPr lang="en-GB" sz="16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80" name="Group 79"/>
            <p:cNvGrpSpPr/>
            <p:nvPr/>
          </p:nvGrpSpPr>
          <p:grpSpPr>
            <a:xfrm>
              <a:off x="825948" y="4748102"/>
              <a:ext cx="306968" cy="493131"/>
              <a:chOff x="5799845" y="1828800"/>
              <a:chExt cx="1024538" cy="1645875"/>
            </a:xfrm>
          </p:grpSpPr>
          <p:sp>
            <p:nvSpPr>
              <p:cNvPr id="81" name="Can 61">
                <a:extLst>
                  <a:ext uri="{FF2B5EF4-FFF2-40B4-BE49-F238E27FC236}">
                    <a16:creationId xmlns:a16="http://schemas.microsoft.com/office/drawing/2014/main" xmlns="" id="{4F59C404-BA6E-4A13-9E56-8A640B0F4483}"/>
                  </a:ext>
                </a:extLst>
              </p:cNvPr>
              <p:cNvSpPr/>
              <p:nvPr/>
            </p:nvSpPr>
            <p:spPr>
              <a:xfrm>
                <a:off x="5799845" y="2945674"/>
                <a:ext cx="1024538" cy="529001"/>
              </a:xfrm>
              <a:prstGeom prst="can">
                <a:avLst>
                  <a:gd name="adj" fmla="val 50000"/>
                </a:avLst>
              </a:prstGeom>
              <a:solidFill>
                <a:srgbClr val="AABBC2"/>
              </a:solidFill>
              <a:ln w="952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hangingPunct="1"/>
                <a:endParaRPr lang="en-GB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82" name="Can 5">
                <a:extLst>
                  <a:ext uri="{FF2B5EF4-FFF2-40B4-BE49-F238E27FC236}">
                    <a16:creationId xmlns:a16="http://schemas.microsoft.com/office/drawing/2014/main" xmlns="" id="{06EB2C02-1D4B-48FE-A549-AC4AB7F2CEBB}"/>
                  </a:ext>
                </a:extLst>
              </p:cNvPr>
              <p:cNvSpPr/>
              <p:nvPr/>
            </p:nvSpPr>
            <p:spPr>
              <a:xfrm>
                <a:off x="5802173" y="2197138"/>
                <a:ext cx="1019880" cy="1032869"/>
              </a:xfrm>
              <a:prstGeom prst="can">
                <a:avLst>
                  <a:gd name="adj" fmla="val 25055"/>
                </a:avLst>
              </a:prstGeom>
              <a:solidFill>
                <a:srgbClr val="7A5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hangingPunct="1"/>
                <a:endParaRPr lang="en-GB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83" name="Parallelogram 82">
                <a:extLst>
                  <a:ext uri="{FF2B5EF4-FFF2-40B4-BE49-F238E27FC236}">
                    <a16:creationId xmlns:a16="http://schemas.microsoft.com/office/drawing/2014/main" xmlns="" id="{307BBA3A-B3EE-4A9B-915E-5794339A89B1}"/>
                  </a:ext>
                </a:extLst>
              </p:cNvPr>
              <p:cNvSpPr/>
              <p:nvPr/>
            </p:nvSpPr>
            <p:spPr>
              <a:xfrm rot="5400000">
                <a:off x="5340113" y="2727438"/>
                <a:ext cx="1364961" cy="70611"/>
              </a:xfrm>
              <a:prstGeom prst="parallelogram">
                <a:avLst>
                  <a:gd name="adj" fmla="val 16477"/>
                </a:avLst>
              </a:prstGeom>
              <a:solidFill>
                <a:srgbClr val="DEE7EA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hangingPunct="1"/>
                <a:endParaRPr lang="en-GB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84" name="Can 1">
                <a:extLst>
                  <a:ext uri="{FF2B5EF4-FFF2-40B4-BE49-F238E27FC236}">
                    <a16:creationId xmlns:a16="http://schemas.microsoft.com/office/drawing/2014/main" xmlns="" id="{EFD0311A-736B-475E-8800-E0B429FA6D11}"/>
                  </a:ext>
                </a:extLst>
              </p:cNvPr>
              <p:cNvSpPr/>
              <p:nvPr/>
            </p:nvSpPr>
            <p:spPr>
              <a:xfrm>
                <a:off x="5799845" y="1828800"/>
                <a:ext cx="1024538" cy="1645875"/>
              </a:xfrm>
              <a:prstGeom prst="can">
                <a:avLst>
                  <a:gd name="adj" fmla="val 26275"/>
                </a:avLst>
              </a:prstGeom>
              <a:noFill/>
              <a:ln w="952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hangingPunct="1"/>
                <a:endParaRPr lang="en-GB" sz="16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85" name="Group 84"/>
            <p:cNvGrpSpPr/>
            <p:nvPr/>
          </p:nvGrpSpPr>
          <p:grpSpPr>
            <a:xfrm>
              <a:off x="1142546" y="3341935"/>
              <a:ext cx="306968" cy="493131"/>
              <a:chOff x="5799845" y="1828800"/>
              <a:chExt cx="1024538" cy="1645875"/>
            </a:xfrm>
          </p:grpSpPr>
          <p:sp>
            <p:nvSpPr>
              <p:cNvPr id="86" name="Can 61">
                <a:extLst>
                  <a:ext uri="{FF2B5EF4-FFF2-40B4-BE49-F238E27FC236}">
                    <a16:creationId xmlns:a16="http://schemas.microsoft.com/office/drawing/2014/main" xmlns="" id="{4F59C404-BA6E-4A13-9E56-8A640B0F4483}"/>
                  </a:ext>
                </a:extLst>
              </p:cNvPr>
              <p:cNvSpPr/>
              <p:nvPr/>
            </p:nvSpPr>
            <p:spPr>
              <a:xfrm>
                <a:off x="5799845" y="2945674"/>
                <a:ext cx="1024538" cy="529001"/>
              </a:xfrm>
              <a:prstGeom prst="can">
                <a:avLst>
                  <a:gd name="adj" fmla="val 50000"/>
                </a:avLst>
              </a:prstGeom>
              <a:solidFill>
                <a:srgbClr val="AABBC2"/>
              </a:solidFill>
              <a:ln w="952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hangingPunct="1"/>
                <a:endParaRPr lang="en-GB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87" name="Can 5">
                <a:extLst>
                  <a:ext uri="{FF2B5EF4-FFF2-40B4-BE49-F238E27FC236}">
                    <a16:creationId xmlns:a16="http://schemas.microsoft.com/office/drawing/2014/main" xmlns="" id="{06EB2C02-1D4B-48FE-A549-AC4AB7F2CEBB}"/>
                  </a:ext>
                </a:extLst>
              </p:cNvPr>
              <p:cNvSpPr/>
              <p:nvPr/>
            </p:nvSpPr>
            <p:spPr>
              <a:xfrm>
                <a:off x="5802173" y="2197138"/>
                <a:ext cx="1019880" cy="1032869"/>
              </a:xfrm>
              <a:prstGeom prst="can">
                <a:avLst>
                  <a:gd name="adj" fmla="val 25055"/>
                </a:avLst>
              </a:prstGeom>
              <a:solidFill>
                <a:srgbClr val="F852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hangingPunct="1"/>
                <a:endParaRPr lang="en-GB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88" name="Parallelogram 87">
                <a:extLst>
                  <a:ext uri="{FF2B5EF4-FFF2-40B4-BE49-F238E27FC236}">
                    <a16:creationId xmlns:a16="http://schemas.microsoft.com/office/drawing/2014/main" xmlns="" id="{307BBA3A-B3EE-4A9B-915E-5794339A89B1}"/>
                  </a:ext>
                </a:extLst>
              </p:cNvPr>
              <p:cNvSpPr/>
              <p:nvPr/>
            </p:nvSpPr>
            <p:spPr>
              <a:xfrm rot="5400000">
                <a:off x="5340113" y="2727438"/>
                <a:ext cx="1364961" cy="70611"/>
              </a:xfrm>
              <a:prstGeom prst="parallelogram">
                <a:avLst>
                  <a:gd name="adj" fmla="val 16477"/>
                </a:avLst>
              </a:prstGeom>
              <a:solidFill>
                <a:srgbClr val="DEE7EA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hangingPunct="1"/>
                <a:endParaRPr lang="en-GB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89" name="Can 1">
                <a:extLst>
                  <a:ext uri="{FF2B5EF4-FFF2-40B4-BE49-F238E27FC236}">
                    <a16:creationId xmlns:a16="http://schemas.microsoft.com/office/drawing/2014/main" xmlns="" id="{EFD0311A-736B-475E-8800-E0B429FA6D11}"/>
                  </a:ext>
                </a:extLst>
              </p:cNvPr>
              <p:cNvSpPr/>
              <p:nvPr/>
            </p:nvSpPr>
            <p:spPr>
              <a:xfrm>
                <a:off x="5799845" y="1828800"/>
                <a:ext cx="1024538" cy="1645875"/>
              </a:xfrm>
              <a:prstGeom prst="can">
                <a:avLst>
                  <a:gd name="adj" fmla="val 26275"/>
                </a:avLst>
              </a:prstGeom>
              <a:noFill/>
              <a:ln w="952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hangingPunct="1"/>
                <a:endParaRPr lang="en-GB" sz="16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2" name="Group 101"/>
            <p:cNvGrpSpPr/>
            <p:nvPr/>
          </p:nvGrpSpPr>
          <p:grpSpPr>
            <a:xfrm>
              <a:off x="918208" y="5369520"/>
              <a:ext cx="306968" cy="493131"/>
              <a:chOff x="5799845" y="1828800"/>
              <a:chExt cx="1024538" cy="1645875"/>
            </a:xfrm>
          </p:grpSpPr>
          <p:sp>
            <p:nvSpPr>
              <p:cNvPr id="103" name="Can 61">
                <a:extLst>
                  <a:ext uri="{FF2B5EF4-FFF2-40B4-BE49-F238E27FC236}">
                    <a16:creationId xmlns:a16="http://schemas.microsoft.com/office/drawing/2014/main" xmlns="" id="{4F59C404-BA6E-4A13-9E56-8A640B0F4483}"/>
                  </a:ext>
                </a:extLst>
              </p:cNvPr>
              <p:cNvSpPr/>
              <p:nvPr/>
            </p:nvSpPr>
            <p:spPr>
              <a:xfrm>
                <a:off x="5799845" y="2945674"/>
                <a:ext cx="1024538" cy="529001"/>
              </a:xfrm>
              <a:prstGeom prst="can">
                <a:avLst>
                  <a:gd name="adj" fmla="val 50000"/>
                </a:avLst>
              </a:prstGeom>
              <a:solidFill>
                <a:srgbClr val="AABBC2"/>
              </a:solidFill>
              <a:ln w="952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hangingPunct="1"/>
                <a:endParaRPr lang="en-GB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" name="Can 5">
                <a:extLst>
                  <a:ext uri="{FF2B5EF4-FFF2-40B4-BE49-F238E27FC236}">
                    <a16:creationId xmlns:a16="http://schemas.microsoft.com/office/drawing/2014/main" xmlns="" id="{06EB2C02-1D4B-48FE-A549-AC4AB7F2CEBB}"/>
                  </a:ext>
                </a:extLst>
              </p:cNvPr>
              <p:cNvSpPr/>
              <p:nvPr/>
            </p:nvSpPr>
            <p:spPr>
              <a:xfrm>
                <a:off x="5802173" y="2197138"/>
                <a:ext cx="1019880" cy="1032869"/>
              </a:xfrm>
              <a:prstGeom prst="can">
                <a:avLst>
                  <a:gd name="adj" fmla="val 25055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hangingPunct="1"/>
                <a:endParaRPr lang="en-GB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" name="Parallelogram 104">
                <a:extLst>
                  <a:ext uri="{FF2B5EF4-FFF2-40B4-BE49-F238E27FC236}">
                    <a16:creationId xmlns:a16="http://schemas.microsoft.com/office/drawing/2014/main" xmlns="" id="{307BBA3A-B3EE-4A9B-915E-5794339A89B1}"/>
                  </a:ext>
                </a:extLst>
              </p:cNvPr>
              <p:cNvSpPr/>
              <p:nvPr/>
            </p:nvSpPr>
            <p:spPr>
              <a:xfrm rot="5400000">
                <a:off x="5340113" y="2727438"/>
                <a:ext cx="1364961" cy="70611"/>
              </a:xfrm>
              <a:prstGeom prst="parallelogram">
                <a:avLst>
                  <a:gd name="adj" fmla="val 16477"/>
                </a:avLst>
              </a:prstGeom>
              <a:solidFill>
                <a:srgbClr val="DEE7EA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hangingPunct="1"/>
                <a:endParaRPr lang="en-GB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" name="Can 1">
                <a:extLst>
                  <a:ext uri="{FF2B5EF4-FFF2-40B4-BE49-F238E27FC236}">
                    <a16:creationId xmlns:a16="http://schemas.microsoft.com/office/drawing/2014/main" xmlns="" id="{EFD0311A-736B-475E-8800-E0B429FA6D11}"/>
                  </a:ext>
                </a:extLst>
              </p:cNvPr>
              <p:cNvSpPr/>
              <p:nvPr/>
            </p:nvSpPr>
            <p:spPr>
              <a:xfrm>
                <a:off x="5799845" y="1828800"/>
                <a:ext cx="1024538" cy="1645875"/>
              </a:xfrm>
              <a:prstGeom prst="can">
                <a:avLst>
                  <a:gd name="adj" fmla="val 26275"/>
                </a:avLst>
              </a:prstGeom>
              <a:noFill/>
              <a:ln w="952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hangingPunct="1"/>
                <a:endParaRPr lang="en-GB" sz="16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7" name="Group 106"/>
            <p:cNvGrpSpPr/>
            <p:nvPr/>
          </p:nvGrpSpPr>
          <p:grpSpPr>
            <a:xfrm>
              <a:off x="1495568" y="5286116"/>
              <a:ext cx="306968" cy="493131"/>
              <a:chOff x="5799845" y="1828800"/>
              <a:chExt cx="1024538" cy="1645875"/>
            </a:xfrm>
          </p:grpSpPr>
          <p:sp>
            <p:nvSpPr>
              <p:cNvPr id="108" name="Can 61">
                <a:extLst>
                  <a:ext uri="{FF2B5EF4-FFF2-40B4-BE49-F238E27FC236}">
                    <a16:creationId xmlns:a16="http://schemas.microsoft.com/office/drawing/2014/main" xmlns="" id="{4F59C404-BA6E-4A13-9E56-8A640B0F4483}"/>
                  </a:ext>
                </a:extLst>
              </p:cNvPr>
              <p:cNvSpPr/>
              <p:nvPr/>
            </p:nvSpPr>
            <p:spPr>
              <a:xfrm>
                <a:off x="5799845" y="2945674"/>
                <a:ext cx="1024538" cy="529001"/>
              </a:xfrm>
              <a:prstGeom prst="can">
                <a:avLst>
                  <a:gd name="adj" fmla="val 50000"/>
                </a:avLst>
              </a:prstGeom>
              <a:solidFill>
                <a:srgbClr val="AABBC2"/>
              </a:solidFill>
              <a:ln w="952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hangingPunct="1"/>
                <a:endParaRPr lang="en-GB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" name="Can 5">
                <a:extLst>
                  <a:ext uri="{FF2B5EF4-FFF2-40B4-BE49-F238E27FC236}">
                    <a16:creationId xmlns:a16="http://schemas.microsoft.com/office/drawing/2014/main" xmlns="" id="{06EB2C02-1D4B-48FE-A549-AC4AB7F2CEBB}"/>
                  </a:ext>
                </a:extLst>
              </p:cNvPr>
              <p:cNvSpPr/>
              <p:nvPr/>
            </p:nvSpPr>
            <p:spPr>
              <a:xfrm>
                <a:off x="5802173" y="2197138"/>
                <a:ext cx="1019880" cy="1032869"/>
              </a:xfrm>
              <a:prstGeom prst="can">
                <a:avLst>
                  <a:gd name="adj" fmla="val 25055"/>
                </a:avLst>
              </a:prstGeom>
              <a:solidFill>
                <a:srgbClr val="F4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hangingPunct="1"/>
                <a:endParaRPr lang="en-GB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" name="Parallelogram 109">
                <a:extLst>
                  <a:ext uri="{FF2B5EF4-FFF2-40B4-BE49-F238E27FC236}">
                    <a16:creationId xmlns:a16="http://schemas.microsoft.com/office/drawing/2014/main" xmlns="" id="{307BBA3A-B3EE-4A9B-915E-5794339A89B1}"/>
                  </a:ext>
                </a:extLst>
              </p:cNvPr>
              <p:cNvSpPr/>
              <p:nvPr/>
            </p:nvSpPr>
            <p:spPr>
              <a:xfrm rot="5400000">
                <a:off x="5340113" y="2727438"/>
                <a:ext cx="1364961" cy="70611"/>
              </a:xfrm>
              <a:prstGeom prst="parallelogram">
                <a:avLst>
                  <a:gd name="adj" fmla="val 16477"/>
                </a:avLst>
              </a:prstGeom>
              <a:solidFill>
                <a:srgbClr val="DEE7EA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hangingPunct="1"/>
                <a:endParaRPr lang="en-GB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" name="Can 1">
                <a:extLst>
                  <a:ext uri="{FF2B5EF4-FFF2-40B4-BE49-F238E27FC236}">
                    <a16:creationId xmlns:a16="http://schemas.microsoft.com/office/drawing/2014/main" xmlns="" id="{EFD0311A-736B-475E-8800-E0B429FA6D11}"/>
                  </a:ext>
                </a:extLst>
              </p:cNvPr>
              <p:cNvSpPr/>
              <p:nvPr/>
            </p:nvSpPr>
            <p:spPr>
              <a:xfrm>
                <a:off x="5799845" y="1828800"/>
                <a:ext cx="1024538" cy="1645875"/>
              </a:xfrm>
              <a:prstGeom prst="can">
                <a:avLst>
                  <a:gd name="adj" fmla="val 26275"/>
                </a:avLst>
              </a:prstGeom>
              <a:noFill/>
              <a:ln w="952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hangingPunct="1"/>
                <a:endParaRPr lang="en-GB" sz="16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4520839" y="2263430"/>
              <a:ext cx="2991266" cy="3754121"/>
              <a:chOff x="5679008" y="1832578"/>
              <a:chExt cx="3810538" cy="4782331"/>
            </a:xfrm>
          </p:grpSpPr>
          <p:grpSp>
            <p:nvGrpSpPr>
              <p:cNvPr id="241" name="Group 240"/>
              <p:cNvGrpSpPr/>
              <p:nvPr/>
            </p:nvGrpSpPr>
            <p:grpSpPr>
              <a:xfrm>
                <a:off x="5679008" y="2840551"/>
                <a:ext cx="2918411" cy="2746722"/>
                <a:chOff x="7635385" y="2091297"/>
                <a:chExt cx="563904" cy="2728233"/>
              </a:xfrm>
            </p:grpSpPr>
            <p:sp>
              <p:nvSpPr>
                <p:cNvPr id="238" name="Rectangle 237"/>
                <p:cNvSpPr/>
                <p:nvPr/>
              </p:nvSpPr>
              <p:spPr>
                <a:xfrm>
                  <a:off x="7635385" y="3887948"/>
                  <a:ext cx="563898" cy="931582"/>
                </a:xfrm>
                <a:prstGeom prst="rect">
                  <a:avLst/>
                </a:prstGeom>
                <a:gradFill>
                  <a:gsLst>
                    <a:gs pos="26000">
                      <a:schemeClr val="bg1"/>
                    </a:gs>
                    <a:gs pos="0">
                      <a:schemeClr val="bg1"/>
                    </a:gs>
                    <a:gs pos="100000">
                      <a:srgbClr val="666666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000"/>
                </a:p>
              </p:txBody>
            </p:sp>
            <p:sp>
              <p:nvSpPr>
                <p:cNvPr id="239" name="Rectangle 238"/>
                <p:cNvSpPr/>
                <p:nvPr/>
              </p:nvSpPr>
              <p:spPr>
                <a:xfrm>
                  <a:off x="7847776" y="2679854"/>
                  <a:ext cx="351509" cy="1227364"/>
                </a:xfrm>
                <a:prstGeom prst="rect">
                  <a:avLst/>
                </a:prstGeom>
                <a:gradFill>
                  <a:gsLst>
                    <a:gs pos="26000">
                      <a:schemeClr val="bg1"/>
                    </a:gs>
                    <a:gs pos="100000">
                      <a:srgbClr val="FF00FF"/>
                    </a:gs>
                    <a:gs pos="0">
                      <a:schemeClr val="bg1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000"/>
                </a:p>
              </p:txBody>
            </p:sp>
            <p:sp>
              <p:nvSpPr>
                <p:cNvPr id="240" name="Rectangle 239"/>
                <p:cNvSpPr/>
                <p:nvPr/>
              </p:nvSpPr>
              <p:spPr>
                <a:xfrm>
                  <a:off x="8011410" y="2091297"/>
                  <a:ext cx="187879" cy="588555"/>
                </a:xfrm>
                <a:prstGeom prst="rect">
                  <a:avLst/>
                </a:prstGeom>
                <a:gradFill flip="none" rotWithShape="1">
                  <a:gsLst>
                    <a:gs pos="26000">
                      <a:schemeClr val="bg1"/>
                    </a:gs>
                    <a:gs pos="0">
                      <a:schemeClr val="bg1"/>
                    </a:gs>
                    <a:gs pos="100000">
                      <a:srgbClr val="FFFC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000"/>
                </a:p>
              </p:txBody>
            </p:sp>
          </p:grpSp>
          <p:cxnSp>
            <p:nvCxnSpPr>
              <p:cNvPr id="201" name="Straight Connector 200"/>
              <p:cNvCxnSpPr/>
              <p:nvPr/>
            </p:nvCxnSpPr>
            <p:spPr>
              <a:xfrm>
                <a:off x="6342720" y="5583082"/>
                <a:ext cx="2439725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>
              <a:xfrm>
                <a:off x="6520013" y="4671060"/>
                <a:ext cx="2262433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>
              <a:xfrm>
                <a:off x="7891418" y="2833303"/>
                <a:ext cx="935449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>
              <a:xfrm>
                <a:off x="7619065" y="3436231"/>
                <a:ext cx="1163381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3" name="Group 112"/>
              <p:cNvGrpSpPr/>
              <p:nvPr/>
            </p:nvGrpSpPr>
            <p:grpSpPr>
              <a:xfrm>
                <a:off x="7685325" y="2148371"/>
                <a:ext cx="404513" cy="649832"/>
                <a:chOff x="5799845" y="1828800"/>
                <a:chExt cx="1024538" cy="1645875"/>
              </a:xfrm>
            </p:grpSpPr>
            <p:sp>
              <p:nvSpPr>
                <p:cNvPr id="114" name="Can 61">
                  <a:extLst>
                    <a:ext uri="{FF2B5EF4-FFF2-40B4-BE49-F238E27FC236}">
                      <a16:creationId xmlns:a16="http://schemas.microsoft.com/office/drawing/2014/main" xmlns="" id="{4F59C404-BA6E-4A13-9E56-8A640B0F4483}"/>
                    </a:ext>
                  </a:extLst>
                </p:cNvPr>
                <p:cNvSpPr/>
                <p:nvPr/>
              </p:nvSpPr>
              <p:spPr>
                <a:xfrm>
                  <a:off x="5799845" y="2945674"/>
                  <a:ext cx="1024538" cy="529001"/>
                </a:xfrm>
                <a:prstGeom prst="can">
                  <a:avLst>
                    <a:gd name="adj" fmla="val 50000"/>
                  </a:avLst>
                </a:prstGeom>
                <a:solidFill>
                  <a:srgbClr val="AABBC2"/>
                </a:solidFill>
                <a:ln w="952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eaLnBrk="1" hangingPunct="1"/>
                  <a:endParaRPr lang="en-GB"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15" name="Can 5">
                  <a:extLst>
                    <a:ext uri="{FF2B5EF4-FFF2-40B4-BE49-F238E27FC236}">
                      <a16:creationId xmlns:a16="http://schemas.microsoft.com/office/drawing/2014/main" xmlns="" id="{06EB2C02-1D4B-48FE-A549-AC4AB7F2CEBB}"/>
                    </a:ext>
                  </a:extLst>
                </p:cNvPr>
                <p:cNvSpPr/>
                <p:nvPr/>
              </p:nvSpPr>
              <p:spPr>
                <a:xfrm>
                  <a:off x="5802173" y="2197138"/>
                  <a:ext cx="1019880" cy="1032869"/>
                </a:xfrm>
                <a:prstGeom prst="can">
                  <a:avLst>
                    <a:gd name="adj" fmla="val 25055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eaLnBrk="1" hangingPunct="1"/>
                  <a:endParaRPr lang="en-GB"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16" name="Parallelogram 115">
                  <a:extLst>
                    <a:ext uri="{FF2B5EF4-FFF2-40B4-BE49-F238E27FC236}">
                      <a16:creationId xmlns:a16="http://schemas.microsoft.com/office/drawing/2014/main" xmlns="" id="{307BBA3A-B3EE-4A9B-915E-5794339A89B1}"/>
                    </a:ext>
                  </a:extLst>
                </p:cNvPr>
                <p:cNvSpPr/>
                <p:nvPr/>
              </p:nvSpPr>
              <p:spPr>
                <a:xfrm rot="5400000">
                  <a:off x="5340113" y="2727438"/>
                  <a:ext cx="1364961" cy="70611"/>
                </a:xfrm>
                <a:prstGeom prst="parallelogram">
                  <a:avLst>
                    <a:gd name="adj" fmla="val 16477"/>
                  </a:avLst>
                </a:prstGeom>
                <a:solidFill>
                  <a:srgbClr val="DEE7EA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eaLnBrk="1" hangingPunct="1"/>
                  <a:endParaRPr lang="en-GB"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17" name="Can 1">
                  <a:extLst>
                    <a:ext uri="{FF2B5EF4-FFF2-40B4-BE49-F238E27FC236}">
                      <a16:creationId xmlns:a16="http://schemas.microsoft.com/office/drawing/2014/main" xmlns="" id="{EFD0311A-736B-475E-8800-E0B429FA6D11}"/>
                    </a:ext>
                  </a:extLst>
                </p:cNvPr>
                <p:cNvSpPr/>
                <p:nvPr/>
              </p:nvSpPr>
              <p:spPr>
                <a:xfrm>
                  <a:off x="5799845" y="1828800"/>
                  <a:ext cx="1024538" cy="1645875"/>
                </a:xfrm>
                <a:prstGeom prst="can">
                  <a:avLst>
                    <a:gd name="adj" fmla="val 26275"/>
                  </a:avLst>
                </a:prstGeom>
                <a:noFill/>
                <a:ln w="952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eaLnBrk="1" hangingPunct="1"/>
                  <a:endParaRPr lang="en-GB" sz="160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148" name="Group 147"/>
              <p:cNvGrpSpPr/>
              <p:nvPr/>
            </p:nvGrpSpPr>
            <p:grpSpPr>
              <a:xfrm>
                <a:off x="7551070" y="2398382"/>
                <a:ext cx="404513" cy="649832"/>
                <a:chOff x="5799845" y="1828800"/>
                <a:chExt cx="1024538" cy="1645875"/>
              </a:xfrm>
            </p:grpSpPr>
            <p:sp>
              <p:nvSpPr>
                <p:cNvPr id="149" name="Can 61">
                  <a:extLst>
                    <a:ext uri="{FF2B5EF4-FFF2-40B4-BE49-F238E27FC236}">
                      <a16:creationId xmlns:a16="http://schemas.microsoft.com/office/drawing/2014/main" xmlns="" id="{4F59C404-BA6E-4A13-9E56-8A640B0F4483}"/>
                    </a:ext>
                  </a:extLst>
                </p:cNvPr>
                <p:cNvSpPr/>
                <p:nvPr/>
              </p:nvSpPr>
              <p:spPr>
                <a:xfrm>
                  <a:off x="5799845" y="2945674"/>
                  <a:ext cx="1024538" cy="529001"/>
                </a:xfrm>
                <a:prstGeom prst="can">
                  <a:avLst>
                    <a:gd name="adj" fmla="val 50000"/>
                  </a:avLst>
                </a:prstGeom>
                <a:solidFill>
                  <a:srgbClr val="AABBC2"/>
                </a:solidFill>
                <a:ln w="952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eaLnBrk="1" hangingPunct="1"/>
                  <a:endParaRPr lang="en-GB"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0" name="Can 5">
                  <a:extLst>
                    <a:ext uri="{FF2B5EF4-FFF2-40B4-BE49-F238E27FC236}">
                      <a16:creationId xmlns:a16="http://schemas.microsoft.com/office/drawing/2014/main" xmlns="" id="{06EB2C02-1D4B-48FE-A549-AC4AB7F2CEBB}"/>
                    </a:ext>
                  </a:extLst>
                </p:cNvPr>
                <p:cNvSpPr/>
                <p:nvPr/>
              </p:nvSpPr>
              <p:spPr>
                <a:xfrm>
                  <a:off x="5802173" y="2197138"/>
                  <a:ext cx="1019880" cy="1032869"/>
                </a:xfrm>
                <a:prstGeom prst="can">
                  <a:avLst>
                    <a:gd name="adj" fmla="val 25055"/>
                  </a:avLst>
                </a:prstGeom>
                <a:solidFill>
                  <a:srgbClr val="F9447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eaLnBrk="1" hangingPunct="1"/>
                  <a:endParaRPr lang="en-GB"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1" name="Parallelogram 150">
                  <a:extLst>
                    <a:ext uri="{FF2B5EF4-FFF2-40B4-BE49-F238E27FC236}">
                      <a16:creationId xmlns:a16="http://schemas.microsoft.com/office/drawing/2014/main" xmlns="" id="{307BBA3A-B3EE-4A9B-915E-5794339A89B1}"/>
                    </a:ext>
                  </a:extLst>
                </p:cNvPr>
                <p:cNvSpPr/>
                <p:nvPr/>
              </p:nvSpPr>
              <p:spPr>
                <a:xfrm rot="5400000">
                  <a:off x="5340113" y="2727438"/>
                  <a:ext cx="1364961" cy="70611"/>
                </a:xfrm>
                <a:prstGeom prst="parallelogram">
                  <a:avLst>
                    <a:gd name="adj" fmla="val 16477"/>
                  </a:avLst>
                </a:prstGeom>
                <a:solidFill>
                  <a:srgbClr val="DEE7EA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eaLnBrk="1" hangingPunct="1"/>
                  <a:endParaRPr lang="en-GB"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2" name="Can 1">
                  <a:extLst>
                    <a:ext uri="{FF2B5EF4-FFF2-40B4-BE49-F238E27FC236}">
                      <a16:creationId xmlns:a16="http://schemas.microsoft.com/office/drawing/2014/main" xmlns="" id="{EFD0311A-736B-475E-8800-E0B429FA6D11}"/>
                    </a:ext>
                  </a:extLst>
                </p:cNvPr>
                <p:cNvSpPr/>
                <p:nvPr/>
              </p:nvSpPr>
              <p:spPr>
                <a:xfrm>
                  <a:off x="5799845" y="1828800"/>
                  <a:ext cx="1024538" cy="1645875"/>
                </a:xfrm>
                <a:prstGeom prst="can">
                  <a:avLst>
                    <a:gd name="adj" fmla="val 26275"/>
                  </a:avLst>
                </a:prstGeom>
                <a:noFill/>
                <a:ln w="952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eaLnBrk="1" hangingPunct="1"/>
                  <a:endParaRPr lang="en-GB" sz="160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163" name="Group 162"/>
              <p:cNvGrpSpPr/>
              <p:nvPr/>
            </p:nvGrpSpPr>
            <p:grpSpPr>
              <a:xfrm>
                <a:off x="7416809" y="2648393"/>
                <a:ext cx="404513" cy="649832"/>
                <a:chOff x="5799845" y="1828800"/>
                <a:chExt cx="1024538" cy="1645875"/>
              </a:xfrm>
            </p:grpSpPr>
            <p:sp>
              <p:nvSpPr>
                <p:cNvPr id="164" name="Can 61">
                  <a:extLst>
                    <a:ext uri="{FF2B5EF4-FFF2-40B4-BE49-F238E27FC236}">
                      <a16:creationId xmlns:a16="http://schemas.microsoft.com/office/drawing/2014/main" xmlns="" id="{4F59C404-BA6E-4A13-9E56-8A640B0F4483}"/>
                    </a:ext>
                  </a:extLst>
                </p:cNvPr>
                <p:cNvSpPr/>
                <p:nvPr/>
              </p:nvSpPr>
              <p:spPr>
                <a:xfrm>
                  <a:off x="5799845" y="2945674"/>
                  <a:ext cx="1024538" cy="529001"/>
                </a:xfrm>
                <a:prstGeom prst="can">
                  <a:avLst>
                    <a:gd name="adj" fmla="val 50000"/>
                  </a:avLst>
                </a:prstGeom>
                <a:solidFill>
                  <a:srgbClr val="AABBC2"/>
                </a:solidFill>
                <a:ln w="952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eaLnBrk="1" hangingPunct="1"/>
                  <a:endParaRPr lang="en-GB"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65" name="Can 5">
                  <a:extLst>
                    <a:ext uri="{FF2B5EF4-FFF2-40B4-BE49-F238E27FC236}">
                      <a16:creationId xmlns:a16="http://schemas.microsoft.com/office/drawing/2014/main" xmlns="" id="{06EB2C02-1D4B-48FE-A549-AC4AB7F2CEBB}"/>
                    </a:ext>
                  </a:extLst>
                </p:cNvPr>
                <p:cNvSpPr/>
                <p:nvPr/>
              </p:nvSpPr>
              <p:spPr>
                <a:xfrm>
                  <a:off x="5802173" y="2197138"/>
                  <a:ext cx="1019880" cy="1032869"/>
                </a:xfrm>
                <a:prstGeom prst="can">
                  <a:avLst>
                    <a:gd name="adj" fmla="val 25055"/>
                  </a:avLst>
                </a:prstGeom>
                <a:solidFill>
                  <a:srgbClr val="F88B2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eaLnBrk="1" hangingPunct="1"/>
                  <a:endParaRPr lang="en-GB"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66" name="Parallelogram 165">
                  <a:extLst>
                    <a:ext uri="{FF2B5EF4-FFF2-40B4-BE49-F238E27FC236}">
                      <a16:creationId xmlns:a16="http://schemas.microsoft.com/office/drawing/2014/main" xmlns="" id="{307BBA3A-B3EE-4A9B-915E-5794339A89B1}"/>
                    </a:ext>
                  </a:extLst>
                </p:cNvPr>
                <p:cNvSpPr/>
                <p:nvPr/>
              </p:nvSpPr>
              <p:spPr>
                <a:xfrm rot="5400000">
                  <a:off x="5340113" y="2727438"/>
                  <a:ext cx="1364961" cy="70611"/>
                </a:xfrm>
                <a:prstGeom prst="parallelogram">
                  <a:avLst>
                    <a:gd name="adj" fmla="val 16477"/>
                  </a:avLst>
                </a:prstGeom>
                <a:solidFill>
                  <a:srgbClr val="DEE7EA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eaLnBrk="1" hangingPunct="1"/>
                  <a:endParaRPr lang="en-GB"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67" name="Can 1">
                  <a:extLst>
                    <a:ext uri="{FF2B5EF4-FFF2-40B4-BE49-F238E27FC236}">
                      <a16:creationId xmlns:a16="http://schemas.microsoft.com/office/drawing/2014/main" xmlns="" id="{EFD0311A-736B-475E-8800-E0B429FA6D11}"/>
                    </a:ext>
                  </a:extLst>
                </p:cNvPr>
                <p:cNvSpPr/>
                <p:nvPr/>
              </p:nvSpPr>
              <p:spPr>
                <a:xfrm>
                  <a:off x="5799845" y="1828800"/>
                  <a:ext cx="1024538" cy="1645875"/>
                </a:xfrm>
                <a:prstGeom prst="can">
                  <a:avLst>
                    <a:gd name="adj" fmla="val 26275"/>
                  </a:avLst>
                </a:prstGeom>
                <a:noFill/>
                <a:ln w="952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eaLnBrk="1" hangingPunct="1"/>
                  <a:endParaRPr lang="en-GB" sz="160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158" name="Group 157"/>
              <p:cNvGrpSpPr/>
              <p:nvPr/>
            </p:nvGrpSpPr>
            <p:grpSpPr>
              <a:xfrm>
                <a:off x="7282548" y="2898404"/>
                <a:ext cx="404513" cy="649832"/>
                <a:chOff x="5799845" y="1828800"/>
                <a:chExt cx="1024538" cy="1645875"/>
              </a:xfrm>
            </p:grpSpPr>
            <p:sp>
              <p:nvSpPr>
                <p:cNvPr id="159" name="Can 61">
                  <a:extLst>
                    <a:ext uri="{FF2B5EF4-FFF2-40B4-BE49-F238E27FC236}">
                      <a16:creationId xmlns:a16="http://schemas.microsoft.com/office/drawing/2014/main" xmlns="" id="{4F59C404-BA6E-4A13-9E56-8A640B0F4483}"/>
                    </a:ext>
                  </a:extLst>
                </p:cNvPr>
                <p:cNvSpPr/>
                <p:nvPr/>
              </p:nvSpPr>
              <p:spPr>
                <a:xfrm>
                  <a:off x="5799845" y="2945674"/>
                  <a:ext cx="1024538" cy="529001"/>
                </a:xfrm>
                <a:prstGeom prst="can">
                  <a:avLst>
                    <a:gd name="adj" fmla="val 50000"/>
                  </a:avLst>
                </a:prstGeom>
                <a:solidFill>
                  <a:srgbClr val="AABBC2"/>
                </a:solidFill>
                <a:ln w="952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eaLnBrk="1" hangingPunct="1"/>
                  <a:endParaRPr lang="en-GB"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60" name="Can 5">
                  <a:extLst>
                    <a:ext uri="{FF2B5EF4-FFF2-40B4-BE49-F238E27FC236}">
                      <a16:creationId xmlns:a16="http://schemas.microsoft.com/office/drawing/2014/main" xmlns="" id="{06EB2C02-1D4B-48FE-A549-AC4AB7F2CEBB}"/>
                    </a:ext>
                  </a:extLst>
                </p:cNvPr>
                <p:cNvSpPr/>
                <p:nvPr/>
              </p:nvSpPr>
              <p:spPr>
                <a:xfrm>
                  <a:off x="5802173" y="2197138"/>
                  <a:ext cx="1019880" cy="1032869"/>
                </a:xfrm>
                <a:prstGeom prst="can">
                  <a:avLst>
                    <a:gd name="adj" fmla="val 25055"/>
                  </a:avLst>
                </a:prstGeom>
                <a:solidFill>
                  <a:srgbClr val="F4C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eaLnBrk="1" hangingPunct="1"/>
                  <a:endParaRPr lang="en-GB"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61" name="Parallelogram 160">
                  <a:extLst>
                    <a:ext uri="{FF2B5EF4-FFF2-40B4-BE49-F238E27FC236}">
                      <a16:creationId xmlns:a16="http://schemas.microsoft.com/office/drawing/2014/main" xmlns="" id="{307BBA3A-B3EE-4A9B-915E-5794339A89B1}"/>
                    </a:ext>
                  </a:extLst>
                </p:cNvPr>
                <p:cNvSpPr/>
                <p:nvPr/>
              </p:nvSpPr>
              <p:spPr>
                <a:xfrm rot="5400000">
                  <a:off x="5340113" y="2727438"/>
                  <a:ext cx="1364961" cy="70611"/>
                </a:xfrm>
                <a:prstGeom prst="parallelogram">
                  <a:avLst>
                    <a:gd name="adj" fmla="val 16477"/>
                  </a:avLst>
                </a:prstGeom>
                <a:solidFill>
                  <a:srgbClr val="DEE7EA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eaLnBrk="1" hangingPunct="1"/>
                  <a:endParaRPr lang="en-GB"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62" name="Can 1">
                  <a:extLst>
                    <a:ext uri="{FF2B5EF4-FFF2-40B4-BE49-F238E27FC236}">
                      <a16:creationId xmlns:a16="http://schemas.microsoft.com/office/drawing/2014/main" xmlns="" id="{EFD0311A-736B-475E-8800-E0B429FA6D11}"/>
                    </a:ext>
                  </a:extLst>
                </p:cNvPr>
                <p:cNvSpPr/>
                <p:nvPr/>
              </p:nvSpPr>
              <p:spPr>
                <a:xfrm>
                  <a:off x="5799845" y="1828800"/>
                  <a:ext cx="1024538" cy="1645875"/>
                </a:xfrm>
                <a:prstGeom prst="can">
                  <a:avLst>
                    <a:gd name="adj" fmla="val 26275"/>
                  </a:avLst>
                </a:prstGeom>
                <a:noFill/>
                <a:ln w="952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eaLnBrk="1" hangingPunct="1"/>
                  <a:endParaRPr lang="en-GB" sz="160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118" name="Group 117"/>
              <p:cNvGrpSpPr/>
              <p:nvPr/>
            </p:nvGrpSpPr>
            <p:grpSpPr>
              <a:xfrm>
                <a:off x="7148287" y="3148415"/>
                <a:ext cx="404513" cy="649832"/>
                <a:chOff x="5799845" y="1828800"/>
                <a:chExt cx="1024538" cy="1645875"/>
              </a:xfrm>
            </p:grpSpPr>
            <p:sp>
              <p:nvSpPr>
                <p:cNvPr id="119" name="Can 61">
                  <a:extLst>
                    <a:ext uri="{FF2B5EF4-FFF2-40B4-BE49-F238E27FC236}">
                      <a16:creationId xmlns:a16="http://schemas.microsoft.com/office/drawing/2014/main" xmlns="" id="{4F59C404-BA6E-4A13-9E56-8A640B0F4483}"/>
                    </a:ext>
                  </a:extLst>
                </p:cNvPr>
                <p:cNvSpPr/>
                <p:nvPr/>
              </p:nvSpPr>
              <p:spPr>
                <a:xfrm>
                  <a:off x="5799845" y="2945674"/>
                  <a:ext cx="1024538" cy="529001"/>
                </a:xfrm>
                <a:prstGeom prst="can">
                  <a:avLst>
                    <a:gd name="adj" fmla="val 50000"/>
                  </a:avLst>
                </a:prstGeom>
                <a:solidFill>
                  <a:srgbClr val="AABBC2"/>
                </a:solidFill>
                <a:ln w="952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eaLnBrk="1" hangingPunct="1"/>
                  <a:endParaRPr lang="en-GB"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20" name="Can 5">
                  <a:extLst>
                    <a:ext uri="{FF2B5EF4-FFF2-40B4-BE49-F238E27FC236}">
                      <a16:creationId xmlns:a16="http://schemas.microsoft.com/office/drawing/2014/main" xmlns="" id="{06EB2C02-1D4B-48FE-A549-AC4AB7F2CEBB}"/>
                    </a:ext>
                  </a:extLst>
                </p:cNvPr>
                <p:cNvSpPr/>
                <p:nvPr/>
              </p:nvSpPr>
              <p:spPr>
                <a:xfrm>
                  <a:off x="5802173" y="2197138"/>
                  <a:ext cx="1019880" cy="1032869"/>
                </a:xfrm>
                <a:prstGeom prst="can">
                  <a:avLst>
                    <a:gd name="adj" fmla="val 25055"/>
                  </a:avLst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eaLnBrk="1" hangingPunct="1"/>
                  <a:endParaRPr lang="en-GB"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21" name="Parallelogram 120">
                  <a:extLst>
                    <a:ext uri="{FF2B5EF4-FFF2-40B4-BE49-F238E27FC236}">
                      <a16:creationId xmlns:a16="http://schemas.microsoft.com/office/drawing/2014/main" xmlns="" id="{307BBA3A-B3EE-4A9B-915E-5794339A89B1}"/>
                    </a:ext>
                  </a:extLst>
                </p:cNvPr>
                <p:cNvSpPr/>
                <p:nvPr/>
              </p:nvSpPr>
              <p:spPr>
                <a:xfrm rot="5400000">
                  <a:off x="5340113" y="2727438"/>
                  <a:ext cx="1364961" cy="70611"/>
                </a:xfrm>
                <a:prstGeom prst="parallelogram">
                  <a:avLst>
                    <a:gd name="adj" fmla="val 16477"/>
                  </a:avLst>
                </a:prstGeom>
                <a:solidFill>
                  <a:srgbClr val="DEE7EA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eaLnBrk="1" hangingPunct="1"/>
                  <a:endParaRPr lang="en-GB"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22" name="Can 1">
                  <a:extLst>
                    <a:ext uri="{FF2B5EF4-FFF2-40B4-BE49-F238E27FC236}">
                      <a16:creationId xmlns:a16="http://schemas.microsoft.com/office/drawing/2014/main" xmlns="" id="{EFD0311A-736B-475E-8800-E0B429FA6D11}"/>
                    </a:ext>
                  </a:extLst>
                </p:cNvPr>
                <p:cNvSpPr/>
                <p:nvPr/>
              </p:nvSpPr>
              <p:spPr>
                <a:xfrm>
                  <a:off x="5799845" y="1828800"/>
                  <a:ext cx="1024538" cy="1645875"/>
                </a:xfrm>
                <a:prstGeom prst="can">
                  <a:avLst>
                    <a:gd name="adj" fmla="val 26275"/>
                  </a:avLst>
                </a:prstGeom>
                <a:noFill/>
                <a:ln w="952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eaLnBrk="1" hangingPunct="1"/>
                  <a:endParaRPr lang="en-GB" sz="160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173" name="Group 172"/>
              <p:cNvGrpSpPr/>
              <p:nvPr/>
            </p:nvGrpSpPr>
            <p:grpSpPr>
              <a:xfrm>
                <a:off x="7014026" y="3398426"/>
                <a:ext cx="404513" cy="649832"/>
                <a:chOff x="5799845" y="1828800"/>
                <a:chExt cx="1024538" cy="1645875"/>
              </a:xfrm>
            </p:grpSpPr>
            <p:sp>
              <p:nvSpPr>
                <p:cNvPr id="174" name="Can 61">
                  <a:extLst>
                    <a:ext uri="{FF2B5EF4-FFF2-40B4-BE49-F238E27FC236}">
                      <a16:creationId xmlns:a16="http://schemas.microsoft.com/office/drawing/2014/main" xmlns="" id="{4F59C404-BA6E-4A13-9E56-8A640B0F4483}"/>
                    </a:ext>
                  </a:extLst>
                </p:cNvPr>
                <p:cNvSpPr/>
                <p:nvPr/>
              </p:nvSpPr>
              <p:spPr>
                <a:xfrm>
                  <a:off x="5799845" y="2945674"/>
                  <a:ext cx="1024538" cy="529001"/>
                </a:xfrm>
                <a:prstGeom prst="can">
                  <a:avLst>
                    <a:gd name="adj" fmla="val 50000"/>
                  </a:avLst>
                </a:prstGeom>
                <a:solidFill>
                  <a:srgbClr val="AABBC2"/>
                </a:solidFill>
                <a:ln w="952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eaLnBrk="1" hangingPunct="1"/>
                  <a:endParaRPr lang="en-GB"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75" name="Can 5">
                  <a:extLst>
                    <a:ext uri="{FF2B5EF4-FFF2-40B4-BE49-F238E27FC236}">
                      <a16:creationId xmlns:a16="http://schemas.microsoft.com/office/drawing/2014/main" xmlns="" id="{06EB2C02-1D4B-48FE-A549-AC4AB7F2CEBB}"/>
                    </a:ext>
                  </a:extLst>
                </p:cNvPr>
                <p:cNvSpPr/>
                <p:nvPr/>
              </p:nvSpPr>
              <p:spPr>
                <a:xfrm>
                  <a:off x="5802173" y="2197138"/>
                  <a:ext cx="1019880" cy="1032869"/>
                </a:xfrm>
                <a:prstGeom prst="can">
                  <a:avLst>
                    <a:gd name="adj" fmla="val 25055"/>
                  </a:avLst>
                </a:prstGeom>
                <a:solidFill>
                  <a:srgbClr val="F852A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eaLnBrk="1" hangingPunct="1"/>
                  <a:endParaRPr lang="en-GB"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76" name="Parallelogram 175">
                  <a:extLst>
                    <a:ext uri="{FF2B5EF4-FFF2-40B4-BE49-F238E27FC236}">
                      <a16:creationId xmlns:a16="http://schemas.microsoft.com/office/drawing/2014/main" xmlns="" id="{307BBA3A-B3EE-4A9B-915E-5794339A89B1}"/>
                    </a:ext>
                  </a:extLst>
                </p:cNvPr>
                <p:cNvSpPr/>
                <p:nvPr/>
              </p:nvSpPr>
              <p:spPr>
                <a:xfrm rot="5400000">
                  <a:off x="5340113" y="2727438"/>
                  <a:ext cx="1364961" cy="70611"/>
                </a:xfrm>
                <a:prstGeom prst="parallelogram">
                  <a:avLst>
                    <a:gd name="adj" fmla="val 16477"/>
                  </a:avLst>
                </a:prstGeom>
                <a:solidFill>
                  <a:srgbClr val="DEE7EA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eaLnBrk="1" hangingPunct="1"/>
                  <a:endParaRPr lang="en-GB"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77" name="Can 1">
                  <a:extLst>
                    <a:ext uri="{FF2B5EF4-FFF2-40B4-BE49-F238E27FC236}">
                      <a16:creationId xmlns:a16="http://schemas.microsoft.com/office/drawing/2014/main" xmlns="" id="{EFD0311A-736B-475E-8800-E0B429FA6D11}"/>
                    </a:ext>
                  </a:extLst>
                </p:cNvPr>
                <p:cNvSpPr/>
                <p:nvPr/>
              </p:nvSpPr>
              <p:spPr>
                <a:xfrm>
                  <a:off x="5799845" y="1828800"/>
                  <a:ext cx="1024538" cy="1645875"/>
                </a:xfrm>
                <a:prstGeom prst="can">
                  <a:avLst>
                    <a:gd name="adj" fmla="val 26275"/>
                  </a:avLst>
                </a:prstGeom>
                <a:noFill/>
                <a:ln w="952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eaLnBrk="1" hangingPunct="1"/>
                  <a:endParaRPr lang="en-GB" sz="160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153" name="Group 152"/>
              <p:cNvGrpSpPr/>
              <p:nvPr/>
            </p:nvGrpSpPr>
            <p:grpSpPr>
              <a:xfrm>
                <a:off x="6879765" y="3648437"/>
                <a:ext cx="404513" cy="649832"/>
                <a:chOff x="5799845" y="1828800"/>
                <a:chExt cx="1024538" cy="1645875"/>
              </a:xfrm>
            </p:grpSpPr>
            <p:sp>
              <p:nvSpPr>
                <p:cNvPr id="154" name="Can 61">
                  <a:extLst>
                    <a:ext uri="{FF2B5EF4-FFF2-40B4-BE49-F238E27FC236}">
                      <a16:creationId xmlns:a16="http://schemas.microsoft.com/office/drawing/2014/main" xmlns="" id="{4F59C404-BA6E-4A13-9E56-8A640B0F4483}"/>
                    </a:ext>
                  </a:extLst>
                </p:cNvPr>
                <p:cNvSpPr/>
                <p:nvPr/>
              </p:nvSpPr>
              <p:spPr>
                <a:xfrm>
                  <a:off x="5799845" y="2945674"/>
                  <a:ext cx="1024538" cy="529001"/>
                </a:xfrm>
                <a:prstGeom prst="can">
                  <a:avLst>
                    <a:gd name="adj" fmla="val 50000"/>
                  </a:avLst>
                </a:prstGeom>
                <a:solidFill>
                  <a:srgbClr val="AABBC2"/>
                </a:solidFill>
                <a:ln w="952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eaLnBrk="1" hangingPunct="1"/>
                  <a:endParaRPr lang="en-GB"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5" name="Can 5">
                  <a:extLst>
                    <a:ext uri="{FF2B5EF4-FFF2-40B4-BE49-F238E27FC236}">
                      <a16:creationId xmlns:a16="http://schemas.microsoft.com/office/drawing/2014/main" xmlns="" id="{06EB2C02-1D4B-48FE-A549-AC4AB7F2CEBB}"/>
                    </a:ext>
                  </a:extLst>
                </p:cNvPr>
                <p:cNvSpPr/>
                <p:nvPr/>
              </p:nvSpPr>
              <p:spPr>
                <a:xfrm>
                  <a:off x="5802173" y="2197138"/>
                  <a:ext cx="1019880" cy="1032869"/>
                </a:xfrm>
                <a:prstGeom prst="can">
                  <a:avLst>
                    <a:gd name="adj" fmla="val 25055"/>
                  </a:avLst>
                </a:prstGeom>
                <a:solidFill>
                  <a:srgbClr val="7A5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eaLnBrk="1" hangingPunct="1"/>
                  <a:endParaRPr lang="en-GB"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6" name="Parallelogram 155">
                  <a:extLst>
                    <a:ext uri="{FF2B5EF4-FFF2-40B4-BE49-F238E27FC236}">
                      <a16:creationId xmlns:a16="http://schemas.microsoft.com/office/drawing/2014/main" xmlns="" id="{307BBA3A-B3EE-4A9B-915E-5794339A89B1}"/>
                    </a:ext>
                  </a:extLst>
                </p:cNvPr>
                <p:cNvSpPr/>
                <p:nvPr/>
              </p:nvSpPr>
              <p:spPr>
                <a:xfrm rot="5400000">
                  <a:off x="5340113" y="2727438"/>
                  <a:ext cx="1364961" cy="70611"/>
                </a:xfrm>
                <a:prstGeom prst="parallelogram">
                  <a:avLst>
                    <a:gd name="adj" fmla="val 16477"/>
                  </a:avLst>
                </a:prstGeom>
                <a:solidFill>
                  <a:srgbClr val="DEE7EA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eaLnBrk="1" hangingPunct="1"/>
                  <a:endParaRPr lang="en-GB"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7" name="Can 1">
                  <a:extLst>
                    <a:ext uri="{FF2B5EF4-FFF2-40B4-BE49-F238E27FC236}">
                      <a16:creationId xmlns:a16="http://schemas.microsoft.com/office/drawing/2014/main" xmlns="" id="{EFD0311A-736B-475E-8800-E0B429FA6D11}"/>
                    </a:ext>
                  </a:extLst>
                </p:cNvPr>
                <p:cNvSpPr/>
                <p:nvPr/>
              </p:nvSpPr>
              <p:spPr>
                <a:xfrm>
                  <a:off x="5799845" y="1828800"/>
                  <a:ext cx="1024538" cy="1645875"/>
                </a:xfrm>
                <a:prstGeom prst="can">
                  <a:avLst>
                    <a:gd name="adj" fmla="val 26275"/>
                  </a:avLst>
                </a:prstGeom>
                <a:noFill/>
                <a:ln w="952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eaLnBrk="1" hangingPunct="1"/>
                  <a:endParaRPr lang="en-GB" sz="160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123" name="Group 122"/>
              <p:cNvGrpSpPr/>
              <p:nvPr/>
            </p:nvGrpSpPr>
            <p:grpSpPr>
              <a:xfrm>
                <a:off x="6745504" y="3898448"/>
                <a:ext cx="404513" cy="649832"/>
                <a:chOff x="5799845" y="1828800"/>
                <a:chExt cx="1024538" cy="1645875"/>
              </a:xfrm>
            </p:grpSpPr>
            <p:sp>
              <p:nvSpPr>
                <p:cNvPr id="124" name="Can 61">
                  <a:extLst>
                    <a:ext uri="{FF2B5EF4-FFF2-40B4-BE49-F238E27FC236}">
                      <a16:creationId xmlns:a16="http://schemas.microsoft.com/office/drawing/2014/main" xmlns="" id="{4F59C404-BA6E-4A13-9E56-8A640B0F4483}"/>
                    </a:ext>
                  </a:extLst>
                </p:cNvPr>
                <p:cNvSpPr/>
                <p:nvPr/>
              </p:nvSpPr>
              <p:spPr>
                <a:xfrm>
                  <a:off x="5799845" y="2945674"/>
                  <a:ext cx="1024538" cy="529001"/>
                </a:xfrm>
                <a:prstGeom prst="can">
                  <a:avLst>
                    <a:gd name="adj" fmla="val 50000"/>
                  </a:avLst>
                </a:prstGeom>
                <a:solidFill>
                  <a:srgbClr val="AABBC2"/>
                </a:solidFill>
                <a:ln w="952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eaLnBrk="1" hangingPunct="1"/>
                  <a:endParaRPr lang="en-GB"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25" name="Can 5">
                  <a:extLst>
                    <a:ext uri="{FF2B5EF4-FFF2-40B4-BE49-F238E27FC236}">
                      <a16:creationId xmlns:a16="http://schemas.microsoft.com/office/drawing/2014/main" xmlns="" id="{06EB2C02-1D4B-48FE-A549-AC4AB7F2CEBB}"/>
                    </a:ext>
                  </a:extLst>
                </p:cNvPr>
                <p:cNvSpPr/>
                <p:nvPr/>
              </p:nvSpPr>
              <p:spPr>
                <a:xfrm>
                  <a:off x="5802173" y="2197138"/>
                  <a:ext cx="1019880" cy="1032869"/>
                </a:xfrm>
                <a:prstGeom prst="can">
                  <a:avLst>
                    <a:gd name="adj" fmla="val 25055"/>
                  </a:avLst>
                </a:prstGeom>
                <a:solidFill>
                  <a:srgbClr val="F9447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eaLnBrk="1" hangingPunct="1"/>
                  <a:endParaRPr lang="en-GB"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26" name="Parallelogram 125">
                  <a:extLst>
                    <a:ext uri="{FF2B5EF4-FFF2-40B4-BE49-F238E27FC236}">
                      <a16:creationId xmlns:a16="http://schemas.microsoft.com/office/drawing/2014/main" xmlns="" id="{307BBA3A-B3EE-4A9B-915E-5794339A89B1}"/>
                    </a:ext>
                  </a:extLst>
                </p:cNvPr>
                <p:cNvSpPr/>
                <p:nvPr/>
              </p:nvSpPr>
              <p:spPr>
                <a:xfrm rot="5400000">
                  <a:off x="5340113" y="2727438"/>
                  <a:ext cx="1364961" cy="70611"/>
                </a:xfrm>
                <a:prstGeom prst="parallelogram">
                  <a:avLst>
                    <a:gd name="adj" fmla="val 16477"/>
                  </a:avLst>
                </a:prstGeom>
                <a:solidFill>
                  <a:srgbClr val="DEE7EA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eaLnBrk="1" hangingPunct="1"/>
                  <a:endParaRPr lang="en-GB"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27" name="Can 1">
                  <a:extLst>
                    <a:ext uri="{FF2B5EF4-FFF2-40B4-BE49-F238E27FC236}">
                      <a16:creationId xmlns:a16="http://schemas.microsoft.com/office/drawing/2014/main" xmlns="" id="{EFD0311A-736B-475E-8800-E0B429FA6D11}"/>
                    </a:ext>
                  </a:extLst>
                </p:cNvPr>
                <p:cNvSpPr/>
                <p:nvPr/>
              </p:nvSpPr>
              <p:spPr>
                <a:xfrm>
                  <a:off x="5799845" y="1828800"/>
                  <a:ext cx="1024538" cy="1645875"/>
                </a:xfrm>
                <a:prstGeom prst="can">
                  <a:avLst>
                    <a:gd name="adj" fmla="val 26275"/>
                  </a:avLst>
                </a:prstGeom>
                <a:noFill/>
                <a:ln w="952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eaLnBrk="1" hangingPunct="1"/>
                  <a:endParaRPr lang="en-GB" sz="160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138" name="Group 137"/>
              <p:cNvGrpSpPr/>
              <p:nvPr/>
            </p:nvGrpSpPr>
            <p:grpSpPr>
              <a:xfrm>
                <a:off x="6611243" y="4148459"/>
                <a:ext cx="404513" cy="649832"/>
                <a:chOff x="5799845" y="1828800"/>
                <a:chExt cx="1024538" cy="1645875"/>
              </a:xfrm>
            </p:grpSpPr>
            <p:sp>
              <p:nvSpPr>
                <p:cNvPr id="139" name="Can 61">
                  <a:extLst>
                    <a:ext uri="{FF2B5EF4-FFF2-40B4-BE49-F238E27FC236}">
                      <a16:creationId xmlns:a16="http://schemas.microsoft.com/office/drawing/2014/main" xmlns="" id="{4F59C404-BA6E-4A13-9E56-8A640B0F4483}"/>
                    </a:ext>
                  </a:extLst>
                </p:cNvPr>
                <p:cNvSpPr/>
                <p:nvPr/>
              </p:nvSpPr>
              <p:spPr>
                <a:xfrm>
                  <a:off x="5799845" y="2945674"/>
                  <a:ext cx="1024538" cy="529001"/>
                </a:xfrm>
                <a:prstGeom prst="can">
                  <a:avLst>
                    <a:gd name="adj" fmla="val 50000"/>
                  </a:avLst>
                </a:prstGeom>
                <a:solidFill>
                  <a:srgbClr val="AABBC2"/>
                </a:solidFill>
                <a:ln w="952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eaLnBrk="1" hangingPunct="1"/>
                  <a:endParaRPr lang="en-GB"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40" name="Can 5">
                  <a:extLst>
                    <a:ext uri="{FF2B5EF4-FFF2-40B4-BE49-F238E27FC236}">
                      <a16:creationId xmlns:a16="http://schemas.microsoft.com/office/drawing/2014/main" xmlns="" id="{06EB2C02-1D4B-48FE-A549-AC4AB7F2CEBB}"/>
                    </a:ext>
                  </a:extLst>
                </p:cNvPr>
                <p:cNvSpPr/>
                <p:nvPr/>
              </p:nvSpPr>
              <p:spPr>
                <a:xfrm>
                  <a:off x="5802173" y="2197138"/>
                  <a:ext cx="1019880" cy="1032869"/>
                </a:xfrm>
                <a:prstGeom prst="can">
                  <a:avLst>
                    <a:gd name="adj" fmla="val 25055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eaLnBrk="1" hangingPunct="1"/>
                  <a:endParaRPr lang="en-GB"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41" name="Parallelogram 140">
                  <a:extLst>
                    <a:ext uri="{FF2B5EF4-FFF2-40B4-BE49-F238E27FC236}">
                      <a16:creationId xmlns:a16="http://schemas.microsoft.com/office/drawing/2014/main" xmlns="" id="{307BBA3A-B3EE-4A9B-915E-5794339A89B1}"/>
                    </a:ext>
                  </a:extLst>
                </p:cNvPr>
                <p:cNvSpPr/>
                <p:nvPr/>
              </p:nvSpPr>
              <p:spPr>
                <a:xfrm rot="5400000">
                  <a:off x="5340113" y="2727438"/>
                  <a:ext cx="1364961" cy="70611"/>
                </a:xfrm>
                <a:prstGeom prst="parallelogram">
                  <a:avLst>
                    <a:gd name="adj" fmla="val 16477"/>
                  </a:avLst>
                </a:prstGeom>
                <a:solidFill>
                  <a:srgbClr val="DEE7EA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eaLnBrk="1" hangingPunct="1"/>
                  <a:endParaRPr lang="en-GB"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42" name="Can 1">
                  <a:extLst>
                    <a:ext uri="{FF2B5EF4-FFF2-40B4-BE49-F238E27FC236}">
                      <a16:creationId xmlns:a16="http://schemas.microsoft.com/office/drawing/2014/main" xmlns="" id="{EFD0311A-736B-475E-8800-E0B429FA6D11}"/>
                    </a:ext>
                  </a:extLst>
                </p:cNvPr>
                <p:cNvSpPr/>
                <p:nvPr/>
              </p:nvSpPr>
              <p:spPr>
                <a:xfrm>
                  <a:off x="5799845" y="1828800"/>
                  <a:ext cx="1024538" cy="1645875"/>
                </a:xfrm>
                <a:prstGeom prst="can">
                  <a:avLst>
                    <a:gd name="adj" fmla="val 26275"/>
                  </a:avLst>
                </a:prstGeom>
                <a:noFill/>
                <a:ln w="952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eaLnBrk="1" hangingPunct="1"/>
                  <a:endParaRPr lang="en-GB" sz="160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128" name="Group 127"/>
              <p:cNvGrpSpPr/>
              <p:nvPr/>
            </p:nvGrpSpPr>
            <p:grpSpPr>
              <a:xfrm>
                <a:off x="6476982" y="4398470"/>
                <a:ext cx="404513" cy="649832"/>
                <a:chOff x="5799845" y="1828800"/>
                <a:chExt cx="1024538" cy="1645875"/>
              </a:xfrm>
            </p:grpSpPr>
            <p:sp>
              <p:nvSpPr>
                <p:cNvPr id="129" name="Can 61">
                  <a:extLst>
                    <a:ext uri="{FF2B5EF4-FFF2-40B4-BE49-F238E27FC236}">
                      <a16:creationId xmlns:a16="http://schemas.microsoft.com/office/drawing/2014/main" xmlns="" id="{4F59C404-BA6E-4A13-9E56-8A640B0F4483}"/>
                    </a:ext>
                  </a:extLst>
                </p:cNvPr>
                <p:cNvSpPr/>
                <p:nvPr/>
              </p:nvSpPr>
              <p:spPr>
                <a:xfrm>
                  <a:off x="5799845" y="2945674"/>
                  <a:ext cx="1024538" cy="529001"/>
                </a:xfrm>
                <a:prstGeom prst="can">
                  <a:avLst>
                    <a:gd name="adj" fmla="val 50000"/>
                  </a:avLst>
                </a:prstGeom>
                <a:solidFill>
                  <a:srgbClr val="AABBC2"/>
                </a:solidFill>
                <a:ln w="952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eaLnBrk="1" hangingPunct="1"/>
                  <a:endParaRPr lang="en-GB"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30" name="Can 5">
                  <a:extLst>
                    <a:ext uri="{FF2B5EF4-FFF2-40B4-BE49-F238E27FC236}">
                      <a16:creationId xmlns:a16="http://schemas.microsoft.com/office/drawing/2014/main" xmlns="" id="{06EB2C02-1D4B-48FE-A549-AC4AB7F2CEBB}"/>
                    </a:ext>
                  </a:extLst>
                </p:cNvPr>
                <p:cNvSpPr/>
                <p:nvPr/>
              </p:nvSpPr>
              <p:spPr>
                <a:xfrm>
                  <a:off x="5802173" y="2197138"/>
                  <a:ext cx="1019880" cy="1032869"/>
                </a:xfrm>
                <a:prstGeom prst="can">
                  <a:avLst>
                    <a:gd name="adj" fmla="val 25055"/>
                  </a:avLst>
                </a:prstGeom>
                <a:solidFill>
                  <a:srgbClr val="F88B2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eaLnBrk="1" hangingPunct="1"/>
                  <a:endParaRPr lang="en-GB"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31" name="Parallelogram 130">
                  <a:extLst>
                    <a:ext uri="{FF2B5EF4-FFF2-40B4-BE49-F238E27FC236}">
                      <a16:creationId xmlns:a16="http://schemas.microsoft.com/office/drawing/2014/main" xmlns="" id="{307BBA3A-B3EE-4A9B-915E-5794339A89B1}"/>
                    </a:ext>
                  </a:extLst>
                </p:cNvPr>
                <p:cNvSpPr/>
                <p:nvPr/>
              </p:nvSpPr>
              <p:spPr>
                <a:xfrm rot="5400000">
                  <a:off x="5340113" y="2727438"/>
                  <a:ext cx="1364961" cy="70611"/>
                </a:xfrm>
                <a:prstGeom prst="parallelogram">
                  <a:avLst>
                    <a:gd name="adj" fmla="val 16477"/>
                  </a:avLst>
                </a:prstGeom>
                <a:solidFill>
                  <a:srgbClr val="DEE7EA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eaLnBrk="1" hangingPunct="1"/>
                  <a:endParaRPr lang="en-GB"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32" name="Can 1">
                  <a:extLst>
                    <a:ext uri="{FF2B5EF4-FFF2-40B4-BE49-F238E27FC236}">
                      <a16:creationId xmlns:a16="http://schemas.microsoft.com/office/drawing/2014/main" xmlns="" id="{EFD0311A-736B-475E-8800-E0B429FA6D11}"/>
                    </a:ext>
                  </a:extLst>
                </p:cNvPr>
                <p:cNvSpPr/>
                <p:nvPr/>
              </p:nvSpPr>
              <p:spPr>
                <a:xfrm>
                  <a:off x="5799845" y="1828800"/>
                  <a:ext cx="1024538" cy="1645875"/>
                </a:xfrm>
                <a:prstGeom prst="can">
                  <a:avLst>
                    <a:gd name="adj" fmla="val 26275"/>
                  </a:avLst>
                </a:prstGeom>
                <a:noFill/>
                <a:ln w="952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eaLnBrk="1" hangingPunct="1"/>
                  <a:endParaRPr lang="en-GB" sz="160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143" name="Group 142"/>
              <p:cNvGrpSpPr/>
              <p:nvPr/>
            </p:nvGrpSpPr>
            <p:grpSpPr>
              <a:xfrm>
                <a:off x="6342721" y="4648481"/>
                <a:ext cx="404513" cy="649832"/>
                <a:chOff x="5799845" y="1828800"/>
                <a:chExt cx="1024538" cy="1645875"/>
              </a:xfrm>
            </p:grpSpPr>
            <p:sp>
              <p:nvSpPr>
                <p:cNvPr id="144" name="Can 61">
                  <a:extLst>
                    <a:ext uri="{FF2B5EF4-FFF2-40B4-BE49-F238E27FC236}">
                      <a16:creationId xmlns:a16="http://schemas.microsoft.com/office/drawing/2014/main" xmlns="" id="{4F59C404-BA6E-4A13-9E56-8A640B0F4483}"/>
                    </a:ext>
                  </a:extLst>
                </p:cNvPr>
                <p:cNvSpPr/>
                <p:nvPr/>
              </p:nvSpPr>
              <p:spPr>
                <a:xfrm>
                  <a:off x="5799845" y="2945674"/>
                  <a:ext cx="1024538" cy="529001"/>
                </a:xfrm>
                <a:prstGeom prst="can">
                  <a:avLst>
                    <a:gd name="adj" fmla="val 50000"/>
                  </a:avLst>
                </a:prstGeom>
                <a:solidFill>
                  <a:srgbClr val="AABBC2"/>
                </a:solidFill>
                <a:ln w="952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eaLnBrk="1" hangingPunct="1"/>
                  <a:endParaRPr lang="en-GB"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45" name="Can 5">
                  <a:extLst>
                    <a:ext uri="{FF2B5EF4-FFF2-40B4-BE49-F238E27FC236}">
                      <a16:creationId xmlns:a16="http://schemas.microsoft.com/office/drawing/2014/main" xmlns="" id="{06EB2C02-1D4B-48FE-A549-AC4AB7F2CEBB}"/>
                    </a:ext>
                  </a:extLst>
                </p:cNvPr>
                <p:cNvSpPr/>
                <p:nvPr/>
              </p:nvSpPr>
              <p:spPr>
                <a:xfrm>
                  <a:off x="5802173" y="2197138"/>
                  <a:ext cx="1019880" cy="1032869"/>
                </a:xfrm>
                <a:prstGeom prst="can">
                  <a:avLst>
                    <a:gd name="adj" fmla="val 25055"/>
                  </a:avLst>
                </a:prstGeom>
                <a:solidFill>
                  <a:srgbClr val="F4C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eaLnBrk="1" hangingPunct="1"/>
                  <a:endParaRPr lang="en-GB"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46" name="Parallelogram 145">
                  <a:extLst>
                    <a:ext uri="{FF2B5EF4-FFF2-40B4-BE49-F238E27FC236}">
                      <a16:creationId xmlns:a16="http://schemas.microsoft.com/office/drawing/2014/main" xmlns="" id="{307BBA3A-B3EE-4A9B-915E-5794339A89B1}"/>
                    </a:ext>
                  </a:extLst>
                </p:cNvPr>
                <p:cNvSpPr/>
                <p:nvPr/>
              </p:nvSpPr>
              <p:spPr>
                <a:xfrm rot="5400000">
                  <a:off x="5340113" y="2727438"/>
                  <a:ext cx="1364961" cy="70611"/>
                </a:xfrm>
                <a:prstGeom prst="parallelogram">
                  <a:avLst>
                    <a:gd name="adj" fmla="val 16477"/>
                  </a:avLst>
                </a:prstGeom>
                <a:solidFill>
                  <a:srgbClr val="DEE7EA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eaLnBrk="1" hangingPunct="1"/>
                  <a:endParaRPr lang="en-GB"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47" name="Can 1">
                  <a:extLst>
                    <a:ext uri="{FF2B5EF4-FFF2-40B4-BE49-F238E27FC236}">
                      <a16:creationId xmlns:a16="http://schemas.microsoft.com/office/drawing/2014/main" xmlns="" id="{EFD0311A-736B-475E-8800-E0B429FA6D11}"/>
                    </a:ext>
                  </a:extLst>
                </p:cNvPr>
                <p:cNvSpPr/>
                <p:nvPr/>
              </p:nvSpPr>
              <p:spPr>
                <a:xfrm>
                  <a:off x="5799845" y="1828800"/>
                  <a:ext cx="1024538" cy="1645875"/>
                </a:xfrm>
                <a:prstGeom prst="can">
                  <a:avLst>
                    <a:gd name="adj" fmla="val 26275"/>
                  </a:avLst>
                </a:prstGeom>
                <a:noFill/>
                <a:ln w="952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eaLnBrk="1" hangingPunct="1"/>
                  <a:endParaRPr lang="en-GB" sz="160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133" name="Group 132"/>
              <p:cNvGrpSpPr/>
              <p:nvPr/>
            </p:nvGrpSpPr>
            <p:grpSpPr>
              <a:xfrm>
                <a:off x="6208460" y="4898492"/>
                <a:ext cx="404513" cy="649832"/>
                <a:chOff x="5799845" y="1828800"/>
                <a:chExt cx="1024538" cy="1645875"/>
              </a:xfrm>
            </p:grpSpPr>
            <p:sp>
              <p:nvSpPr>
                <p:cNvPr id="134" name="Can 61">
                  <a:extLst>
                    <a:ext uri="{FF2B5EF4-FFF2-40B4-BE49-F238E27FC236}">
                      <a16:creationId xmlns:a16="http://schemas.microsoft.com/office/drawing/2014/main" xmlns="" id="{4F59C404-BA6E-4A13-9E56-8A640B0F4483}"/>
                    </a:ext>
                  </a:extLst>
                </p:cNvPr>
                <p:cNvSpPr/>
                <p:nvPr/>
              </p:nvSpPr>
              <p:spPr>
                <a:xfrm>
                  <a:off x="5799845" y="2945674"/>
                  <a:ext cx="1024538" cy="529001"/>
                </a:xfrm>
                <a:prstGeom prst="can">
                  <a:avLst>
                    <a:gd name="adj" fmla="val 50000"/>
                  </a:avLst>
                </a:prstGeom>
                <a:solidFill>
                  <a:srgbClr val="AABBC2"/>
                </a:solidFill>
                <a:ln w="952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eaLnBrk="1" hangingPunct="1"/>
                  <a:endParaRPr lang="en-GB"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35" name="Can 5">
                  <a:extLst>
                    <a:ext uri="{FF2B5EF4-FFF2-40B4-BE49-F238E27FC236}">
                      <a16:creationId xmlns:a16="http://schemas.microsoft.com/office/drawing/2014/main" xmlns="" id="{06EB2C02-1D4B-48FE-A549-AC4AB7F2CEBB}"/>
                    </a:ext>
                  </a:extLst>
                </p:cNvPr>
                <p:cNvSpPr/>
                <p:nvPr/>
              </p:nvSpPr>
              <p:spPr>
                <a:xfrm>
                  <a:off x="5802173" y="2197138"/>
                  <a:ext cx="1019880" cy="1032869"/>
                </a:xfrm>
                <a:prstGeom prst="can">
                  <a:avLst>
                    <a:gd name="adj" fmla="val 25055"/>
                  </a:avLst>
                </a:prstGeom>
                <a:solidFill>
                  <a:srgbClr val="F852A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eaLnBrk="1" hangingPunct="1"/>
                  <a:endParaRPr lang="en-GB"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36" name="Parallelogram 135">
                  <a:extLst>
                    <a:ext uri="{FF2B5EF4-FFF2-40B4-BE49-F238E27FC236}">
                      <a16:creationId xmlns:a16="http://schemas.microsoft.com/office/drawing/2014/main" xmlns="" id="{307BBA3A-B3EE-4A9B-915E-5794339A89B1}"/>
                    </a:ext>
                  </a:extLst>
                </p:cNvPr>
                <p:cNvSpPr/>
                <p:nvPr/>
              </p:nvSpPr>
              <p:spPr>
                <a:xfrm rot="5400000">
                  <a:off x="5340113" y="2727438"/>
                  <a:ext cx="1364961" cy="70611"/>
                </a:xfrm>
                <a:prstGeom prst="parallelogram">
                  <a:avLst>
                    <a:gd name="adj" fmla="val 16477"/>
                  </a:avLst>
                </a:prstGeom>
                <a:solidFill>
                  <a:srgbClr val="DEE7EA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eaLnBrk="1" hangingPunct="1"/>
                  <a:endParaRPr lang="en-GB"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37" name="Can 1">
                  <a:extLst>
                    <a:ext uri="{FF2B5EF4-FFF2-40B4-BE49-F238E27FC236}">
                      <a16:creationId xmlns:a16="http://schemas.microsoft.com/office/drawing/2014/main" xmlns="" id="{EFD0311A-736B-475E-8800-E0B429FA6D11}"/>
                    </a:ext>
                  </a:extLst>
                </p:cNvPr>
                <p:cNvSpPr/>
                <p:nvPr/>
              </p:nvSpPr>
              <p:spPr>
                <a:xfrm>
                  <a:off x="5799845" y="1828800"/>
                  <a:ext cx="1024538" cy="1645875"/>
                </a:xfrm>
                <a:prstGeom prst="can">
                  <a:avLst>
                    <a:gd name="adj" fmla="val 26275"/>
                  </a:avLst>
                </a:prstGeom>
                <a:noFill/>
                <a:ln w="952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eaLnBrk="1" hangingPunct="1"/>
                  <a:endParaRPr lang="en-GB" sz="160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168" name="Group 167"/>
              <p:cNvGrpSpPr/>
              <p:nvPr/>
            </p:nvGrpSpPr>
            <p:grpSpPr>
              <a:xfrm>
                <a:off x="6074199" y="5148503"/>
                <a:ext cx="404513" cy="649832"/>
                <a:chOff x="5799845" y="1828800"/>
                <a:chExt cx="1024538" cy="1645875"/>
              </a:xfrm>
            </p:grpSpPr>
            <p:sp>
              <p:nvSpPr>
                <p:cNvPr id="169" name="Can 61">
                  <a:extLst>
                    <a:ext uri="{FF2B5EF4-FFF2-40B4-BE49-F238E27FC236}">
                      <a16:creationId xmlns:a16="http://schemas.microsoft.com/office/drawing/2014/main" xmlns="" id="{4F59C404-BA6E-4A13-9E56-8A640B0F4483}"/>
                    </a:ext>
                  </a:extLst>
                </p:cNvPr>
                <p:cNvSpPr/>
                <p:nvPr/>
              </p:nvSpPr>
              <p:spPr>
                <a:xfrm>
                  <a:off x="5799845" y="2945674"/>
                  <a:ext cx="1024538" cy="529001"/>
                </a:xfrm>
                <a:prstGeom prst="can">
                  <a:avLst>
                    <a:gd name="adj" fmla="val 50000"/>
                  </a:avLst>
                </a:prstGeom>
                <a:solidFill>
                  <a:srgbClr val="AABBC2"/>
                </a:solidFill>
                <a:ln w="952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eaLnBrk="1" hangingPunct="1"/>
                  <a:endParaRPr lang="en-GB"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70" name="Can 5">
                  <a:extLst>
                    <a:ext uri="{FF2B5EF4-FFF2-40B4-BE49-F238E27FC236}">
                      <a16:creationId xmlns:a16="http://schemas.microsoft.com/office/drawing/2014/main" xmlns="" id="{06EB2C02-1D4B-48FE-A549-AC4AB7F2CEBB}"/>
                    </a:ext>
                  </a:extLst>
                </p:cNvPr>
                <p:cNvSpPr/>
                <p:nvPr/>
              </p:nvSpPr>
              <p:spPr>
                <a:xfrm>
                  <a:off x="5802173" y="2197138"/>
                  <a:ext cx="1019880" cy="1032869"/>
                </a:xfrm>
                <a:prstGeom prst="can">
                  <a:avLst>
                    <a:gd name="adj" fmla="val 25055"/>
                  </a:avLst>
                </a:prstGeom>
                <a:solidFill>
                  <a:srgbClr val="7A5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eaLnBrk="1" hangingPunct="1"/>
                  <a:endParaRPr lang="en-GB"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71" name="Parallelogram 170">
                  <a:extLst>
                    <a:ext uri="{FF2B5EF4-FFF2-40B4-BE49-F238E27FC236}">
                      <a16:creationId xmlns:a16="http://schemas.microsoft.com/office/drawing/2014/main" xmlns="" id="{307BBA3A-B3EE-4A9B-915E-5794339A89B1}"/>
                    </a:ext>
                  </a:extLst>
                </p:cNvPr>
                <p:cNvSpPr/>
                <p:nvPr/>
              </p:nvSpPr>
              <p:spPr>
                <a:xfrm rot="5400000">
                  <a:off x="5340113" y="2727438"/>
                  <a:ext cx="1364961" cy="70611"/>
                </a:xfrm>
                <a:prstGeom prst="parallelogram">
                  <a:avLst>
                    <a:gd name="adj" fmla="val 16477"/>
                  </a:avLst>
                </a:prstGeom>
                <a:solidFill>
                  <a:srgbClr val="DEE7EA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eaLnBrk="1" hangingPunct="1"/>
                  <a:endParaRPr lang="en-GB"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72" name="Can 1">
                  <a:extLst>
                    <a:ext uri="{FF2B5EF4-FFF2-40B4-BE49-F238E27FC236}">
                      <a16:creationId xmlns:a16="http://schemas.microsoft.com/office/drawing/2014/main" xmlns="" id="{EFD0311A-736B-475E-8800-E0B429FA6D11}"/>
                    </a:ext>
                  </a:extLst>
                </p:cNvPr>
                <p:cNvSpPr/>
                <p:nvPr/>
              </p:nvSpPr>
              <p:spPr>
                <a:xfrm>
                  <a:off x="5799845" y="1828800"/>
                  <a:ext cx="1024538" cy="1645875"/>
                </a:xfrm>
                <a:prstGeom prst="can">
                  <a:avLst>
                    <a:gd name="adj" fmla="val 26275"/>
                  </a:avLst>
                </a:prstGeom>
                <a:noFill/>
                <a:ln w="952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eaLnBrk="1" hangingPunct="1"/>
                  <a:endParaRPr lang="en-GB" sz="160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183" name="Group 182"/>
              <p:cNvGrpSpPr/>
              <p:nvPr/>
            </p:nvGrpSpPr>
            <p:grpSpPr>
              <a:xfrm>
                <a:off x="5939938" y="5398514"/>
                <a:ext cx="404513" cy="649832"/>
                <a:chOff x="5799845" y="1828800"/>
                <a:chExt cx="1024538" cy="1645875"/>
              </a:xfrm>
            </p:grpSpPr>
            <p:sp>
              <p:nvSpPr>
                <p:cNvPr id="184" name="Can 61">
                  <a:extLst>
                    <a:ext uri="{FF2B5EF4-FFF2-40B4-BE49-F238E27FC236}">
                      <a16:creationId xmlns:a16="http://schemas.microsoft.com/office/drawing/2014/main" xmlns="" id="{4F59C404-BA6E-4A13-9E56-8A640B0F4483}"/>
                    </a:ext>
                  </a:extLst>
                </p:cNvPr>
                <p:cNvSpPr/>
                <p:nvPr/>
              </p:nvSpPr>
              <p:spPr>
                <a:xfrm>
                  <a:off x="5799845" y="2945674"/>
                  <a:ext cx="1024538" cy="529001"/>
                </a:xfrm>
                <a:prstGeom prst="can">
                  <a:avLst>
                    <a:gd name="adj" fmla="val 50000"/>
                  </a:avLst>
                </a:prstGeom>
                <a:solidFill>
                  <a:srgbClr val="AABBC2"/>
                </a:solidFill>
                <a:ln w="952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eaLnBrk="1" hangingPunct="1"/>
                  <a:endParaRPr lang="en-GB"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85" name="Can 5">
                  <a:extLst>
                    <a:ext uri="{FF2B5EF4-FFF2-40B4-BE49-F238E27FC236}">
                      <a16:creationId xmlns:a16="http://schemas.microsoft.com/office/drawing/2014/main" xmlns="" id="{06EB2C02-1D4B-48FE-A549-AC4AB7F2CEBB}"/>
                    </a:ext>
                  </a:extLst>
                </p:cNvPr>
                <p:cNvSpPr/>
                <p:nvPr/>
              </p:nvSpPr>
              <p:spPr>
                <a:xfrm>
                  <a:off x="5802173" y="2197138"/>
                  <a:ext cx="1019880" cy="1032869"/>
                </a:xfrm>
                <a:prstGeom prst="can">
                  <a:avLst>
                    <a:gd name="adj" fmla="val 25055"/>
                  </a:avLst>
                </a:prstGeom>
                <a:solidFill>
                  <a:srgbClr val="F4C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eaLnBrk="1" hangingPunct="1"/>
                  <a:endParaRPr lang="en-GB"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86" name="Parallelogram 185">
                  <a:extLst>
                    <a:ext uri="{FF2B5EF4-FFF2-40B4-BE49-F238E27FC236}">
                      <a16:creationId xmlns:a16="http://schemas.microsoft.com/office/drawing/2014/main" xmlns="" id="{307BBA3A-B3EE-4A9B-915E-5794339A89B1}"/>
                    </a:ext>
                  </a:extLst>
                </p:cNvPr>
                <p:cNvSpPr/>
                <p:nvPr/>
              </p:nvSpPr>
              <p:spPr>
                <a:xfrm rot="5400000">
                  <a:off x="5340113" y="2727438"/>
                  <a:ext cx="1364961" cy="70611"/>
                </a:xfrm>
                <a:prstGeom prst="parallelogram">
                  <a:avLst>
                    <a:gd name="adj" fmla="val 16477"/>
                  </a:avLst>
                </a:prstGeom>
                <a:solidFill>
                  <a:srgbClr val="DEE7EA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eaLnBrk="1" hangingPunct="1"/>
                  <a:endParaRPr lang="en-GB"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87" name="Can 1">
                  <a:extLst>
                    <a:ext uri="{FF2B5EF4-FFF2-40B4-BE49-F238E27FC236}">
                      <a16:creationId xmlns:a16="http://schemas.microsoft.com/office/drawing/2014/main" xmlns="" id="{EFD0311A-736B-475E-8800-E0B429FA6D11}"/>
                    </a:ext>
                  </a:extLst>
                </p:cNvPr>
                <p:cNvSpPr/>
                <p:nvPr/>
              </p:nvSpPr>
              <p:spPr>
                <a:xfrm>
                  <a:off x="5799845" y="1828800"/>
                  <a:ext cx="1024538" cy="1645875"/>
                </a:xfrm>
                <a:prstGeom prst="can">
                  <a:avLst>
                    <a:gd name="adj" fmla="val 26275"/>
                  </a:avLst>
                </a:prstGeom>
                <a:noFill/>
                <a:ln w="952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eaLnBrk="1" hangingPunct="1"/>
                  <a:endParaRPr lang="en-GB" sz="160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178" name="Group 177"/>
              <p:cNvGrpSpPr/>
              <p:nvPr/>
            </p:nvGrpSpPr>
            <p:grpSpPr>
              <a:xfrm>
                <a:off x="5805677" y="5648527"/>
                <a:ext cx="404513" cy="649832"/>
                <a:chOff x="5799845" y="1828800"/>
                <a:chExt cx="1024538" cy="1645875"/>
              </a:xfrm>
            </p:grpSpPr>
            <p:sp>
              <p:nvSpPr>
                <p:cNvPr id="179" name="Can 61">
                  <a:extLst>
                    <a:ext uri="{FF2B5EF4-FFF2-40B4-BE49-F238E27FC236}">
                      <a16:creationId xmlns:a16="http://schemas.microsoft.com/office/drawing/2014/main" xmlns="" id="{4F59C404-BA6E-4A13-9E56-8A640B0F4483}"/>
                    </a:ext>
                  </a:extLst>
                </p:cNvPr>
                <p:cNvSpPr/>
                <p:nvPr/>
              </p:nvSpPr>
              <p:spPr>
                <a:xfrm>
                  <a:off x="5799845" y="2945674"/>
                  <a:ext cx="1024538" cy="529001"/>
                </a:xfrm>
                <a:prstGeom prst="can">
                  <a:avLst>
                    <a:gd name="adj" fmla="val 50000"/>
                  </a:avLst>
                </a:prstGeom>
                <a:solidFill>
                  <a:srgbClr val="AABBC2"/>
                </a:solidFill>
                <a:ln w="952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eaLnBrk="1" hangingPunct="1"/>
                  <a:endParaRPr lang="en-GB"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80" name="Can 5">
                  <a:extLst>
                    <a:ext uri="{FF2B5EF4-FFF2-40B4-BE49-F238E27FC236}">
                      <a16:creationId xmlns:a16="http://schemas.microsoft.com/office/drawing/2014/main" xmlns="" id="{06EB2C02-1D4B-48FE-A549-AC4AB7F2CEBB}"/>
                    </a:ext>
                  </a:extLst>
                </p:cNvPr>
                <p:cNvSpPr/>
                <p:nvPr/>
              </p:nvSpPr>
              <p:spPr>
                <a:xfrm>
                  <a:off x="5802173" y="2197138"/>
                  <a:ext cx="1019880" cy="1032869"/>
                </a:xfrm>
                <a:prstGeom prst="can">
                  <a:avLst>
                    <a:gd name="adj" fmla="val 25055"/>
                  </a:avLst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eaLnBrk="1" hangingPunct="1"/>
                  <a:endParaRPr lang="en-GB"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81" name="Parallelogram 180">
                  <a:extLst>
                    <a:ext uri="{FF2B5EF4-FFF2-40B4-BE49-F238E27FC236}">
                      <a16:creationId xmlns:a16="http://schemas.microsoft.com/office/drawing/2014/main" xmlns="" id="{307BBA3A-B3EE-4A9B-915E-5794339A89B1}"/>
                    </a:ext>
                  </a:extLst>
                </p:cNvPr>
                <p:cNvSpPr/>
                <p:nvPr/>
              </p:nvSpPr>
              <p:spPr>
                <a:xfrm rot="5400000">
                  <a:off x="5340113" y="2727438"/>
                  <a:ext cx="1364961" cy="70611"/>
                </a:xfrm>
                <a:prstGeom prst="parallelogram">
                  <a:avLst>
                    <a:gd name="adj" fmla="val 16477"/>
                  </a:avLst>
                </a:prstGeom>
                <a:solidFill>
                  <a:srgbClr val="DEE7EA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eaLnBrk="1" hangingPunct="1"/>
                  <a:endParaRPr lang="en-GB"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82" name="Can 1">
                  <a:extLst>
                    <a:ext uri="{FF2B5EF4-FFF2-40B4-BE49-F238E27FC236}">
                      <a16:creationId xmlns:a16="http://schemas.microsoft.com/office/drawing/2014/main" xmlns="" id="{EFD0311A-736B-475E-8800-E0B429FA6D11}"/>
                    </a:ext>
                  </a:extLst>
                </p:cNvPr>
                <p:cNvSpPr/>
                <p:nvPr/>
              </p:nvSpPr>
              <p:spPr>
                <a:xfrm>
                  <a:off x="5799845" y="1828800"/>
                  <a:ext cx="1024538" cy="1645875"/>
                </a:xfrm>
                <a:prstGeom prst="can">
                  <a:avLst>
                    <a:gd name="adj" fmla="val 26275"/>
                  </a:avLst>
                </a:prstGeom>
                <a:noFill/>
                <a:ln w="952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eaLnBrk="1" hangingPunct="1"/>
                  <a:endParaRPr lang="en-GB" sz="1600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193" name="Rectangle 192"/>
              <p:cNvSpPr/>
              <p:nvPr/>
            </p:nvSpPr>
            <p:spPr>
              <a:xfrm>
                <a:off x="8729983" y="4655690"/>
                <a:ext cx="563898" cy="931582"/>
              </a:xfrm>
              <a:prstGeom prst="rect">
                <a:avLst/>
              </a:prstGeom>
              <a:gradFill>
                <a:gsLst>
                  <a:gs pos="26000">
                    <a:schemeClr val="bg1"/>
                  </a:gs>
                  <a:gs pos="0">
                    <a:schemeClr val="bg1"/>
                  </a:gs>
                  <a:gs pos="100000">
                    <a:srgbClr val="666666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000"/>
              </a:p>
            </p:txBody>
          </p:sp>
          <p:sp>
            <p:nvSpPr>
              <p:cNvPr id="194" name="Rectangle 193"/>
              <p:cNvSpPr/>
              <p:nvPr/>
            </p:nvSpPr>
            <p:spPr>
              <a:xfrm>
                <a:off x="8734695" y="3447596"/>
                <a:ext cx="559189" cy="1227364"/>
              </a:xfrm>
              <a:prstGeom prst="rect">
                <a:avLst/>
              </a:prstGeom>
              <a:gradFill>
                <a:gsLst>
                  <a:gs pos="26000">
                    <a:schemeClr val="bg1"/>
                  </a:gs>
                  <a:gs pos="100000">
                    <a:srgbClr val="FF00FF"/>
                  </a:gs>
                  <a:gs pos="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000"/>
              </a:p>
            </p:txBody>
          </p:sp>
          <p:sp>
            <p:nvSpPr>
              <p:cNvPr id="195" name="Rectangle 194"/>
              <p:cNvSpPr/>
              <p:nvPr/>
            </p:nvSpPr>
            <p:spPr>
              <a:xfrm>
                <a:off x="8735277" y="2859039"/>
                <a:ext cx="558611" cy="588555"/>
              </a:xfrm>
              <a:prstGeom prst="rect">
                <a:avLst/>
              </a:prstGeom>
              <a:gradFill flip="none" rotWithShape="1">
                <a:gsLst>
                  <a:gs pos="26000">
                    <a:schemeClr val="bg1"/>
                  </a:gs>
                  <a:gs pos="0">
                    <a:schemeClr val="bg1"/>
                  </a:gs>
                  <a:gs pos="100000">
                    <a:srgbClr val="FFFC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000"/>
              </a:p>
            </p:txBody>
          </p:sp>
          <p:cxnSp>
            <p:nvCxnSpPr>
              <p:cNvPr id="196" name="Straight Connector 195"/>
              <p:cNvCxnSpPr/>
              <p:nvPr/>
            </p:nvCxnSpPr>
            <p:spPr>
              <a:xfrm>
                <a:off x="8595241" y="2851621"/>
                <a:ext cx="701635" cy="0"/>
              </a:xfrm>
              <a:prstGeom prst="line">
                <a:avLst/>
              </a:prstGeom>
              <a:ln w="28575">
                <a:solidFill>
                  <a:srgbClr val="33CC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7" name="Freeform 196"/>
              <p:cNvSpPr/>
              <p:nvPr/>
            </p:nvSpPr>
            <p:spPr>
              <a:xfrm>
                <a:off x="8440110" y="5589080"/>
                <a:ext cx="841983" cy="1025829"/>
              </a:xfrm>
              <a:custGeom>
                <a:avLst/>
                <a:gdLst>
                  <a:gd name="connsiteX0" fmla="*/ 97631 w 238125"/>
                  <a:gd name="connsiteY0" fmla="*/ 902494 h 902494"/>
                  <a:gd name="connsiteX1" fmla="*/ 88106 w 238125"/>
                  <a:gd name="connsiteY1" fmla="*/ 788194 h 902494"/>
                  <a:gd name="connsiteX2" fmla="*/ 0 w 238125"/>
                  <a:gd name="connsiteY2" fmla="*/ 742950 h 902494"/>
                  <a:gd name="connsiteX3" fmla="*/ 4762 w 238125"/>
                  <a:gd name="connsiteY3" fmla="*/ 0 h 902494"/>
                  <a:gd name="connsiteX4" fmla="*/ 230981 w 238125"/>
                  <a:gd name="connsiteY4" fmla="*/ 0 h 902494"/>
                  <a:gd name="connsiteX5" fmla="*/ 238125 w 238125"/>
                  <a:gd name="connsiteY5" fmla="*/ 745331 h 902494"/>
                  <a:gd name="connsiteX6" fmla="*/ 150018 w 238125"/>
                  <a:gd name="connsiteY6" fmla="*/ 792956 h 902494"/>
                  <a:gd name="connsiteX7" fmla="*/ 97631 w 238125"/>
                  <a:gd name="connsiteY7" fmla="*/ 902494 h 902494"/>
                  <a:gd name="connsiteX0" fmla="*/ 97631 w 238125"/>
                  <a:gd name="connsiteY0" fmla="*/ 902494 h 909638"/>
                  <a:gd name="connsiteX1" fmla="*/ 88106 w 238125"/>
                  <a:gd name="connsiteY1" fmla="*/ 788194 h 909638"/>
                  <a:gd name="connsiteX2" fmla="*/ 0 w 238125"/>
                  <a:gd name="connsiteY2" fmla="*/ 742950 h 909638"/>
                  <a:gd name="connsiteX3" fmla="*/ 4762 w 238125"/>
                  <a:gd name="connsiteY3" fmla="*/ 0 h 909638"/>
                  <a:gd name="connsiteX4" fmla="*/ 230981 w 238125"/>
                  <a:gd name="connsiteY4" fmla="*/ 0 h 909638"/>
                  <a:gd name="connsiteX5" fmla="*/ 238125 w 238125"/>
                  <a:gd name="connsiteY5" fmla="*/ 745331 h 909638"/>
                  <a:gd name="connsiteX6" fmla="*/ 150018 w 238125"/>
                  <a:gd name="connsiteY6" fmla="*/ 792956 h 909638"/>
                  <a:gd name="connsiteX7" fmla="*/ 142875 w 238125"/>
                  <a:gd name="connsiteY7" fmla="*/ 909638 h 909638"/>
                  <a:gd name="connsiteX8" fmla="*/ 97631 w 238125"/>
                  <a:gd name="connsiteY8" fmla="*/ 902494 h 909638"/>
                  <a:gd name="connsiteX0" fmla="*/ 97631 w 238125"/>
                  <a:gd name="connsiteY0" fmla="*/ 902494 h 902494"/>
                  <a:gd name="connsiteX1" fmla="*/ 88106 w 238125"/>
                  <a:gd name="connsiteY1" fmla="*/ 788194 h 902494"/>
                  <a:gd name="connsiteX2" fmla="*/ 0 w 238125"/>
                  <a:gd name="connsiteY2" fmla="*/ 742950 h 902494"/>
                  <a:gd name="connsiteX3" fmla="*/ 4762 w 238125"/>
                  <a:gd name="connsiteY3" fmla="*/ 0 h 902494"/>
                  <a:gd name="connsiteX4" fmla="*/ 230981 w 238125"/>
                  <a:gd name="connsiteY4" fmla="*/ 0 h 902494"/>
                  <a:gd name="connsiteX5" fmla="*/ 238125 w 238125"/>
                  <a:gd name="connsiteY5" fmla="*/ 745331 h 902494"/>
                  <a:gd name="connsiteX6" fmla="*/ 150018 w 238125"/>
                  <a:gd name="connsiteY6" fmla="*/ 792956 h 902494"/>
                  <a:gd name="connsiteX7" fmla="*/ 142875 w 238125"/>
                  <a:gd name="connsiteY7" fmla="*/ 902494 h 902494"/>
                  <a:gd name="connsiteX8" fmla="*/ 97631 w 238125"/>
                  <a:gd name="connsiteY8" fmla="*/ 902494 h 902494"/>
                  <a:gd name="connsiteX0" fmla="*/ 97631 w 238125"/>
                  <a:gd name="connsiteY0" fmla="*/ 902494 h 902494"/>
                  <a:gd name="connsiteX1" fmla="*/ 88106 w 238125"/>
                  <a:gd name="connsiteY1" fmla="*/ 788194 h 902494"/>
                  <a:gd name="connsiteX2" fmla="*/ 0 w 238125"/>
                  <a:gd name="connsiteY2" fmla="*/ 742950 h 902494"/>
                  <a:gd name="connsiteX3" fmla="*/ 19024 w 238125"/>
                  <a:gd name="connsiteY3" fmla="*/ 611587 h 902494"/>
                  <a:gd name="connsiteX4" fmla="*/ 230981 w 238125"/>
                  <a:gd name="connsiteY4" fmla="*/ 0 h 902494"/>
                  <a:gd name="connsiteX5" fmla="*/ 238125 w 238125"/>
                  <a:gd name="connsiteY5" fmla="*/ 745331 h 902494"/>
                  <a:gd name="connsiteX6" fmla="*/ 150018 w 238125"/>
                  <a:gd name="connsiteY6" fmla="*/ 792956 h 902494"/>
                  <a:gd name="connsiteX7" fmla="*/ 142875 w 238125"/>
                  <a:gd name="connsiteY7" fmla="*/ 902494 h 902494"/>
                  <a:gd name="connsiteX8" fmla="*/ 97631 w 238125"/>
                  <a:gd name="connsiteY8" fmla="*/ 902494 h 902494"/>
                  <a:gd name="connsiteX0" fmla="*/ 97631 w 238125"/>
                  <a:gd name="connsiteY0" fmla="*/ 902494 h 902494"/>
                  <a:gd name="connsiteX1" fmla="*/ 88106 w 238125"/>
                  <a:gd name="connsiteY1" fmla="*/ 788194 h 902494"/>
                  <a:gd name="connsiteX2" fmla="*/ 0 w 238125"/>
                  <a:gd name="connsiteY2" fmla="*/ 742950 h 902494"/>
                  <a:gd name="connsiteX3" fmla="*/ 7615 w 238125"/>
                  <a:gd name="connsiteY3" fmla="*/ 596233 h 902494"/>
                  <a:gd name="connsiteX4" fmla="*/ 230981 w 238125"/>
                  <a:gd name="connsiteY4" fmla="*/ 0 h 902494"/>
                  <a:gd name="connsiteX5" fmla="*/ 238125 w 238125"/>
                  <a:gd name="connsiteY5" fmla="*/ 745331 h 902494"/>
                  <a:gd name="connsiteX6" fmla="*/ 150018 w 238125"/>
                  <a:gd name="connsiteY6" fmla="*/ 792956 h 902494"/>
                  <a:gd name="connsiteX7" fmla="*/ 142875 w 238125"/>
                  <a:gd name="connsiteY7" fmla="*/ 902494 h 902494"/>
                  <a:gd name="connsiteX8" fmla="*/ 97631 w 238125"/>
                  <a:gd name="connsiteY8" fmla="*/ 902494 h 902494"/>
                  <a:gd name="connsiteX0" fmla="*/ 97631 w 251170"/>
                  <a:gd name="connsiteY0" fmla="*/ 306261 h 306261"/>
                  <a:gd name="connsiteX1" fmla="*/ 88106 w 251170"/>
                  <a:gd name="connsiteY1" fmla="*/ 191961 h 306261"/>
                  <a:gd name="connsiteX2" fmla="*/ 0 w 251170"/>
                  <a:gd name="connsiteY2" fmla="*/ 146717 h 306261"/>
                  <a:gd name="connsiteX3" fmla="*/ 7615 w 251170"/>
                  <a:gd name="connsiteY3" fmla="*/ 0 h 306261"/>
                  <a:gd name="connsiteX4" fmla="*/ 250948 w 251170"/>
                  <a:gd name="connsiteY4" fmla="*/ 0 h 306261"/>
                  <a:gd name="connsiteX5" fmla="*/ 238125 w 251170"/>
                  <a:gd name="connsiteY5" fmla="*/ 149098 h 306261"/>
                  <a:gd name="connsiteX6" fmla="*/ 150018 w 251170"/>
                  <a:gd name="connsiteY6" fmla="*/ 196723 h 306261"/>
                  <a:gd name="connsiteX7" fmla="*/ 142875 w 251170"/>
                  <a:gd name="connsiteY7" fmla="*/ 306261 h 306261"/>
                  <a:gd name="connsiteX8" fmla="*/ 97631 w 251170"/>
                  <a:gd name="connsiteY8" fmla="*/ 306261 h 306261"/>
                  <a:gd name="connsiteX0" fmla="*/ 97631 w 250948"/>
                  <a:gd name="connsiteY0" fmla="*/ 310456 h 310456"/>
                  <a:gd name="connsiteX1" fmla="*/ 88106 w 250948"/>
                  <a:gd name="connsiteY1" fmla="*/ 196156 h 310456"/>
                  <a:gd name="connsiteX2" fmla="*/ 0 w 250948"/>
                  <a:gd name="connsiteY2" fmla="*/ 150912 h 310456"/>
                  <a:gd name="connsiteX3" fmla="*/ 7615 w 250948"/>
                  <a:gd name="connsiteY3" fmla="*/ 4195 h 310456"/>
                  <a:gd name="connsiteX4" fmla="*/ 250948 w 250948"/>
                  <a:gd name="connsiteY4" fmla="*/ 4195 h 310456"/>
                  <a:gd name="connsiteX5" fmla="*/ 238125 w 250948"/>
                  <a:gd name="connsiteY5" fmla="*/ 153293 h 310456"/>
                  <a:gd name="connsiteX6" fmla="*/ 150018 w 250948"/>
                  <a:gd name="connsiteY6" fmla="*/ 200918 h 310456"/>
                  <a:gd name="connsiteX7" fmla="*/ 142875 w 250948"/>
                  <a:gd name="connsiteY7" fmla="*/ 310456 h 310456"/>
                  <a:gd name="connsiteX8" fmla="*/ 97631 w 250948"/>
                  <a:gd name="connsiteY8" fmla="*/ 310456 h 310456"/>
                  <a:gd name="connsiteX0" fmla="*/ 97631 w 250948"/>
                  <a:gd name="connsiteY0" fmla="*/ 310456 h 310456"/>
                  <a:gd name="connsiteX1" fmla="*/ 88106 w 250948"/>
                  <a:gd name="connsiteY1" fmla="*/ 196156 h 310456"/>
                  <a:gd name="connsiteX2" fmla="*/ 0 w 250948"/>
                  <a:gd name="connsiteY2" fmla="*/ 150912 h 310456"/>
                  <a:gd name="connsiteX3" fmla="*/ 7615 w 250948"/>
                  <a:gd name="connsiteY3" fmla="*/ 4195 h 310456"/>
                  <a:gd name="connsiteX4" fmla="*/ 250948 w 250948"/>
                  <a:gd name="connsiteY4" fmla="*/ 4195 h 310456"/>
                  <a:gd name="connsiteX5" fmla="*/ 238125 w 250948"/>
                  <a:gd name="connsiteY5" fmla="*/ 153293 h 310456"/>
                  <a:gd name="connsiteX6" fmla="*/ 150018 w 250948"/>
                  <a:gd name="connsiteY6" fmla="*/ 200918 h 310456"/>
                  <a:gd name="connsiteX7" fmla="*/ 142875 w 250948"/>
                  <a:gd name="connsiteY7" fmla="*/ 310456 h 310456"/>
                  <a:gd name="connsiteX8" fmla="*/ 97631 w 250948"/>
                  <a:gd name="connsiteY8" fmla="*/ 310456 h 310456"/>
                  <a:gd name="connsiteX0" fmla="*/ 97631 w 250948"/>
                  <a:gd name="connsiteY0" fmla="*/ 811352 h 811352"/>
                  <a:gd name="connsiteX1" fmla="*/ 88106 w 250948"/>
                  <a:gd name="connsiteY1" fmla="*/ 697052 h 811352"/>
                  <a:gd name="connsiteX2" fmla="*/ 0 w 250948"/>
                  <a:gd name="connsiteY2" fmla="*/ 651808 h 811352"/>
                  <a:gd name="connsiteX3" fmla="*/ 3622 w 250948"/>
                  <a:gd name="connsiteY3" fmla="*/ 0 h 811352"/>
                  <a:gd name="connsiteX4" fmla="*/ 250948 w 250948"/>
                  <a:gd name="connsiteY4" fmla="*/ 505091 h 811352"/>
                  <a:gd name="connsiteX5" fmla="*/ 238125 w 250948"/>
                  <a:gd name="connsiteY5" fmla="*/ 654189 h 811352"/>
                  <a:gd name="connsiteX6" fmla="*/ 150018 w 250948"/>
                  <a:gd name="connsiteY6" fmla="*/ 701814 h 811352"/>
                  <a:gd name="connsiteX7" fmla="*/ 142875 w 250948"/>
                  <a:gd name="connsiteY7" fmla="*/ 811352 h 811352"/>
                  <a:gd name="connsiteX8" fmla="*/ 97631 w 250948"/>
                  <a:gd name="connsiteY8" fmla="*/ 811352 h 811352"/>
                  <a:gd name="connsiteX0" fmla="*/ 97631 w 250948"/>
                  <a:gd name="connsiteY0" fmla="*/ 814934 h 814934"/>
                  <a:gd name="connsiteX1" fmla="*/ 88106 w 250948"/>
                  <a:gd name="connsiteY1" fmla="*/ 700634 h 814934"/>
                  <a:gd name="connsiteX2" fmla="*/ 0 w 250948"/>
                  <a:gd name="connsiteY2" fmla="*/ 655390 h 814934"/>
                  <a:gd name="connsiteX3" fmla="*/ 3622 w 250948"/>
                  <a:gd name="connsiteY3" fmla="*/ 3582 h 814934"/>
                  <a:gd name="connsiteX4" fmla="*/ 250948 w 250948"/>
                  <a:gd name="connsiteY4" fmla="*/ 0 h 814934"/>
                  <a:gd name="connsiteX5" fmla="*/ 238125 w 250948"/>
                  <a:gd name="connsiteY5" fmla="*/ 657771 h 814934"/>
                  <a:gd name="connsiteX6" fmla="*/ 150018 w 250948"/>
                  <a:gd name="connsiteY6" fmla="*/ 705396 h 814934"/>
                  <a:gd name="connsiteX7" fmla="*/ 142875 w 250948"/>
                  <a:gd name="connsiteY7" fmla="*/ 814934 h 814934"/>
                  <a:gd name="connsiteX8" fmla="*/ 97631 w 250948"/>
                  <a:gd name="connsiteY8" fmla="*/ 814934 h 814934"/>
                  <a:gd name="connsiteX0" fmla="*/ 97631 w 250948"/>
                  <a:gd name="connsiteY0" fmla="*/ 814934 h 814934"/>
                  <a:gd name="connsiteX1" fmla="*/ 88106 w 250948"/>
                  <a:gd name="connsiteY1" fmla="*/ 700634 h 814934"/>
                  <a:gd name="connsiteX2" fmla="*/ 0 w 250948"/>
                  <a:gd name="connsiteY2" fmla="*/ 655390 h 814934"/>
                  <a:gd name="connsiteX3" fmla="*/ 49834 w 250948"/>
                  <a:gd name="connsiteY3" fmla="*/ 549044 h 814934"/>
                  <a:gd name="connsiteX4" fmla="*/ 250948 w 250948"/>
                  <a:gd name="connsiteY4" fmla="*/ 0 h 814934"/>
                  <a:gd name="connsiteX5" fmla="*/ 238125 w 250948"/>
                  <a:gd name="connsiteY5" fmla="*/ 657771 h 814934"/>
                  <a:gd name="connsiteX6" fmla="*/ 150018 w 250948"/>
                  <a:gd name="connsiteY6" fmla="*/ 705396 h 814934"/>
                  <a:gd name="connsiteX7" fmla="*/ 142875 w 250948"/>
                  <a:gd name="connsiteY7" fmla="*/ 814934 h 814934"/>
                  <a:gd name="connsiteX8" fmla="*/ 97631 w 250948"/>
                  <a:gd name="connsiteY8" fmla="*/ 814934 h 814934"/>
                  <a:gd name="connsiteX0" fmla="*/ 97631 w 257110"/>
                  <a:gd name="connsiteY0" fmla="*/ 286455 h 286455"/>
                  <a:gd name="connsiteX1" fmla="*/ 88106 w 257110"/>
                  <a:gd name="connsiteY1" fmla="*/ 172155 h 286455"/>
                  <a:gd name="connsiteX2" fmla="*/ 0 w 257110"/>
                  <a:gd name="connsiteY2" fmla="*/ 126911 h 286455"/>
                  <a:gd name="connsiteX3" fmla="*/ 49834 w 257110"/>
                  <a:gd name="connsiteY3" fmla="*/ 20565 h 286455"/>
                  <a:gd name="connsiteX4" fmla="*/ 257110 w 257110"/>
                  <a:gd name="connsiteY4" fmla="*/ 92508 h 286455"/>
                  <a:gd name="connsiteX5" fmla="*/ 238125 w 257110"/>
                  <a:gd name="connsiteY5" fmla="*/ 129292 h 286455"/>
                  <a:gd name="connsiteX6" fmla="*/ 150018 w 257110"/>
                  <a:gd name="connsiteY6" fmla="*/ 176917 h 286455"/>
                  <a:gd name="connsiteX7" fmla="*/ 142875 w 257110"/>
                  <a:gd name="connsiteY7" fmla="*/ 286455 h 286455"/>
                  <a:gd name="connsiteX8" fmla="*/ 97631 w 257110"/>
                  <a:gd name="connsiteY8" fmla="*/ 286455 h 286455"/>
                  <a:gd name="connsiteX0" fmla="*/ 97665 w 257144"/>
                  <a:gd name="connsiteY0" fmla="*/ 268578 h 268578"/>
                  <a:gd name="connsiteX1" fmla="*/ 88140 w 257144"/>
                  <a:gd name="connsiteY1" fmla="*/ 154278 h 268578"/>
                  <a:gd name="connsiteX2" fmla="*/ 34 w 257144"/>
                  <a:gd name="connsiteY2" fmla="*/ 109034 h 268578"/>
                  <a:gd name="connsiteX3" fmla="*/ 49868 w 257144"/>
                  <a:gd name="connsiteY3" fmla="*/ 2688 h 268578"/>
                  <a:gd name="connsiteX4" fmla="*/ 257144 w 257144"/>
                  <a:gd name="connsiteY4" fmla="*/ 74631 h 268578"/>
                  <a:gd name="connsiteX5" fmla="*/ 238159 w 257144"/>
                  <a:gd name="connsiteY5" fmla="*/ 111415 h 268578"/>
                  <a:gd name="connsiteX6" fmla="*/ 150052 w 257144"/>
                  <a:gd name="connsiteY6" fmla="*/ 159040 h 268578"/>
                  <a:gd name="connsiteX7" fmla="*/ 142909 w 257144"/>
                  <a:gd name="connsiteY7" fmla="*/ 268578 h 268578"/>
                  <a:gd name="connsiteX8" fmla="*/ 97665 w 257144"/>
                  <a:gd name="connsiteY8" fmla="*/ 268578 h 268578"/>
                  <a:gd name="connsiteX0" fmla="*/ 99636 w 259115"/>
                  <a:gd name="connsiteY0" fmla="*/ 268578 h 268578"/>
                  <a:gd name="connsiteX1" fmla="*/ 90111 w 259115"/>
                  <a:gd name="connsiteY1" fmla="*/ 154278 h 268578"/>
                  <a:gd name="connsiteX2" fmla="*/ 2005 w 259115"/>
                  <a:gd name="connsiteY2" fmla="*/ 109034 h 268578"/>
                  <a:gd name="connsiteX3" fmla="*/ 2546 w 259115"/>
                  <a:gd name="connsiteY3" fmla="*/ 53039 h 268578"/>
                  <a:gd name="connsiteX4" fmla="*/ 259115 w 259115"/>
                  <a:gd name="connsiteY4" fmla="*/ 74631 h 268578"/>
                  <a:gd name="connsiteX5" fmla="*/ 240130 w 259115"/>
                  <a:gd name="connsiteY5" fmla="*/ 111415 h 268578"/>
                  <a:gd name="connsiteX6" fmla="*/ 152023 w 259115"/>
                  <a:gd name="connsiteY6" fmla="*/ 159040 h 268578"/>
                  <a:gd name="connsiteX7" fmla="*/ 144880 w 259115"/>
                  <a:gd name="connsiteY7" fmla="*/ 268578 h 268578"/>
                  <a:gd name="connsiteX8" fmla="*/ 99636 w 259115"/>
                  <a:gd name="connsiteY8" fmla="*/ 268578 h 268578"/>
                  <a:gd name="connsiteX0" fmla="*/ 99636 w 259115"/>
                  <a:gd name="connsiteY0" fmla="*/ 215539 h 215539"/>
                  <a:gd name="connsiteX1" fmla="*/ 90111 w 259115"/>
                  <a:gd name="connsiteY1" fmla="*/ 101239 h 215539"/>
                  <a:gd name="connsiteX2" fmla="*/ 2005 w 259115"/>
                  <a:gd name="connsiteY2" fmla="*/ 55995 h 215539"/>
                  <a:gd name="connsiteX3" fmla="*/ 2546 w 259115"/>
                  <a:gd name="connsiteY3" fmla="*/ 0 h 215539"/>
                  <a:gd name="connsiteX4" fmla="*/ 259115 w 259115"/>
                  <a:gd name="connsiteY4" fmla="*/ 21592 h 215539"/>
                  <a:gd name="connsiteX5" fmla="*/ 240130 w 259115"/>
                  <a:gd name="connsiteY5" fmla="*/ 58376 h 215539"/>
                  <a:gd name="connsiteX6" fmla="*/ 152023 w 259115"/>
                  <a:gd name="connsiteY6" fmla="*/ 106001 h 215539"/>
                  <a:gd name="connsiteX7" fmla="*/ 144880 w 259115"/>
                  <a:gd name="connsiteY7" fmla="*/ 215539 h 215539"/>
                  <a:gd name="connsiteX8" fmla="*/ 99636 w 259115"/>
                  <a:gd name="connsiteY8" fmla="*/ 215539 h 215539"/>
                  <a:gd name="connsiteX0" fmla="*/ 99636 w 243711"/>
                  <a:gd name="connsiteY0" fmla="*/ 215539 h 215539"/>
                  <a:gd name="connsiteX1" fmla="*/ 90111 w 243711"/>
                  <a:gd name="connsiteY1" fmla="*/ 101239 h 215539"/>
                  <a:gd name="connsiteX2" fmla="*/ 2005 w 243711"/>
                  <a:gd name="connsiteY2" fmla="*/ 55995 h 215539"/>
                  <a:gd name="connsiteX3" fmla="*/ 2546 w 243711"/>
                  <a:gd name="connsiteY3" fmla="*/ 0 h 215539"/>
                  <a:gd name="connsiteX4" fmla="*/ 243711 w 243711"/>
                  <a:gd name="connsiteY4" fmla="*/ 3410 h 215539"/>
                  <a:gd name="connsiteX5" fmla="*/ 240130 w 243711"/>
                  <a:gd name="connsiteY5" fmla="*/ 58376 h 215539"/>
                  <a:gd name="connsiteX6" fmla="*/ 152023 w 243711"/>
                  <a:gd name="connsiteY6" fmla="*/ 106001 h 215539"/>
                  <a:gd name="connsiteX7" fmla="*/ 144880 w 243711"/>
                  <a:gd name="connsiteY7" fmla="*/ 215539 h 215539"/>
                  <a:gd name="connsiteX8" fmla="*/ 99636 w 243711"/>
                  <a:gd name="connsiteY8" fmla="*/ 215539 h 215539"/>
                  <a:gd name="connsiteX0" fmla="*/ 99636 w 240630"/>
                  <a:gd name="connsiteY0" fmla="*/ 216325 h 216325"/>
                  <a:gd name="connsiteX1" fmla="*/ 90111 w 240630"/>
                  <a:gd name="connsiteY1" fmla="*/ 102025 h 216325"/>
                  <a:gd name="connsiteX2" fmla="*/ 2005 w 240630"/>
                  <a:gd name="connsiteY2" fmla="*/ 56781 h 216325"/>
                  <a:gd name="connsiteX3" fmla="*/ 2546 w 240630"/>
                  <a:gd name="connsiteY3" fmla="*/ 786 h 216325"/>
                  <a:gd name="connsiteX4" fmla="*/ 240630 w 240630"/>
                  <a:gd name="connsiteY4" fmla="*/ 0 h 216325"/>
                  <a:gd name="connsiteX5" fmla="*/ 240130 w 240630"/>
                  <a:gd name="connsiteY5" fmla="*/ 59162 h 216325"/>
                  <a:gd name="connsiteX6" fmla="*/ 152023 w 240630"/>
                  <a:gd name="connsiteY6" fmla="*/ 106787 h 216325"/>
                  <a:gd name="connsiteX7" fmla="*/ 144880 w 240630"/>
                  <a:gd name="connsiteY7" fmla="*/ 216325 h 216325"/>
                  <a:gd name="connsiteX8" fmla="*/ 99636 w 240630"/>
                  <a:gd name="connsiteY8" fmla="*/ 216325 h 216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0630" h="216325">
                    <a:moveTo>
                      <a:pt x="99636" y="216325"/>
                    </a:moveTo>
                    <a:lnTo>
                      <a:pt x="90111" y="102025"/>
                    </a:lnTo>
                    <a:lnTo>
                      <a:pt x="2005" y="56781"/>
                    </a:lnTo>
                    <a:cubicBezTo>
                      <a:pt x="511" y="27316"/>
                      <a:pt x="-1893" y="61634"/>
                      <a:pt x="2546" y="786"/>
                    </a:cubicBezTo>
                    <a:lnTo>
                      <a:pt x="240630" y="0"/>
                    </a:lnTo>
                    <a:cubicBezTo>
                      <a:pt x="231601" y="38611"/>
                      <a:pt x="240829" y="35896"/>
                      <a:pt x="240130" y="59162"/>
                    </a:cubicBezTo>
                    <a:lnTo>
                      <a:pt x="152023" y="106787"/>
                    </a:lnTo>
                    <a:cubicBezTo>
                      <a:pt x="143292" y="124250"/>
                      <a:pt x="153611" y="198862"/>
                      <a:pt x="144880" y="216325"/>
                    </a:cubicBezTo>
                    <a:lnTo>
                      <a:pt x="99636" y="21632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98" name="Straight Connector 197"/>
              <p:cNvCxnSpPr/>
              <p:nvPr/>
            </p:nvCxnSpPr>
            <p:spPr>
              <a:xfrm rot="16200000">
                <a:off x="8739655" y="5755034"/>
                <a:ext cx="0" cy="288848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>
              <a:xfrm rot="16200000">
                <a:off x="8749119" y="4220345"/>
                <a:ext cx="0" cy="288848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>
              <a:xfrm rot="16200000">
                <a:off x="8693571" y="5194767"/>
                <a:ext cx="0" cy="177751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>
              <a:xfrm rot="16200000">
                <a:off x="8693571" y="4888478"/>
                <a:ext cx="0" cy="177751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>
              <a:xfrm rot="16200000">
                <a:off x="8693571" y="3977249"/>
                <a:ext cx="0" cy="177751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>
              <a:xfrm rot="16200000">
                <a:off x="8693571" y="3663309"/>
                <a:ext cx="0" cy="177751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>
              <a:xfrm rot="16200000">
                <a:off x="8693571" y="3058374"/>
                <a:ext cx="0" cy="177751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9" name="Freeform 208"/>
              <p:cNvSpPr/>
              <p:nvPr/>
            </p:nvSpPr>
            <p:spPr>
              <a:xfrm rot="16200000">
                <a:off x="6465561" y="4191450"/>
                <a:ext cx="4528836" cy="269476"/>
              </a:xfrm>
              <a:custGeom>
                <a:avLst/>
                <a:gdLst>
                  <a:gd name="connsiteX0" fmla="*/ 0 w 1085850"/>
                  <a:gd name="connsiteY0" fmla="*/ 97631 h 97631"/>
                  <a:gd name="connsiteX1" fmla="*/ 114300 w 1085850"/>
                  <a:gd name="connsiteY1" fmla="*/ 85725 h 97631"/>
                  <a:gd name="connsiteX2" fmla="*/ 161925 w 1085850"/>
                  <a:gd name="connsiteY2" fmla="*/ 0 h 97631"/>
                  <a:gd name="connsiteX3" fmla="*/ 1085850 w 1085850"/>
                  <a:gd name="connsiteY3" fmla="*/ 2381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5850" h="97631">
                    <a:moveTo>
                      <a:pt x="0" y="97631"/>
                    </a:moveTo>
                    <a:lnTo>
                      <a:pt x="114300" y="85725"/>
                    </a:lnTo>
                    <a:lnTo>
                      <a:pt x="161925" y="0"/>
                    </a:lnTo>
                    <a:lnTo>
                      <a:pt x="1085850" y="2381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" name="Freeform 209"/>
              <p:cNvSpPr/>
              <p:nvPr/>
            </p:nvSpPr>
            <p:spPr>
              <a:xfrm rot="16200000" flipV="1">
                <a:off x="6898915" y="4191450"/>
                <a:ext cx="4528836" cy="269476"/>
              </a:xfrm>
              <a:custGeom>
                <a:avLst/>
                <a:gdLst>
                  <a:gd name="connsiteX0" fmla="*/ 0 w 1085850"/>
                  <a:gd name="connsiteY0" fmla="*/ 97631 h 97631"/>
                  <a:gd name="connsiteX1" fmla="*/ 114300 w 1085850"/>
                  <a:gd name="connsiteY1" fmla="*/ 85725 h 97631"/>
                  <a:gd name="connsiteX2" fmla="*/ 161925 w 1085850"/>
                  <a:gd name="connsiteY2" fmla="*/ 0 h 97631"/>
                  <a:gd name="connsiteX3" fmla="*/ 1085850 w 1085850"/>
                  <a:gd name="connsiteY3" fmla="*/ 2381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5850" h="97631">
                    <a:moveTo>
                      <a:pt x="0" y="97631"/>
                    </a:moveTo>
                    <a:lnTo>
                      <a:pt x="114300" y="85725"/>
                    </a:lnTo>
                    <a:lnTo>
                      <a:pt x="161925" y="0"/>
                    </a:lnTo>
                    <a:lnTo>
                      <a:pt x="1085850" y="2381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34" name="Group 233"/>
              <p:cNvGrpSpPr/>
              <p:nvPr/>
            </p:nvGrpSpPr>
            <p:grpSpPr>
              <a:xfrm>
                <a:off x="8360540" y="1832578"/>
                <a:ext cx="1129006" cy="562883"/>
                <a:chOff x="7841499" y="1029209"/>
                <a:chExt cx="1291482" cy="643888"/>
              </a:xfrm>
            </p:grpSpPr>
            <p:sp>
              <p:nvSpPr>
                <p:cNvPr id="211" name="Hexagon 210"/>
                <p:cNvSpPr/>
                <p:nvPr/>
              </p:nvSpPr>
              <p:spPr>
                <a:xfrm rot="16200000">
                  <a:off x="8211636" y="751755"/>
                  <a:ext cx="551205" cy="1291480"/>
                </a:xfrm>
                <a:prstGeom prst="hexagon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2" name="Hexagon 211"/>
                <p:cNvSpPr/>
                <p:nvPr/>
              </p:nvSpPr>
              <p:spPr>
                <a:xfrm rot="16200000">
                  <a:off x="8211638" y="659072"/>
                  <a:ext cx="551205" cy="1291480"/>
                </a:xfrm>
                <a:prstGeom prst="hexagon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3" name="Oval 212"/>
                <p:cNvSpPr/>
                <p:nvPr/>
              </p:nvSpPr>
              <p:spPr>
                <a:xfrm rot="16200000">
                  <a:off x="8347178" y="893225"/>
                  <a:ext cx="307878" cy="824883"/>
                </a:xfrm>
                <a:prstGeom prst="ellipse">
                  <a:avLst/>
                </a:prstGeom>
                <a:gradFill>
                  <a:gsLst>
                    <a:gs pos="100000">
                      <a:schemeClr val="tx2">
                        <a:lumMod val="20000"/>
                        <a:lumOff val="80000"/>
                      </a:schemeClr>
                    </a:gs>
                    <a:gs pos="0">
                      <a:schemeClr val="tx2">
                        <a:lumMod val="20000"/>
                        <a:lumOff val="80000"/>
                      </a:schemeClr>
                    </a:gs>
                    <a:gs pos="50000">
                      <a:schemeClr val="bg1"/>
                    </a:gs>
                  </a:gsLst>
                  <a:lin ang="5400000" scaled="0"/>
                </a:gra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14" name="Group 213"/>
              <p:cNvGrpSpPr/>
              <p:nvPr/>
            </p:nvGrpSpPr>
            <p:grpSpPr>
              <a:xfrm>
                <a:off x="7902316" y="4852617"/>
                <a:ext cx="682275" cy="551156"/>
                <a:chOff x="4197814" y="3769325"/>
                <a:chExt cx="224624" cy="181456"/>
              </a:xfrm>
            </p:grpSpPr>
            <p:sp>
              <p:nvSpPr>
                <p:cNvPr id="215" name="Isosceles Triangle 315"/>
                <p:cNvSpPr/>
                <p:nvPr/>
              </p:nvSpPr>
              <p:spPr>
                <a:xfrm>
                  <a:off x="4227467" y="3769325"/>
                  <a:ext cx="164829" cy="164030"/>
                </a:xfrm>
                <a:prstGeom prst="triangle">
                  <a:avLst/>
                </a:prstGeom>
                <a:solidFill>
                  <a:srgbClr val="66666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900"/>
                </a:p>
              </p:txBody>
            </p:sp>
            <p:sp>
              <p:nvSpPr>
                <p:cNvPr id="216" name="Rectangle 215"/>
                <p:cNvSpPr/>
                <p:nvPr/>
              </p:nvSpPr>
              <p:spPr>
                <a:xfrm>
                  <a:off x="4197814" y="3814438"/>
                  <a:ext cx="224624" cy="136343"/>
                </a:xfrm>
                <a:prstGeom prst="rect">
                  <a:avLst/>
                </a:prstGeom>
                <a:noFill/>
              </p:spPr>
              <p:txBody>
                <a:bodyPr wrap="square" lIns="74295" tIns="37148" rIns="74295" bIns="37148">
                  <a:spAutoFit/>
                </a:bodyPr>
                <a:lstStyle/>
                <a:p>
                  <a:pPr algn="ctr"/>
                  <a:r>
                    <a:rPr lang="en-US" b="1" dirty="0">
                      <a:ln w="12700">
                        <a:solidFill>
                          <a:schemeClr val="tx1"/>
                        </a:solidFill>
                        <a:prstDash val="solid"/>
                      </a:ln>
                      <a:solidFill>
                        <a:schemeClr val="bg1"/>
                      </a:solidFill>
                      <a:latin typeface="Arial Black" panose="020B0A04020102020204" pitchFamily="34" charset="0"/>
                    </a:rPr>
                    <a:t>1</a:t>
                  </a:r>
                </a:p>
              </p:txBody>
            </p:sp>
          </p:grpSp>
          <p:grpSp>
            <p:nvGrpSpPr>
              <p:cNvPr id="217" name="Group 216"/>
              <p:cNvGrpSpPr/>
              <p:nvPr/>
            </p:nvGrpSpPr>
            <p:grpSpPr>
              <a:xfrm>
                <a:off x="7908452" y="3776542"/>
                <a:ext cx="682275" cy="557295"/>
                <a:chOff x="4199834" y="3043378"/>
                <a:chExt cx="224624" cy="183478"/>
              </a:xfrm>
            </p:grpSpPr>
            <p:sp>
              <p:nvSpPr>
                <p:cNvPr id="218" name="Isosceles Triangle 314"/>
                <p:cNvSpPr/>
                <p:nvPr/>
              </p:nvSpPr>
              <p:spPr>
                <a:xfrm>
                  <a:off x="4227467" y="3043378"/>
                  <a:ext cx="164829" cy="164030"/>
                </a:xfrm>
                <a:prstGeom prst="triangle">
                  <a:avLst/>
                </a:prstGeom>
                <a:solidFill>
                  <a:srgbClr val="FF00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900"/>
                </a:p>
              </p:txBody>
            </p:sp>
            <p:sp>
              <p:nvSpPr>
                <p:cNvPr id="219" name="Rectangle 218"/>
                <p:cNvSpPr/>
                <p:nvPr/>
              </p:nvSpPr>
              <p:spPr>
                <a:xfrm>
                  <a:off x="4199834" y="3090513"/>
                  <a:ext cx="224624" cy="136343"/>
                </a:xfrm>
                <a:prstGeom prst="rect">
                  <a:avLst/>
                </a:prstGeom>
                <a:noFill/>
              </p:spPr>
              <p:txBody>
                <a:bodyPr wrap="square" lIns="74295" tIns="37148" rIns="74295" bIns="37148">
                  <a:spAutoFit/>
                </a:bodyPr>
                <a:lstStyle/>
                <a:p>
                  <a:pPr algn="ctr"/>
                  <a:r>
                    <a:rPr lang="en-US" b="1" dirty="0">
                      <a:ln w="12700">
                        <a:solidFill>
                          <a:schemeClr val="tx1"/>
                        </a:solidFill>
                        <a:prstDash val="solid"/>
                      </a:ln>
                      <a:solidFill>
                        <a:schemeClr val="bg1"/>
                      </a:solidFill>
                      <a:latin typeface="Arial Black" panose="020B0A04020102020204" pitchFamily="34" charset="0"/>
                    </a:rPr>
                    <a:t>2</a:t>
                  </a:r>
                </a:p>
              </p:txBody>
            </p:sp>
          </p:grpSp>
          <p:grpSp>
            <p:nvGrpSpPr>
              <p:cNvPr id="220" name="Group 219"/>
              <p:cNvGrpSpPr/>
              <p:nvPr/>
            </p:nvGrpSpPr>
            <p:grpSpPr>
              <a:xfrm>
                <a:off x="7914588" y="2878214"/>
                <a:ext cx="682275" cy="526605"/>
                <a:chOff x="4201854" y="2414687"/>
                <a:chExt cx="224624" cy="173372"/>
              </a:xfrm>
            </p:grpSpPr>
            <p:sp>
              <p:nvSpPr>
                <p:cNvPr id="221" name="Isosceles Triangle 312"/>
                <p:cNvSpPr/>
                <p:nvPr/>
              </p:nvSpPr>
              <p:spPr>
                <a:xfrm>
                  <a:off x="4227467" y="2414687"/>
                  <a:ext cx="164829" cy="164030"/>
                </a:xfrm>
                <a:prstGeom prst="triangl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900"/>
                </a:p>
              </p:txBody>
            </p:sp>
            <p:sp>
              <p:nvSpPr>
                <p:cNvPr id="222" name="Rectangle 221"/>
                <p:cNvSpPr/>
                <p:nvPr/>
              </p:nvSpPr>
              <p:spPr>
                <a:xfrm>
                  <a:off x="4201854" y="2451717"/>
                  <a:ext cx="224624" cy="136342"/>
                </a:xfrm>
                <a:prstGeom prst="rect">
                  <a:avLst/>
                </a:prstGeom>
                <a:noFill/>
              </p:spPr>
              <p:txBody>
                <a:bodyPr wrap="square" lIns="74295" tIns="37148" rIns="74295" bIns="37148">
                  <a:spAutoFit/>
                </a:bodyPr>
                <a:lstStyle/>
                <a:p>
                  <a:pPr algn="ctr"/>
                  <a:r>
                    <a:rPr lang="en-US" b="1" dirty="0">
                      <a:ln w="12700">
                        <a:solidFill>
                          <a:schemeClr val="tx1"/>
                        </a:solidFill>
                        <a:prstDash val="solid"/>
                      </a:ln>
                      <a:solidFill>
                        <a:schemeClr val="bg1"/>
                      </a:solidFill>
                      <a:latin typeface="Arial Black" panose="020B0A04020102020204" pitchFamily="34" charset="0"/>
                    </a:rPr>
                    <a:t>3</a:t>
                  </a:r>
                </a:p>
              </p:txBody>
            </p:sp>
          </p:grpSp>
          <p:grpSp>
            <p:nvGrpSpPr>
              <p:cNvPr id="223" name="Group 222"/>
              <p:cNvGrpSpPr/>
              <p:nvPr/>
            </p:nvGrpSpPr>
            <p:grpSpPr>
              <a:xfrm>
                <a:off x="7905945" y="5707976"/>
                <a:ext cx="682275" cy="551156"/>
                <a:chOff x="4199834" y="4293201"/>
                <a:chExt cx="224624" cy="181456"/>
              </a:xfrm>
            </p:grpSpPr>
            <p:sp>
              <p:nvSpPr>
                <p:cNvPr id="224" name="Isosceles Triangle 319"/>
                <p:cNvSpPr/>
                <p:nvPr/>
              </p:nvSpPr>
              <p:spPr>
                <a:xfrm>
                  <a:off x="4227468" y="4293201"/>
                  <a:ext cx="164829" cy="164030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900"/>
                </a:p>
              </p:txBody>
            </p:sp>
            <p:sp>
              <p:nvSpPr>
                <p:cNvPr id="225" name="Rectangle 224"/>
                <p:cNvSpPr/>
                <p:nvPr/>
              </p:nvSpPr>
              <p:spPr>
                <a:xfrm>
                  <a:off x="4199834" y="4338314"/>
                  <a:ext cx="224624" cy="136343"/>
                </a:xfrm>
                <a:prstGeom prst="rect">
                  <a:avLst/>
                </a:prstGeom>
                <a:noFill/>
              </p:spPr>
              <p:txBody>
                <a:bodyPr wrap="square" lIns="74295" tIns="37148" rIns="74295" bIns="37148">
                  <a:spAutoFit/>
                </a:bodyPr>
                <a:lstStyle/>
                <a:p>
                  <a:pPr algn="ctr"/>
                  <a:r>
                    <a:rPr lang="en-US" b="1" dirty="0">
                      <a:ln w="12700">
                        <a:solidFill>
                          <a:schemeClr val="tx1"/>
                        </a:solidFill>
                        <a:prstDash val="solid"/>
                      </a:ln>
                      <a:solidFill>
                        <a:schemeClr val="bg1"/>
                      </a:solidFill>
                      <a:latin typeface="Arial Black" panose="020B0A04020102020204" pitchFamily="34" charset="0"/>
                    </a:rPr>
                    <a:t>0</a:t>
                  </a:r>
                </a:p>
              </p:txBody>
            </p:sp>
          </p:grpSp>
          <p:sp>
            <p:nvSpPr>
              <p:cNvPr id="229" name="TextBox 228"/>
              <p:cNvSpPr txBox="1"/>
              <p:nvPr/>
            </p:nvSpPr>
            <p:spPr>
              <a:xfrm>
                <a:off x="8652088" y="2532360"/>
                <a:ext cx="573403" cy="32364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r>
                  <a:rPr lang="en-GB" b="1" dirty="0">
                    <a:latin typeface="Arial" charset="0"/>
                    <a:ea typeface="Arial" charset="0"/>
                    <a:cs typeface="Arial" charset="0"/>
                  </a:rPr>
                  <a:t>10</a:t>
                </a:r>
                <a:r>
                  <a:rPr lang="en-GB" sz="900" b="1" dirty="0">
                    <a:solidFill>
                      <a:prstClr val="black"/>
                    </a:solidFill>
                    <a:latin typeface="Arial" charset="0"/>
                    <a:ea typeface="Arial" charset="0"/>
                    <a:cs typeface="Arial" charset="0"/>
                  </a:rPr>
                  <a:t> </a:t>
                </a:r>
                <a:r>
                  <a:rPr lang="en-GB" sz="1200" b="1" dirty="0">
                    <a:solidFill>
                      <a:prstClr val="black"/>
                    </a:solidFill>
                    <a:latin typeface="Arial" charset="0"/>
                    <a:ea typeface="Arial" charset="0"/>
                    <a:cs typeface="Arial" charset="0"/>
                  </a:rPr>
                  <a:t>ml</a:t>
                </a:r>
                <a:endParaRPr lang="en-GB" b="1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230" name="TextBox 229"/>
              <p:cNvSpPr txBox="1"/>
              <p:nvPr/>
            </p:nvSpPr>
            <p:spPr>
              <a:xfrm>
                <a:off x="8652088" y="3154935"/>
                <a:ext cx="534335" cy="32364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r>
                  <a:rPr lang="en-GB" b="1" dirty="0">
                    <a:latin typeface="Arial" charset="0"/>
                    <a:ea typeface="Arial" charset="0"/>
                    <a:cs typeface="Arial" charset="0"/>
                  </a:rPr>
                  <a:t>8</a:t>
                </a:r>
                <a:r>
                  <a:rPr lang="en-GB" sz="900" b="1" dirty="0">
                    <a:solidFill>
                      <a:prstClr val="black"/>
                    </a:solidFill>
                    <a:latin typeface="Arial" charset="0"/>
                    <a:ea typeface="Arial" charset="0"/>
                    <a:cs typeface="Arial" charset="0"/>
                  </a:rPr>
                  <a:t> </a:t>
                </a:r>
                <a:r>
                  <a:rPr lang="en-GB" sz="1200" b="1" dirty="0">
                    <a:solidFill>
                      <a:prstClr val="black"/>
                    </a:solidFill>
                    <a:latin typeface="Arial" charset="0"/>
                    <a:ea typeface="Arial" charset="0"/>
                    <a:cs typeface="Arial" charset="0"/>
                  </a:rPr>
                  <a:t>ml</a:t>
                </a:r>
                <a:endParaRPr lang="en-GB" b="1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231" name="TextBox 230"/>
              <p:cNvSpPr txBox="1"/>
              <p:nvPr/>
            </p:nvSpPr>
            <p:spPr>
              <a:xfrm>
                <a:off x="8652088" y="4382297"/>
                <a:ext cx="534335" cy="32364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r>
                  <a:rPr lang="en-GB" b="1" dirty="0">
                    <a:latin typeface="Arial" charset="0"/>
                    <a:ea typeface="Arial" charset="0"/>
                    <a:cs typeface="Arial" charset="0"/>
                  </a:rPr>
                  <a:t>4</a:t>
                </a:r>
                <a:r>
                  <a:rPr lang="en-GB" sz="900" b="1" dirty="0">
                    <a:latin typeface="Arial" charset="0"/>
                    <a:ea typeface="Arial" charset="0"/>
                    <a:cs typeface="Arial" charset="0"/>
                  </a:rPr>
                  <a:t> </a:t>
                </a:r>
                <a:r>
                  <a:rPr lang="en-GB" sz="1200" b="1" dirty="0">
                    <a:solidFill>
                      <a:prstClr val="black"/>
                    </a:solidFill>
                    <a:latin typeface="Arial" charset="0"/>
                    <a:ea typeface="Arial" charset="0"/>
                    <a:cs typeface="Arial" charset="0"/>
                  </a:rPr>
                  <a:t>ml</a:t>
                </a:r>
                <a:endParaRPr lang="en-GB" b="1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232" name="TextBox 231"/>
              <p:cNvSpPr txBox="1"/>
              <p:nvPr/>
            </p:nvSpPr>
            <p:spPr>
              <a:xfrm>
                <a:off x="8652088" y="5286896"/>
                <a:ext cx="534335" cy="32364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r>
                  <a:rPr lang="en-GB" b="1" dirty="0">
                    <a:latin typeface="Arial" charset="0"/>
                    <a:ea typeface="Arial" charset="0"/>
                    <a:cs typeface="Arial" charset="0"/>
                  </a:rPr>
                  <a:t>1</a:t>
                </a:r>
                <a:r>
                  <a:rPr lang="en-GB" sz="1200" b="1" dirty="0">
                    <a:latin typeface="Arial" charset="0"/>
                    <a:ea typeface="Arial" charset="0"/>
                    <a:cs typeface="Arial" charset="0"/>
                  </a:rPr>
                  <a:t>ml</a:t>
                </a:r>
                <a:endParaRPr lang="en-GB" b="1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xmlns="" id="{89807CD6-BB10-4F0D-A48F-FF2E580953C5}"/>
                </a:ext>
              </a:extLst>
            </p:cNvPr>
            <p:cNvSpPr/>
            <p:nvPr/>
          </p:nvSpPr>
          <p:spPr>
            <a:xfrm>
              <a:off x="2002623" y="1383135"/>
              <a:ext cx="1417571" cy="12217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Subjective, estimated</a:t>
              </a:r>
            </a:p>
            <a:p>
              <a:pPr lvl="0"/>
              <a:endParaRPr lang="en-US" sz="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/>
              <a:r>
                <a:rPr lang="en-US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categories were not clearly defined. </a:t>
              </a:r>
            </a:p>
          </p:txBody>
        </p:sp>
        <p:sp>
          <p:nvSpPr>
            <p:cNvPr id="236" name="Rectangle 235">
              <a:extLst>
                <a:ext uri="{FF2B5EF4-FFF2-40B4-BE49-F238E27FC236}">
                  <a16:creationId xmlns:a16="http://schemas.microsoft.com/office/drawing/2014/main" xmlns="" id="{A8562DFD-B8F8-44DF-A7C5-34075EF118AF}"/>
                </a:ext>
              </a:extLst>
            </p:cNvPr>
            <p:cNvSpPr/>
            <p:nvPr/>
          </p:nvSpPr>
          <p:spPr>
            <a:xfrm>
              <a:off x="3882039" y="1383135"/>
              <a:ext cx="1345188" cy="5924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Objective, measured</a:t>
              </a:r>
            </a:p>
          </p:txBody>
        </p:sp>
        <p:sp>
          <p:nvSpPr>
            <p:cNvPr id="237" name="Rectangle 236">
              <a:extLst>
                <a:ext uri="{FF2B5EF4-FFF2-40B4-BE49-F238E27FC236}">
                  <a16:creationId xmlns:a16="http://schemas.microsoft.com/office/drawing/2014/main" xmlns="" id="{BEA2A83F-ECB2-49D7-B541-D2BC153FAB7B}"/>
                </a:ext>
              </a:extLst>
            </p:cNvPr>
            <p:cNvSpPr/>
            <p:nvPr/>
          </p:nvSpPr>
          <p:spPr>
            <a:xfrm>
              <a:off x="3863609" y="1947588"/>
              <a:ext cx="2048300" cy="1285345"/>
            </a:xfrm>
            <a:prstGeom prst="rect">
              <a:avLst/>
            </a:prstGeom>
          </p:spPr>
          <p:txBody>
            <a:bodyPr>
              <a:no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The IDDSI Levels are defined by </a:t>
              </a:r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measurement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using the flow test for Levels 0-3 and the spoon/fork tests </a:t>
              </a:r>
            </a:p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for Level 4.</a:t>
              </a:r>
            </a:p>
          </p:txBody>
        </p:sp>
        <p:sp>
          <p:nvSpPr>
            <p:cNvPr id="243" name="TextBox 242">
              <a:extLst>
                <a:ext uri="{FF2B5EF4-FFF2-40B4-BE49-F238E27FC236}">
                  <a16:creationId xmlns:a16="http://schemas.microsoft.com/office/drawing/2014/main" xmlns="" id="{99A7FCE7-200D-41B5-BC8F-BC9EE5C4E02C}"/>
                </a:ext>
              </a:extLst>
            </p:cNvPr>
            <p:cNvSpPr txBox="1"/>
            <p:nvPr/>
          </p:nvSpPr>
          <p:spPr>
            <a:xfrm>
              <a:off x="131661" y="750793"/>
              <a:ext cx="7529338" cy="542432"/>
            </a:xfrm>
            <a:prstGeom prst="rect">
              <a:avLst/>
            </a:prstGeom>
            <a:solidFill>
              <a:srgbClr val="4FCBF6"/>
            </a:solidFill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LIQUIDS</a:t>
              </a:r>
              <a:r>
                <a:rPr lang="en-US" sz="2800" b="1">
                  <a:latin typeface="Arial" panose="020B0604020202020204" pitchFamily="34" charset="0"/>
                  <a:cs typeface="Arial" panose="020B0604020202020204" pitchFamily="34" charset="0"/>
                </a:rPr>
                <a:t>: From 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UK National Descriptors to IDDSI</a:t>
              </a:r>
              <a:endParaRPr lang="en-GB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28" name="Picture 227" descr="Final_Logo_IDDSI.png">
              <a:extLst>
                <a:ext uri="{FF2B5EF4-FFF2-40B4-BE49-F238E27FC236}">
                  <a16:creationId xmlns:a16="http://schemas.microsoft.com/office/drawing/2014/main" xmlns="" id="{C27EDFDC-F6AA-4EE9-ADEA-9BD0D15340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2470" y="1313589"/>
              <a:ext cx="2115817" cy="773460"/>
            </a:xfrm>
            <a:prstGeom prst="rect">
              <a:avLst/>
            </a:prstGeom>
          </p:spPr>
        </p:pic>
        <p:sp>
          <p:nvSpPr>
            <p:cNvPr id="233" name="TextBox 232">
              <a:extLst>
                <a:ext uri="{FF2B5EF4-FFF2-40B4-BE49-F238E27FC236}">
                  <a16:creationId xmlns:a16="http://schemas.microsoft.com/office/drawing/2014/main" xmlns="" id="{2631C1D5-8864-453E-94AC-6064F1BC169E}"/>
                </a:ext>
              </a:extLst>
            </p:cNvPr>
            <p:cNvSpPr txBox="1"/>
            <p:nvPr/>
          </p:nvSpPr>
          <p:spPr>
            <a:xfrm>
              <a:off x="6199957" y="1985117"/>
              <a:ext cx="1373080" cy="277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www.iddsi.org</a:t>
              </a:r>
            </a:p>
          </p:txBody>
        </p:sp>
        <p:sp>
          <p:nvSpPr>
            <p:cNvPr id="242" name="Right Arrow 241"/>
            <p:cNvSpPr/>
            <p:nvPr/>
          </p:nvSpPr>
          <p:spPr>
            <a:xfrm>
              <a:off x="3208179" y="3644650"/>
              <a:ext cx="1793002" cy="678834"/>
            </a:xfrm>
            <a:prstGeom prst="rightArrow">
              <a:avLst/>
            </a:prstGeom>
            <a:solidFill>
              <a:srgbClr val="83D9F9"/>
            </a:solidFill>
            <a:ln>
              <a:noFill/>
            </a:ln>
            <a:effectLst>
              <a:outerShdw blurRad="215900" algn="ctr" rotWithShape="0">
                <a:srgbClr val="83D9F9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244" name="Rectangle 243">
              <a:extLst>
                <a:ext uri="{FF2B5EF4-FFF2-40B4-BE49-F238E27FC236}">
                  <a16:creationId xmlns:a16="http://schemas.microsoft.com/office/drawing/2014/main" xmlns="" id="{0D8DF9B5-407C-490B-865F-3FD6B170313C}"/>
                </a:ext>
              </a:extLst>
            </p:cNvPr>
            <p:cNvSpPr/>
            <p:nvPr/>
          </p:nvSpPr>
          <p:spPr>
            <a:xfrm>
              <a:off x="3233741" y="3368571"/>
              <a:ext cx="1586306" cy="1207394"/>
            </a:xfrm>
            <a:prstGeom prst="rect">
              <a:avLst/>
            </a:prstGeom>
          </p:spPr>
          <p:txBody>
            <a:bodyPr>
              <a:noAutofit/>
            </a:bodyPr>
            <a:lstStyle/>
            <a:p>
              <a:r>
                <a:rPr lang="en-US" sz="1400" dirty="0">
                  <a:solidFill>
                    <a:srgbClr val="00466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descriptors broadly match the IDDSI levels 0-4. But descriptors are </a:t>
              </a:r>
              <a:r>
                <a:rPr lang="en-US" sz="1400" b="1" dirty="0">
                  <a:solidFill>
                    <a:srgbClr val="00466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subjective, not specific</a:t>
              </a:r>
              <a:r>
                <a:rPr lang="en-US" sz="1400" dirty="0">
                  <a:solidFill>
                    <a:srgbClr val="00466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38174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66C4A263-65D5-4E94-BC01-9188A7853C69}"/>
              </a:ext>
            </a:extLst>
          </p:cNvPr>
          <p:cNvGrpSpPr/>
          <p:nvPr/>
        </p:nvGrpSpPr>
        <p:grpSpPr>
          <a:xfrm>
            <a:off x="4194855" y="2868625"/>
            <a:ext cx="5319355" cy="3434950"/>
            <a:chOff x="4253653" y="2508300"/>
            <a:chExt cx="5034628" cy="3251089"/>
          </a:xfrm>
        </p:grpSpPr>
        <p:pic>
          <p:nvPicPr>
            <p:cNvPr id="6" name="Picture 5" descr="A close up of a map&#10;&#10;Description generated with very high confidence">
              <a:extLst>
                <a:ext uri="{FF2B5EF4-FFF2-40B4-BE49-F238E27FC236}">
                  <a16:creationId xmlns:a16="http://schemas.microsoft.com/office/drawing/2014/main" xmlns="" id="{AF511DD8-E75E-4AFC-A807-840973AB23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0" t="23291" r="24437" b="32729"/>
            <a:stretch/>
          </p:blipFill>
          <p:spPr>
            <a:xfrm>
              <a:off x="4253653" y="2508300"/>
              <a:ext cx="4872601" cy="3128523"/>
            </a:xfrm>
            <a:prstGeom prst="rect">
              <a:avLst/>
            </a:prstGeom>
          </p:spPr>
        </p:pic>
        <p:sp>
          <p:nvSpPr>
            <p:cNvPr id="2" name="Freeform: Shape 1">
              <a:extLst>
                <a:ext uri="{FF2B5EF4-FFF2-40B4-BE49-F238E27FC236}">
                  <a16:creationId xmlns:a16="http://schemas.microsoft.com/office/drawing/2014/main" xmlns="" id="{66B115F2-12E1-4A7D-AB9D-C7E86E3AD907}"/>
                </a:ext>
              </a:extLst>
            </p:cNvPr>
            <p:cNvSpPr/>
            <p:nvPr/>
          </p:nvSpPr>
          <p:spPr>
            <a:xfrm>
              <a:off x="7666797" y="4345887"/>
              <a:ext cx="1621484" cy="1413502"/>
            </a:xfrm>
            <a:custGeom>
              <a:avLst/>
              <a:gdLst>
                <a:gd name="connsiteX0" fmla="*/ 231228 w 1106214"/>
                <a:gd name="connsiteY0" fmla="*/ 34159 h 964324"/>
                <a:gd name="connsiteX1" fmla="*/ 225973 w 1106214"/>
                <a:gd name="connsiteY1" fmla="*/ 423042 h 964324"/>
                <a:gd name="connsiteX2" fmla="*/ 0 w 1106214"/>
                <a:gd name="connsiteY2" fmla="*/ 541283 h 964324"/>
                <a:gd name="connsiteX3" fmla="*/ 0 w 1106214"/>
                <a:gd name="connsiteY3" fmla="*/ 961697 h 964324"/>
                <a:gd name="connsiteX4" fmla="*/ 1106214 w 1106214"/>
                <a:gd name="connsiteY4" fmla="*/ 964324 h 964324"/>
                <a:gd name="connsiteX5" fmla="*/ 1066800 w 1106214"/>
                <a:gd name="connsiteY5" fmla="*/ 0 h 964324"/>
                <a:gd name="connsiteX6" fmla="*/ 231228 w 1106214"/>
                <a:gd name="connsiteY6" fmla="*/ 34159 h 964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6214" h="964324">
                  <a:moveTo>
                    <a:pt x="231228" y="34159"/>
                  </a:moveTo>
                  <a:cubicBezTo>
                    <a:pt x="229476" y="163787"/>
                    <a:pt x="227725" y="293414"/>
                    <a:pt x="225973" y="423042"/>
                  </a:cubicBezTo>
                  <a:lnTo>
                    <a:pt x="0" y="541283"/>
                  </a:lnTo>
                  <a:lnTo>
                    <a:pt x="0" y="961697"/>
                  </a:lnTo>
                  <a:lnTo>
                    <a:pt x="1106214" y="964324"/>
                  </a:lnTo>
                  <a:lnTo>
                    <a:pt x="1066800" y="0"/>
                  </a:lnTo>
                  <a:lnTo>
                    <a:pt x="231228" y="341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60" name="Right Arrow 241">
            <a:extLst>
              <a:ext uri="{FF2B5EF4-FFF2-40B4-BE49-F238E27FC236}">
                <a16:creationId xmlns:a16="http://schemas.microsoft.com/office/drawing/2014/main" xmlns="" id="{EE7C337A-5CAE-4834-B88A-B9523639C692}"/>
              </a:ext>
            </a:extLst>
          </p:cNvPr>
          <p:cNvSpPr/>
          <p:nvPr/>
        </p:nvSpPr>
        <p:spPr>
          <a:xfrm>
            <a:off x="2314046" y="4335823"/>
            <a:ext cx="2551991" cy="373625"/>
          </a:xfrm>
          <a:prstGeom prst="rightArrow">
            <a:avLst>
              <a:gd name="adj1" fmla="val 50000"/>
              <a:gd name="adj2" fmla="val 91605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pic>
        <p:nvPicPr>
          <p:cNvPr id="226" name="Picture 22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FC7F3902-0224-4905-A569-5E1DE16A89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2693" y="1096838"/>
            <a:ext cx="2028087" cy="1261589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35" name="Rectangle 234">
            <a:extLst>
              <a:ext uri="{FF2B5EF4-FFF2-40B4-BE49-F238E27FC236}">
                <a16:creationId xmlns:a16="http://schemas.microsoft.com/office/drawing/2014/main" xmlns="" id="{89807CD6-BB10-4F0D-A48F-FF2E580953C5}"/>
              </a:ext>
            </a:extLst>
          </p:cNvPr>
          <p:cNvSpPr/>
          <p:nvPr/>
        </p:nvSpPr>
        <p:spPr>
          <a:xfrm>
            <a:off x="2781261" y="1131052"/>
            <a:ext cx="1351827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Subjective</a:t>
            </a:r>
          </a:p>
          <a:p>
            <a:pPr lvl="0"/>
            <a:endParaRPr lang="en-US" sz="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criteria were not specifically defined. </a:t>
            </a:r>
          </a:p>
        </p:txBody>
      </p:sp>
      <p:sp>
        <p:nvSpPr>
          <p:cNvPr id="236" name="Rectangle 235">
            <a:extLst>
              <a:ext uri="{FF2B5EF4-FFF2-40B4-BE49-F238E27FC236}">
                <a16:creationId xmlns:a16="http://schemas.microsoft.com/office/drawing/2014/main" xmlns="" id="{A8562DFD-B8F8-44DF-A7C5-34075EF118AF}"/>
              </a:ext>
            </a:extLst>
          </p:cNvPr>
          <p:cNvSpPr/>
          <p:nvPr/>
        </p:nvSpPr>
        <p:spPr>
          <a:xfrm>
            <a:off x="4285856" y="1131052"/>
            <a:ext cx="24799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Objective, measured</a:t>
            </a:r>
          </a:p>
        </p:txBody>
      </p:sp>
      <p:sp>
        <p:nvSpPr>
          <p:cNvPr id="237" name="Rectangle 236">
            <a:extLst>
              <a:ext uri="{FF2B5EF4-FFF2-40B4-BE49-F238E27FC236}">
                <a16:creationId xmlns:a16="http://schemas.microsoft.com/office/drawing/2014/main" xmlns="" id="{BEA2A83F-ECB2-49D7-B541-D2BC153FAB7B}"/>
              </a:ext>
            </a:extLst>
          </p:cNvPr>
          <p:cNvSpPr/>
          <p:nvPr/>
        </p:nvSpPr>
        <p:spPr>
          <a:xfrm>
            <a:off x="4330059" y="1490816"/>
            <a:ext cx="2290197" cy="56578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The IDDSI Levels are defined by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measurement.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3" name="TextBox 242">
            <a:extLst>
              <a:ext uri="{FF2B5EF4-FFF2-40B4-BE49-F238E27FC236}">
                <a16:creationId xmlns:a16="http://schemas.microsoft.com/office/drawing/2014/main" xmlns="" id="{99A7FCE7-200D-41B5-BC8F-BC9EE5C4E02C}"/>
              </a:ext>
            </a:extLst>
          </p:cNvPr>
          <p:cNvSpPr txBox="1"/>
          <p:nvPr/>
        </p:nvSpPr>
        <p:spPr>
          <a:xfrm>
            <a:off x="588335" y="344174"/>
            <a:ext cx="8825023" cy="635776"/>
          </a:xfrm>
          <a:prstGeom prst="rect">
            <a:avLst/>
          </a:prstGeom>
          <a:solidFill>
            <a:srgbClr val="4FCBF6"/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FOODS: From UK National Descriptors to IDDSI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1532B2CA-216A-4BF3-AA5B-EABA46F26C05}"/>
              </a:ext>
            </a:extLst>
          </p:cNvPr>
          <p:cNvGrpSpPr/>
          <p:nvPr/>
        </p:nvGrpSpPr>
        <p:grpSpPr>
          <a:xfrm>
            <a:off x="6480839" y="1049539"/>
            <a:ext cx="2917620" cy="1354608"/>
            <a:chOff x="6918541" y="1003819"/>
            <a:chExt cx="2479917" cy="1151388"/>
          </a:xfrm>
        </p:grpSpPr>
        <p:pic>
          <p:nvPicPr>
            <p:cNvPr id="228" name="Picture 227" descr="Final_Logo_IDDSI.png">
              <a:extLst>
                <a:ext uri="{FF2B5EF4-FFF2-40B4-BE49-F238E27FC236}">
                  <a16:creationId xmlns:a16="http://schemas.microsoft.com/office/drawing/2014/main" xmlns="" id="{C27EDFDC-F6AA-4EE9-ADEA-9BD0D15340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8541" y="1003819"/>
              <a:ext cx="2479917" cy="906561"/>
            </a:xfrm>
            <a:prstGeom prst="rect">
              <a:avLst/>
            </a:prstGeom>
          </p:spPr>
        </p:pic>
        <p:sp>
          <p:nvSpPr>
            <p:cNvPr id="233" name="TextBox 232">
              <a:extLst>
                <a:ext uri="{FF2B5EF4-FFF2-40B4-BE49-F238E27FC236}">
                  <a16:creationId xmlns:a16="http://schemas.microsoft.com/office/drawing/2014/main" xmlns="" id="{2631C1D5-8864-453E-94AC-6064F1BC169E}"/>
                </a:ext>
              </a:extLst>
            </p:cNvPr>
            <p:cNvSpPr txBox="1"/>
            <p:nvPr/>
          </p:nvSpPr>
          <p:spPr>
            <a:xfrm>
              <a:off x="7700893" y="1829766"/>
              <a:ext cx="1609366" cy="325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www.iddsi.org</a:t>
              </a:r>
            </a:p>
          </p:txBody>
        </p:sp>
      </p:grpSp>
      <p:sp>
        <p:nvSpPr>
          <p:cNvPr id="242" name="Right Arrow 241"/>
          <p:cNvSpPr/>
          <p:nvPr/>
        </p:nvSpPr>
        <p:spPr>
          <a:xfrm>
            <a:off x="2322001" y="3706187"/>
            <a:ext cx="2171524" cy="373625"/>
          </a:xfrm>
          <a:prstGeom prst="rightArrow">
            <a:avLst>
              <a:gd name="adj1" fmla="val 50000"/>
              <a:gd name="adj2" fmla="val 91605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xmlns="" id="{0D8DF9B5-407C-490B-865F-3FD6B170313C}"/>
              </a:ext>
            </a:extLst>
          </p:cNvPr>
          <p:cNvSpPr/>
          <p:nvPr/>
        </p:nvSpPr>
        <p:spPr>
          <a:xfrm>
            <a:off x="2401863" y="3526574"/>
            <a:ext cx="1859285" cy="783187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1400" dirty="0">
                <a:solidFill>
                  <a:srgbClr val="0046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 </a:t>
            </a:r>
            <a:r>
              <a:rPr lang="en-US" sz="1400" b="1" dirty="0">
                <a:solidFill>
                  <a:srgbClr val="0046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soft </a:t>
            </a:r>
            <a:r>
              <a:rPr lang="en-US" sz="1400" dirty="0">
                <a:solidFill>
                  <a:srgbClr val="0046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limit </a:t>
            </a:r>
            <a:r>
              <a:rPr lang="en-US" sz="1400" b="1" dirty="0">
                <a:solidFill>
                  <a:srgbClr val="0046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size </a:t>
            </a:r>
            <a:r>
              <a:rPr lang="en-US" sz="1400" dirty="0">
                <a:solidFill>
                  <a:srgbClr val="0046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lumps to reduce choking risk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C2F213BC-EE3C-4D4D-9C8C-47FB703D066C}"/>
              </a:ext>
            </a:extLst>
          </p:cNvPr>
          <p:cNvGrpSpPr/>
          <p:nvPr/>
        </p:nvGrpSpPr>
        <p:grpSpPr>
          <a:xfrm>
            <a:off x="813111" y="3663188"/>
            <a:ext cx="1673666" cy="2371874"/>
            <a:chOff x="662171" y="3275822"/>
            <a:chExt cx="2058609" cy="291740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B18B271F-3473-4A34-B50D-3BFB59528F05}"/>
                </a:ext>
              </a:extLst>
            </p:cNvPr>
            <p:cNvSpPr/>
            <p:nvPr/>
          </p:nvSpPr>
          <p:spPr>
            <a:xfrm>
              <a:off x="662171" y="5582313"/>
              <a:ext cx="579104" cy="579104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rgbClr val="F4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 dirty="0"/>
            </a:p>
          </p:txBody>
        </p:sp>
        <p:sp>
          <p:nvSpPr>
            <p:cNvPr id="247" name="Rectangle 246">
              <a:extLst>
                <a:ext uri="{FF2B5EF4-FFF2-40B4-BE49-F238E27FC236}">
                  <a16:creationId xmlns:a16="http://schemas.microsoft.com/office/drawing/2014/main" xmlns="" id="{F6DF35CA-EC14-4D5D-96F0-F59ABFBD9E9C}"/>
                </a:ext>
              </a:extLst>
            </p:cNvPr>
            <p:cNvSpPr/>
            <p:nvPr/>
          </p:nvSpPr>
          <p:spPr>
            <a:xfrm>
              <a:off x="681719" y="5570957"/>
              <a:ext cx="526188" cy="622268"/>
            </a:xfrm>
            <a:prstGeom prst="rect">
              <a:avLst/>
            </a:prstGeom>
            <a:noFill/>
          </p:spPr>
          <p:txBody>
            <a:bodyPr wrap="square" lIns="74295" tIns="37148" rIns="74295" bIns="37148">
              <a:spAutoFit/>
            </a:bodyPr>
            <a:lstStyle/>
            <a:p>
              <a:pPr algn="ctr"/>
              <a:r>
                <a:rPr lang="en-US" sz="2800" b="1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rgbClr val="F4CC00"/>
                  </a:solidFill>
                  <a:latin typeface="Arial Black" panose="020B0A04020102020204" pitchFamily="34" charset="0"/>
                </a:rPr>
                <a:t>B</a:t>
              </a:r>
            </a:p>
          </p:txBody>
        </p:sp>
        <p:sp>
          <p:nvSpPr>
            <p:cNvPr id="248" name="Rectangle 247">
              <a:extLst>
                <a:ext uri="{FF2B5EF4-FFF2-40B4-BE49-F238E27FC236}">
                  <a16:creationId xmlns:a16="http://schemas.microsoft.com/office/drawing/2014/main" xmlns="" id="{CEAB27D1-271E-4757-9872-321D1B75DE16}"/>
                </a:ext>
              </a:extLst>
            </p:cNvPr>
            <p:cNvSpPr/>
            <p:nvPr/>
          </p:nvSpPr>
          <p:spPr>
            <a:xfrm>
              <a:off x="662171" y="4826801"/>
              <a:ext cx="579104" cy="57910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>
              <a:solidFill>
                <a:srgbClr val="008E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/>
            </a:p>
          </p:txBody>
        </p:sp>
        <p:sp>
          <p:nvSpPr>
            <p:cNvPr id="249" name="Rectangle 248">
              <a:extLst>
                <a:ext uri="{FF2B5EF4-FFF2-40B4-BE49-F238E27FC236}">
                  <a16:creationId xmlns:a16="http://schemas.microsoft.com/office/drawing/2014/main" xmlns="" id="{E001E7EB-6FBC-4015-8643-CF81CD18C81F}"/>
                </a:ext>
              </a:extLst>
            </p:cNvPr>
            <p:cNvSpPr/>
            <p:nvPr/>
          </p:nvSpPr>
          <p:spPr>
            <a:xfrm>
              <a:off x="681719" y="4815445"/>
              <a:ext cx="526188" cy="622268"/>
            </a:xfrm>
            <a:prstGeom prst="rect">
              <a:avLst/>
            </a:prstGeom>
            <a:noFill/>
          </p:spPr>
          <p:txBody>
            <a:bodyPr wrap="square" lIns="74295" tIns="37148" rIns="74295" bIns="37148">
              <a:spAutoFit/>
            </a:bodyPr>
            <a:lstStyle/>
            <a:p>
              <a:pPr algn="ctr"/>
              <a:r>
                <a:rPr lang="en-US" sz="2800" b="1" dirty="0">
                  <a:ln w="12700">
                    <a:solidFill>
                      <a:schemeClr val="bg1"/>
                    </a:solidFill>
                    <a:prstDash val="solid"/>
                  </a:ln>
                  <a:solidFill>
                    <a:srgbClr val="008E11"/>
                  </a:solidFill>
                  <a:latin typeface="Arial Black" panose="020B0A04020102020204" pitchFamily="34" charset="0"/>
                </a:rPr>
                <a:t>C</a:t>
              </a:r>
            </a:p>
          </p:txBody>
        </p:sp>
        <p:sp>
          <p:nvSpPr>
            <p:cNvPr id="250" name="Rectangle 249">
              <a:extLst>
                <a:ext uri="{FF2B5EF4-FFF2-40B4-BE49-F238E27FC236}">
                  <a16:creationId xmlns:a16="http://schemas.microsoft.com/office/drawing/2014/main" xmlns="" id="{5BBEB2A4-D76E-4584-A30B-D4C1B6963804}"/>
                </a:ext>
              </a:extLst>
            </p:cNvPr>
            <p:cNvSpPr/>
            <p:nvPr/>
          </p:nvSpPr>
          <p:spPr>
            <a:xfrm>
              <a:off x="662171" y="4062144"/>
              <a:ext cx="579104" cy="57910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/>
            </a:p>
          </p:txBody>
        </p:sp>
        <p:sp>
          <p:nvSpPr>
            <p:cNvPr id="251" name="Rectangle 250">
              <a:extLst>
                <a:ext uri="{FF2B5EF4-FFF2-40B4-BE49-F238E27FC236}">
                  <a16:creationId xmlns:a16="http://schemas.microsoft.com/office/drawing/2014/main" xmlns="" id="{7D12D8DC-C09E-49EF-8206-E8774C5315AE}"/>
                </a:ext>
              </a:extLst>
            </p:cNvPr>
            <p:cNvSpPr/>
            <p:nvPr/>
          </p:nvSpPr>
          <p:spPr>
            <a:xfrm>
              <a:off x="681719" y="4050789"/>
              <a:ext cx="526188" cy="622268"/>
            </a:xfrm>
            <a:prstGeom prst="rect">
              <a:avLst/>
            </a:prstGeom>
            <a:noFill/>
          </p:spPr>
          <p:txBody>
            <a:bodyPr wrap="square" lIns="74295" tIns="37148" rIns="74295" bIns="37148">
              <a:spAutoFit/>
            </a:bodyPr>
            <a:lstStyle/>
            <a:p>
              <a:pPr algn="ctr"/>
              <a:r>
                <a:rPr lang="en-US" sz="2800" b="1" dirty="0">
                  <a:ln w="12700">
                    <a:solidFill>
                      <a:schemeClr val="bg1"/>
                    </a:solidFill>
                    <a:prstDash val="solid"/>
                  </a:ln>
                  <a:solidFill>
                    <a:schemeClr val="accent2"/>
                  </a:solidFill>
                  <a:latin typeface="Arial Black" panose="020B0A04020102020204" pitchFamily="34" charset="0"/>
                </a:rPr>
                <a:t>D</a:t>
              </a:r>
            </a:p>
          </p:txBody>
        </p:sp>
        <p:sp>
          <p:nvSpPr>
            <p:cNvPr id="252" name="Rectangle 251">
              <a:extLst>
                <a:ext uri="{FF2B5EF4-FFF2-40B4-BE49-F238E27FC236}">
                  <a16:creationId xmlns:a16="http://schemas.microsoft.com/office/drawing/2014/main" xmlns="" id="{EEEC461E-3D7A-4838-A542-4D5587A51C76}"/>
                </a:ext>
              </a:extLst>
            </p:cNvPr>
            <p:cNvSpPr/>
            <p:nvPr/>
          </p:nvSpPr>
          <p:spPr>
            <a:xfrm>
              <a:off x="662171" y="3287176"/>
              <a:ext cx="579104" cy="57910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/>
            </a:p>
          </p:txBody>
        </p:sp>
        <p:sp>
          <p:nvSpPr>
            <p:cNvPr id="253" name="Rectangle 252">
              <a:extLst>
                <a:ext uri="{FF2B5EF4-FFF2-40B4-BE49-F238E27FC236}">
                  <a16:creationId xmlns:a16="http://schemas.microsoft.com/office/drawing/2014/main" xmlns="" id="{94C41B53-A894-40F6-8517-0EC5F7F12DA2}"/>
                </a:ext>
              </a:extLst>
            </p:cNvPr>
            <p:cNvSpPr/>
            <p:nvPr/>
          </p:nvSpPr>
          <p:spPr>
            <a:xfrm>
              <a:off x="681719" y="3275822"/>
              <a:ext cx="526188" cy="622268"/>
            </a:xfrm>
            <a:prstGeom prst="rect">
              <a:avLst/>
            </a:prstGeom>
            <a:noFill/>
          </p:spPr>
          <p:txBody>
            <a:bodyPr wrap="square" lIns="74295" tIns="37148" rIns="74295" bIns="37148">
              <a:spAutoFit/>
            </a:bodyPr>
            <a:lstStyle/>
            <a:p>
              <a:pPr algn="ctr"/>
              <a:r>
                <a:rPr lang="en-US" sz="2800" b="1" dirty="0">
                  <a:ln w="12700">
                    <a:solidFill>
                      <a:schemeClr val="bg1"/>
                    </a:solidFill>
                    <a:prstDash val="solid"/>
                  </a:ln>
                  <a:solidFill>
                    <a:schemeClr val="accent5">
                      <a:lumMod val="75000"/>
                    </a:schemeClr>
                  </a:solidFill>
                  <a:latin typeface="Arial Black" panose="020B0A04020102020204" pitchFamily="34" charset="0"/>
                </a:rPr>
                <a:t>E</a:t>
              </a:r>
            </a:p>
          </p:txBody>
        </p:sp>
        <p:sp>
          <p:nvSpPr>
            <p:cNvPr id="255" name="Rectangle 254">
              <a:extLst>
                <a:ext uri="{FF2B5EF4-FFF2-40B4-BE49-F238E27FC236}">
                  <a16:creationId xmlns:a16="http://schemas.microsoft.com/office/drawing/2014/main" xmlns="" id="{8CC8AC8F-5627-47E8-A678-81FC9F784B8E}"/>
                </a:ext>
              </a:extLst>
            </p:cNvPr>
            <p:cNvSpPr/>
            <p:nvPr/>
          </p:nvSpPr>
          <p:spPr>
            <a:xfrm>
              <a:off x="1286655" y="5630017"/>
              <a:ext cx="880473" cy="546554"/>
            </a:xfrm>
            <a:prstGeom prst="rect">
              <a:avLst/>
            </a:prstGeom>
            <a:noFill/>
          </p:spPr>
          <p:txBody>
            <a:bodyPr wrap="square" lIns="74295" tIns="37148" rIns="74295" bIns="37148">
              <a:spAutoFit/>
            </a:bodyPr>
            <a:lstStyle/>
            <a:p>
              <a:r>
                <a:rPr lang="en-US" sz="1200" b="1" dirty="0">
                  <a:ln w="12700">
                    <a:noFill/>
                    <a:prstDash val="solid"/>
                  </a:ln>
                  <a:solidFill>
                    <a:srgbClr val="F4CC00"/>
                  </a:solidFill>
                  <a:latin typeface="Arial Black" panose="020B0A04020102020204" pitchFamily="34" charset="0"/>
                </a:rPr>
                <a:t>Thin </a:t>
              </a:r>
            </a:p>
            <a:p>
              <a:r>
                <a:rPr lang="en-US" sz="1200" b="1" dirty="0">
                  <a:ln w="12700">
                    <a:noFill/>
                    <a:prstDash val="solid"/>
                  </a:ln>
                  <a:solidFill>
                    <a:srgbClr val="F4CC00"/>
                  </a:solidFill>
                  <a:latin typeface="Arial Black" panose="020B0A04020102020204" pitchFamily="34" charset="0"/>
                </a:rPr>
                <a:t>Purée </a:t>
              </a:r>
            </a:p>
          </p:txBody>
        </p:sp>
        <p:sp>
          <p:nvSpPr>
            <p:cNvPr id="256" name="Rectangle 255">
              <a:extLst>
                <a:ext uri="{FF2B5EF4-FFF2-40B4-BE49-F238E27FC236}">
                  <a16:creationId xmlns:a16="http://schemas.microsoft.com/office/drawing/2014/main" xmlns="" id="{DA5A2AD6-5063-4FCC-91BB-2E0E0BB8FA3C}"/>
                </a:ext>
              </a:extLst>
            </p:cNvPr>
            <p:cNvSpPr/>
            <p:nvPr/>
          </p:nvSpPr>
          <p:spPr>
            <a:xfrm>
              <a:off x="1286655" y="4866041"/>
              <a:ext cx="880473" cy="546554"/>
            </a:xfrm>
            <a:prstGeom prst="rect">
              <a:avLst/>
            </a:prstGeom>
            <a:noFill/>
          </p:spPr>
          <p:txBody>
            <a:bodyPr wrap="square" lIns="74295" tIns="37148" rIns="74295" bIns="37148">
              <a:spAutoFit/>
            </a:bodyPr>
            <a:lstStyle/>
            <a:p>
              <a:r>
                <a:rPr lang="en-US" sz="1200" b="1" dirty="0">
                  <a:ln w="12700">
                    <a:noFill/>
                    <a:prstDash val="solid"/>
                  </a:ln>
                  <a:solidFill>
                    <a:srgbClr val="008E11"/>
                  </a:solidFill>
                  <a:latin typeface="Arial Black" panose="020B0A04020102020204" pitchFamily="34" charset="0"/>
                </a:rPr>
                <a:t>Thick </a:t>
              </a:r>
            </a:p>
            <a:p>
              <a:r>
                <a:rPr lang="en-US" sz="1200" b="1" dirty="0">
                  <a:ln w="12700">
                    <a:noFill/>
                    <a:prstDash val="solid"/>
                  </a:ln>
                  <a:solidFill>
                    <a:srgbClr val="008E11"/>
                  </a:solidFill>
                  <a:latin typeface="Arial Black" panose="020B0A04020102020204" pitchFamily="34" charset="0"/>
                </a:rPr>
                <a:t>Purée </a:t>
              </a:r>
            </a:p>
          </p:txBody>
        </p:sp>
        <p:sp>
          <p:nvSpPr>
            <p:cNvPr id="257" name="Rectangle 256">
              <a:extLst>
                <a:ext uri="{FF2B5EF4-FFF2-40B4-BE49-F238E27FC236}">
                  <a16:creationId xmlns:a16="http://schemas.microsoft.com/office/drawing/2014/main" xmlns="" id="{B37BAAEC-6BD8-4191-88BD-693DAF170F72}"/>
                </a:ext>
              </a:extLst>
            </p:cNvPr>
            <p:cNvSpPr/>
            <p:nvPr/>
          </p:nvSpPr>
          <p:spPr>
            <a:xfrm>
              <a:off x="1286655" y="4081566"/>
              <a:ext cx="1081641" cy="546554"/>
            </a:xfrm>
            <a:prstGeom prst="rect">
              <a:avLst/>
            </a:prstGeom>
            <a:noFill/>
          </p:spPr>
          <p:txBody>
            <a:bodyPr wrap="square" lIns="74295" tIns="37148" rIns="74295" bIns="37148">
              <a:spAutoFit/>
            </a:bodyPr>
            <a:lstStyle/>
            <a:p>
              <a:r>
                <a:rPr lang="en-US" sz="1200" b="1" dirty="0">
                  <a:ln w="12700">
                    <a:noFill/>
                    <a:prstDash val="solid"/>
                  </a:ln>
                  <a:solidFill>
                    <a:schemeClr val="accent2"/>
                  </a:solidFill>
                  <a:latin typeface="Arial Black" panose="020B0A04020102020204" pitchFamily="34" charset="0"/>
                </a:rPr>
                <a:t>Pre-</a:t>
              </a:r>
            </a:p>
            <a:p>
              <a:r>
                <a:rPr lang="en-US" sz="1200" b="1" dirty="0">
                  <a:ln w="12700">
                    <a:noFill/>
                    <a:prstDash val="solid"/>
                  </a:ln>
                  <a:solidFill>
                    <a:schemeClr val="accent2"/>
                  </a:solidFill>
                  <a:latin typeface="Arial Black" panose="020B0A04020102020204" pitchFamily="34" charset="0"/>
                </a:rPr>
                <a:t>Mashed</a:t>
              </a:r>
            </a:p>
          </p:txBody>
        </p:sp>
        <p:sp>
          <p:nvSpPr>
            <p:cNvPr id="258" name="Rectangle 257">
              <a:extLst>
                <a:ext uri="{FF2B5EF4-FFF2-40B4-BE49-F238E27FC236}">
                  <a16:creationId xmlns:a16="http://schemas.microsoft.com/office/drawing/2014/main" xmlns="" id="{AFB4FC0E-9AA7-4963-9725-C59D0FD85708}"/>
                </a:ext>
              </a:extLst>
            </p:cNvPr>
            <p:cNvSpPr/>
            <p:nvPr/>
          </p:nvSpPr>
          <p:spPr>
            <a:xfrm>
              <a:off x="1286655" y="3319088"/>
              <a:ext cx="1434125" cy="546554"/>
            </a:xfrm>
            <a:prstGeom prst="rect">
              <a:avLst/>
            </a:prstGeom>
            <a:noFill/>
          </p:spPr>
          <p:txBody>
            <a:bodyPr wrap="square" lIns="74295" tIns="37148" rIns="74295" bIns="37148">
              <a:spAutoFit/>
            </a:bodyPr>
            <a:lstStyle/>
            <a:p>
              <a:r>
                <a:rPr lang="en-US" sz="1200" b="1" dirty="0">
                  <a:ln w="12700">
                    <a:noFill/>
                    <a:prstDash val="solid"/>
                  </a:ln>
                  <a:solidFill>
                    <a:schemeClr val="accent5">
                      <a:lumMod val="75000"/>
                    </a:schemeClr>
                  </a:solidFill>
                  <a:latin typeface="Arial Black" panose="020B0A04020102020204" pitchFamily="34" charset="0"/>
                </a:rPr>
                <a:t>Fork </a:t>
              </a:r>
            </a:p>
            <a:p>
              <a:r>
                <a:rPr lang="en-US" sz="1200" b="1" dirty="0">
                  <a:ln w="12700">
                    <a:noFill/>
                    <a:prstDash val="solid"/>
                  </a:ln>
                  <a:solidFill>
                    <a:schemeClr val="accent5">
                      <a:lumMod val="75000"/>
                    </a:schemeClr>
                  </a:solidFill>
                  <a:latin typeface="Arial Black" panose="020B0A04020102020204" pitchFamily="34" charset="0"/>
                </a:rPr>
                <a:t>Mashable</a:t>
              </a:r>
            </a:p>
          </p:txBody>
        </p:sp>
      </p:grpSp>
      <p:sp>
        <p:nvSpPr>
          <p:cNvPr id="259" name="Rectangle 258">
            <a:extLst>
              <a:ext uri="{FF2B5EF4-FFF2-40B4-BE49-F238E27FC236}">
                <a16:creationId xmlns:a16="http://schemas.microsoft.com/office/drawing/2014/main" xmlns="" id="{0B1DA2E9-C5AC-4253-815C-D69B2CB7CFB1}"/>
              </a:ext>
            </a:extLst>
          </p:cNvPr>
          <p:cNvSpPr/>
          <p:nvPr/>
        </p:nvSpPr>
        <p:spPr>
          <a:xfrm>
            <a:off x="2401863" y="4262012"/>
            <a:ext cx="1859285" cy="57910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1400" dirty="0">
                <a:solidFill>
                  <a:srgbClr val="0046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 </a:t>
            </a:r>
            <a:r>
              <a:rPr lang="en-US" sz="1400" b="1" dirty="0">
                <a:solidFill>
                  <a:srgbClr val="0046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moistness and particle size</a:t>
            </a:r>
            <a:endParaRPr lang="en-US" sz="1400" dirty="0">
              <a:solidFill>
                <a:srgbClr val="0046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1" name="Right Arrow 241">
            <a:extLst>
              <a:ext uri="{FF2B5EF4-FFF2-40B4-BE49-F238E27FC236}">
                <a16:creationId xmlns:a16="http://schemas.microsoft.com/office/drawing/2014/main" xmlns="" id="{B4C17F36-BECB-4763-98D2-56A4C0503E74}"/>
              </a:ext>
            </a:extLst>
          </p:cNvPr>
          <p:cNvSpPr/>
          <p:nvPr/>
        </p:nvSpPr>
        <p:spPr>
          <a:xfrm>
            <a:off x="2314046" y="4950784"/>
            <a:ext cx="2901854" cy="373625"/>
          </a:xfrm>
          <a:prstGeom prst="rightArrow">
            <a:avLst>
              <a:gd name="adj1" fmla="val 50000"/>
              <a:gd name="adj2" fmla="val 91605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262" name="Rectangle 261">
            <a:extLst>
              <a:ext uri="{FF2B5EF4-FFF2-40B4-BE49-F238E27FC236}">
                <a16:creationId xmlns:a16="http://schemas.microsoft.com/office/drawing/2014/main" xmlns="" id="{C47F6615-6EDD-434F-96FB-DB46A02551AA}"/>
              </a:ext>
            </a:extLst>
          </p:cNvPr>
          <p:cNvSpPr/>
          <p:nvPr/>
        </p:nvSpPr>
        <p:spPr>
          <a:xfrm>
            <a:off x="2401863" y="4866848"/>
            <a:ext cx="1859285" cy="57910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1400" dirty="0">
                <a:solidFill>
                  <a:srgbClr val="0046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 </a:t>
            </a:r>
            <a:r>
              <a:rPr lang="en-US" sz="1400" b="1" dirty="0">
                <a:solidFill>
                  <a:srgbClr val="0046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moistness and cohesiveness</a:t>
            </a:r>
            <a:endParaRPr lang="en-US" sz="1400" dirty="0">
              <a:solidFill>
                <a:srgbClr val="0046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3" name="Right Arrow 241">
            <a:extLst>
              <a:ext uri="{FF2B5EF4-FFF2-40B4-BE49-F238E27FC236}">
                <a16:creationId xmlns:a16="http://schemas.microsoft.com/office/drawing/2014/main" xmlns="" id="{DCF5390D-B87A-4309-8090-6B195C6315AC}"/>
              </a:ext>
            </a:extLst>
          </p:cNvPr>
          <p:cNvSpPr/>
          <p:nvPr/>
        </p:nvSpPr>
        <p:spPr>
          <a:xfrm>
            <a:off x="2314046" y="5577611"/>
            <a:ext cx="3331846" cy="373625"/>
          </a:xfrm>
          <a:prstGeom prst="rightArrow">
            <a:avLst>
              <a:gd name="adj1" fmla="val 50000"/>
              <a:gd name="adj2" fmla="val 91605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264" name="Rectangle 263">
            <a:extLst>
              <a:ext uri="{FF2B5EF4-FFF2-40B4-BE49-F238E27FC236}">
                <a16:creationId xmlns:a16="http://schemas.microsoft.com/office/drawing/2014/main" xmlns="" id="{24316F2A-70C1-4BFA-A556-3D6CF14F8414}"/>
              </a:ext>
            </a:extLst>
          </p:cNvPr>
          <p:cNvSpPr/>
          <p:nvPr/>
        </p:nvSpPr>
        <p:spPr>
          <a:xfrm>
            <a:off x="2401863" y="5529153"/>
            <a:ext cx="2015262" cy="57910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1400" dirty="0">
                <a:solidFill>
                  <a:srgbClr val="0046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 </a:t>
            </a:r>
            <a:r>
              <a:rPr lang="en-US" sz="1400" b="1" dirty="0">
                <a:solidFill>
                  <a:srgbClr val="0046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flow properties (IDDSI flow test)</a:t>
            </a:r>
            <a:endParaRPr lang="en-US" sz="1400" dirty="0">
              <a:solidFill>
                <a:srgbClr val="0046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5" name="Rectangle 264">
            <a:extLst>
              <a:ext uri="{FF2B5EF4-FFF2-40B4-BE49-F238E27FC236}">
                <a16:creationId xmlns:a16="http://schemas.microsoft.com/office/drawing/2014/main" xmlns="" id="{C1FDADBA-A446-479E-A63E-89D2DCEC9D90}"/>
              </a:ext>
            </a:extLst>
          </p:cNvPr>
          <p:cNvSpPr/>
          <p:nvPr/>
        </p:nvSpPr>
        <p:spPr>
          <a:xfrm>
            <a:off x="649624" y="2428860"/>
            <a:ext cx="88250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Textures B to E map to IDDSI Levels 3 to 6 after adding detail and measurement</a:t>
            </a:r>
          </a:p>
        </p:txBody>
      </p:sp>
    </p:spTree>
    <p:extLst>
      <p:ext uri="{BB962C8B-B14F-4D97-AF65-F5344CB8AC3E}">
        <p14:creationId xmlns:p14="http://schemas.microsoft.com/office/powerpoint/2010/main" val="2115187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66C4A263-65D5-4E94-BC01-9188A7853C69}"/>
              </a:ext>
            </a:extLst>
          </p:cNvPr>
          <p:cNvGrpSpPr/>
          <p:nvPr/>
        </p:nvGrpSpPr>
        <p:grpSpPr>
          <a:xfrm>
            <a:off x="5155395" y="2759056"/>
            <a:ext cx="4327693" cy="2794589"/>
            <a:chOff x="4253653" y="2508300"/>
            <a:chExt cx="5034628" cy="3251089"/>
          </a:xfrm>
        </p:grpSpPr>
        <p:pic>
          <p:nvPicPr>
            <p:cNvPr id="6" name="Picture 5" descr="A close up of a map&#10;&#10;Description generated with very high confidence">
              <a:extLst>
                <a:ext uri="{FF2B5EF4-FFF2-40B4-BE49-F238E27FC236}">
                  <a16:creationId xmlns:a16="http://schemas.microsoft.com/office/drawing/2014/main" xmlns="" id="{AF511DD8-E75E-4AFC-A807-840973AB23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0" t="23291" r="24437" b="32729"/>
            <a:stretch/>
          </p:blipFill>
          <p:spPr>
            <a:xfrm>
              <a:off x="4253653" y="2508300"/>
              <a:ext cx="4872601" cy="3128523"/>
            </a:xfrm>
            <a:prstGeom prst="rect">
              <a:avLst/>
            </a:prstGeom>
          </p:spPr>
        </p:pic>
        <p:sp>
          <p:nvSpPr>
            <p:cNvPr id="2" name="Freeform: Shape 1">
              <a:extLst>
                <a:ext uri="{FF2B5EF4-FFF2-40B4-BE49-F238E27FC236}">
                  <a16:creationId xmlns:a16="http://schemas.microsoft.com/office/drawing/2014/main" xmlns="" id="{66B115F2-12E1-4A7D-AB9D-C7E86E3AD907}"/>
                </a:ext>
              </a:extLst>
            </p:cNvPr>
            <p:cNvSpPr/>
            <p:nvPr/>
          </p:nvSpPr>
          <p:spPr>
            <a:xfrm>
              <a:off x="7666797" y="4345887"/>
              <a:ext cx="1621484" cy="1413502"/>
            </a:xfrm>
            <a:custGeom>
              <a:avLst/>
              <a:gdLst>
                <a:gd name="connsiteX0" fmla="*/ 231228 w 1106214"/>
                <a:gd name="connsiteY0" fmla="*/ 34159 h 964324"/>
                <a:gd name="connsiteX1" fmla="*/ 225973 w 1106214"/>
                <a:gd name="connsiteY1" fmla="*/ 423042 h 964324"/>
                <a:gd name="connsiteX2" fmla="*/ 0 w 1106214"/>
                <a:gd name="connsiteY2" fmla="*/ 541283 h 964324"/>
                <a:gd name="connsiteX3" fmla="*/ 0 w 1106214"/>
                <a:gd name="connsiteY3" fmla="*/ 961697 h 964324"/>
                <a:gd name="connsiteX4" fmla="*/ 1106214 w 1106214"/>
                <a:gd name="connsiteY4" fmla="*/ 964324 h 964324"/>
                <a:gd name="connsiteX5" fmla="*/ 1066800 w 1106214"/>
                <a:gd name="connsiteY5" fmla="*/ 0 h 964324"/>
                <a:gd name="connsiteX6" fmla="*/ 231228 w 1106214"/>
                <a:gd name="connsiteY6" fmla="*/ 34159 h 964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6214" h="964324">
                  <a:moveTo>
                    <a:pt x="231228" y="34159"/>
                  </a:moveTo>
                  <a:cubicBezTo>
                    <a:pt x="229476" y="163787"/>
                    <a:pt x="227725" y="293414"/>
                    <a:pt x="225973" y="423042"/>
                  </a:cubicBezTo>
                  <a:lnTo>
                    <a:pt x="0" y="541283"/>
                  </a:lnTo>
                  <a:lnTo>
                    <a:pt x="0" y="961697"/>
                  </a:lnTo>
                  <a:lnTo>
                    <a:pt x="1106214" y="964324"/>
                  </a:lnTo>
                  <a:lnTo>
                    <a:pt x="1066800" y="0"/>
                  </a:lnTo>
                  <a:lnTo>
                    <a:pt x="231228" y="341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C687AF27-FC64-4E28-AFB8-DF87EC24033A}"/>
              </a:ext>
            </a:extLst>
          </p:cNvPr>
          <p:cNvGrpSpPr/>
          <p:nvPr/>
        </p:nvGrpSpPr>
        <p:grpSpPr>
          <a:xfrm>
            <a:off x="3626169" y="3609719"/>
            <a:ext cx="722562" cy="341175"/>
            <a:chOff x="1896879" y="4266497"/>
            <a:chExt cx="886607" cy="418633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D1D88F18-6ED7-4785-A148-20C6A7EF0EEB}"/>
                </a:ext>
              </a:extLst>
            </p:cNvPr>
            <p:cNvSpPr/>
            <p:nvPr/>
          </p:nvSpPr>
          <p:spPr>
            <a:xfrm>
              <a:off x="1900207" y="4266497"/>
              <a:ext cx="878234" cy="415069"/>
            </a:xfrm>
            <a:custGeom>
              <a:avLst/>
              <a:gdLst>
                <a:gd name="connsiteX0" fmla="*/ 323881 w 878234"/>
                <a:gd name="connsiteY0" fmla="*/ 2291 h 415069"/>
                <a:gd name="connsiteX1" fmla="*/ 187356 w 878234"/>
                <a:gd name="connsiteY1" fmla="*/ 22928 h 415069"/>
                <a:gd name="connsiteX2" fmla="*/ 90518 w 878234"/>
                <a:gd name="connsiteY2" fmla="*/ 61028 h 415069"/>
                <a:gd name="connsiteX3" fmla="*/ 22256 w 878234"/>
                <a:gd name="connsiteY3" fmla="*/ 111828 h 415069"/>
                <a:gd name="connsiteX4" fmla="*/ 31 w 878234"/>
                <a:gd name="connsiteY4" fmla="*/ 188028 h 415069"/>
                <a:gd name="connsiteX5" fmla="*/ 19081 w 878234"/>
                <a:gd name="connsiteY5" fmla="*/ 278516 h 415069"/>
                <a:gd name="connsiteX6" fmla="*/ 80993 w 878234"/>
                <a:gd name="connsiteY6" fmla="*/ 349953 h 415069"/>
                <a:gd name="connsiteX7" fmla="*/ 238156 w 878234"/>
                <a:gd name="connsiteY7" fmla="*/ 399166 h 415069"/>
                <a:gd name="connsiteX8" fmla="*/ 422306 w 878234"/>
                <a:gd name="connsiteY8" fmla="*/ 415041 h 415069"/>
                <a:gd name="connsiteX9" fmla="*/ 617568 w 878234"/>
                <a:gd name="connsiteY9" fmla="*/ 402341 h 415069"/>
                <a:gd name="connsiteX10" fmla="*/ 814418 w 878234"/>
                <a:gd name="connsiteY10" fmla="*/ 376941 h 415069"/>
                <a:gd name="connsiteX11" fmla="*/ 866806 w 878234"/>
                <a:gd name="connsiteY11" fmla="*/ 362653 h 415069"/>
                <a:gd name="connsiteX12" fmla="*/ 877918 w 878234"/>
                <a:gd name="connsiteY12" fmla="*/ 342016 h 415069"/>
                <a:gd name="connsiteX13" fmla="*/ 874743 w 878234"/>
                <a:gd name="connsiteY13" fmla="*/ 292803 h 415069"/>
                <a:gd name="connsiteX14" fmla="*/ 869981 w 878234"/>
                <a:gd name="connsiteY14" fmla="*/ 273753 h 415069"/>
                <a:gd name="connsiteX15" fmla="*/ 823943 w 878234"/>
                <a:gd name="connsiteY15" fmla="*/ 273753 h 415069"/>
                <a:gd name="connsiteX16" fmla="*/ 812831 w 878234"/>
                <a:gd name="connsiteY16" fmla="*/ 259466 h 415069"/>
                <a:gd name="connsiteX17" fmla="*/ 803306 w 878234"/>
                <a:gd name="connsiteY17" fmla="*/ 221366 h 415069"/>
                <a:gd name="connsiteX18" fmla="*/ 768381 w 878234"/>
                <a:gd name="connsiteY18" fmla="*/ 207078 h 415069"/>
                <a:gd name="connsiteX19" fmla="*/ 735043 w 878234"/>
                <a:gd name="connsiteY19" fmla="*/ 202316 h 415069"/>
                <a:gd name="connsiteX20" fmla="*/ 722343 w 878234"/>
                <a:gd name="connsiteY20" fmla="*/ 184853 h 415069"/>
                <a:gd name="connsiteX21" fmla="*/ 717581 w 878234"/>
                <a:gd name="connsiteY21" fmla="*/ 149928 h 415069"/>
                <a:gd name="connsiteX22" fmla="*/ 681068 w 878234"/>
                <a:gd name="connsiteY22" fmla="*/ 130878 h 415069"/>
                <a:gd name="connsiteX23" fmla="*/ 658843 w 878234"/>
                <a:gd name="connsiteY23" fmla="*/ 113416 h 415069"/>
                <a:gd name="connsiteX24" fmla="*/ 642968 w 878234"/>
                <a:gd name="connsiteY24" fmla="*/ 75316 h 415069"/>
                <a:gd name="connsiteX25" fmla="*/ 622331 w 878234"/>
                <a:gd name="connsiteY25" fmla="*/ 48328 h 415069"/>
                <a:gd name="connsiteX26" fmla="*/ 517556 w 878234"/>
                <a:gd name="connsiteY26" fmla="*/ 18166 h 415069"/>
                <a:gd name="connsiteX27" fmla="*/ 382618 w 878234"/>
                <a:gd name="connsiteY27" fmla="*/ 2291 h 415069"/>
                <a:gd name="connsiteX28" fmla="*/ 323881 w 878234"/>
                <a:gd name="connsiteY28" fmla="*/ 2291 h 415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878234" h="415069">
                  <a:moveTo>
                    <a:pt x="323881" y="2291"/>
                  </a:moveTo>
                  <a:cubicBezTo>
                    <a:pt x="291337" y="5731"/>
                    <a:pt x="226250" y="13139"/>
                    <a:pt x="187356" y="22928"/>
                  </a:cubicBezTo>
                  <a:cubicBezTo>
                    <a:pt x="148462" y="32717"/>
                    <a:pt x="118035" y="46211"/>
                    <a:pt x="90518" y="61028"/>
                  </a:cubicBezTo>
                  <a:cubicBezTo>
                    <a:pt x="63001" y="75845"/>
                    <a:pt x="37337" y="90661"/>
                    <a:pt x="22256" y="111828"/>
                  </a:cubicBezTo>
                  <a:cubicBezTo>
                    <a:pt x="7175" y="132995"/>
                    <a:pt x="560" y="160247"/>
                    <a:pt x="31" y="188028"/>
                  </a:cubicBezTo>
                  <a:cubicBezTo>
                    <a:pt x="-498" y="215809"/>
                    <a:pt x="5587" y="251529"/>
                    <a:pt x="19081" y="278516"/>
                  </a:cubicBezTo>
                  <a:cubicBezTo>
                    <a:pt x="32575" y="305503"/>
                    <a:pt x="44480" y="329845"/>
                    <a:pt x="80993" y="349953"/>
                  </a:cubicBezTo>
                  <a:cubicBezTo>
                    <a:pt x="117506" y="370061"/>
                    <a:pt x="181271" y="388318"/>
                    <a:pt x="238156" y="399166"/>
                  </a:cubicBezTo>
                  <a:cubicBezTo>
                    <a:pt x="295041" y="410014"/>
                    <a:pt x="359071" y="414512"/>
                    <a:pt x="422306" y="415041"/>
                  </a:cubicBezTo>
                  <a:cubicBezTo>
                    <a:pt x="485541" y="415570"/>
                    <a:pt x="552216" y="408691"/>
                    <a:pt x="617568" y="402341"/>
                  </a:cubicBezTo>
                  <a:cubicBezTo>
                    <a:pt x="682920" y="395991"/>
                    <a:pt x="772878" y="383556"/>
                    <a:pt x="814418" y="376941"/>
                  </a:cubicBezTo>
                  <a:cubicBezTo>
                    <a:pt x="855958" y="370326"/>
                    <a:pt x="856223" y="368474"/>
                    <a:pt x="866806" y="362653"/>
                  </a:cubicBezTo>
                  <a:cubicBezTo>
                    <a:pt x="877389" y="356832"/>
                    <a:pt x="876595" y="353658"/>
                    <a:pt x="877918" y="342016"/>
                  </a:cubicBezTo>
                  <a:cubicBezTo>
                    <a:pt x="879241" y="330374"/>
                    <a:pt x="876066" y="304180"/>
                    <a:pt x="874743" y="292803"/>
                  </a:cubicBezTo>
                  <a:cubicBezTo>
                    <a:pt x="873420" y="281426"/>
                    <a:pt x="878448" y="276928"/>
                    <a:pt x="869981" y="273753"/>
                  </a:cubicBezTo>
                  <a:cubicBezTo>
                    <a:pt x="861514" y="270578"/>
                    <a:pt x="833468" y="276134"/>
                    <a:pt x="823943" y="273753"/>
                  </a:cubicBezTo>
                  <a:cubicBezTo>
                    <a:pt x="814418" y="271372"/>
                    <a:pt x="816271" y="268197"/>
                    <a:pt x="812831" y="259466"/>
                  </a:cubicBezTo>
                  <a:cubicBezTo>
                    <a:pt x="809392" y="250735"/>
                    <a:pt x="810714" y="230097"/>
                    <a:pt x="803306" y="221366"/>
                  </a:cubicBezTo>
                  <a:cubicBezTo>
                    <a:pt x="795898" y="212635"/>
                    <a:pt x="779758" y="210253"/>
                    <a:pt x="768381" y="207078"/>
                  </a:cubicBezTo>
                  <a:cubicBezTo>
                    <a:pt x="757004" y="203903"/>
                    <a:pt x="742716" y="206020"/>
                    <a:pt x="735043" y="202316"/>
                  </a:cubicBezTo>
                  <a:cubicBezTo>
                    <a:pt x="727370" y="198612"/>
                    <a:pt x="725253" y="193584"/>
                    <a:pt x="722343" y="184853"/>
                  </a:cubicBezTo>
                  <a:cubicBezTo>
                    <a:pt x="719433" y="176122"/>
                    <a:pt x="724460" y="158924"/>
                    <a:pt x="717581" y="149928"/>
                  </a:cubicBezTo>
                  <a:cubicBezTo>
                    <a:pt x="710702" y="140932"/>
                    <a:pt x="690858" y="136963"/>
                    <a:pt x="681068" y="130878"/>
                  </a:cubicBezTo>
                  <a:cubicBezTo>
                    <a:pt x="671278" y="124793"/>
                    <a:pt x="665193" y="122676"/>
                    <a:pt x="658843" y="113416"/>
                  </a:cubicBezTo>
                  <a:cubicBezTo>
                    <a:pt x="652493" y="104156"/>
                    <a:pt x="649053" y="86164"/>
                    <a:pt x="642968" y="75316"/>
                  </a:cubicBezTo>
                  <a:cubicBezTo>
                    <a:pt x="636883" y="64468"/>
                    <a:pt x="643233" y="57853"/>
                    <a:pt x="622331" y="48328"/>
                  </a:cubicBezTo>
                  <a:cubicBezTo>
                    <a:pt x="601429" y="38803"/>
                    <a:pt x="557508" y="25839"/>
                    <a:pt x="517556" y="18166"/>
                  </a:cubicBezTo>
                  <a:cubicBezTo>
                    <a:pt x="477604" y="10493"/>
                    <a:pt x="413045" y="4937"/>
                    <a:pt x="382618" y="2291"/>
                  </a:cubicBezTo>
                  <a:cubicBezTo>
                    <a:pt x="352191" y="-355"/>
                    <a:pt x="356425" y="-1149"/>
                    <a:pt x="323881" y="2291"/>
                  </a:cubicBezTo>
                  <a:close/>
                </a:path>
              </a:pathLst>
            </a:custGeom>
            <a:solidFill>
              <a:srgbClr val="5482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xmlns="" id="{32D0DE1E-E629-4A66-8B73-A93324868040}"/>
                </a:ext>
              </a:extLst>
            </p:cNvPr>
            <p:cNvGrpSpPr/>
            <p:nvPr/>
          </p:nvGrpSpPr>
          <p:grpSpPr>
            <a:xfrm>
              <a:off x="1896879" y="4270949"/>
              <a:ext cx="886607" cy="414181"/>
              <a:chOff x="1461512" y="4605998"/>
              <a:chExt cx="3374400" cy="1576360"/>
            </a:xfrm>
            <a:noFill/>
          </p:grpSpPr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xmlns="" id="{407628C8-1A08-4BAC-88DF-5FCD2C814538}"/>
                  </a:ext>
                </a:extLst>
              </p:cNvPr>
              <p:cNvSpPr/>
              <p:nvPr/>
            </p:nvSpPr>
            <p:spPr>
              <a:xfrm>
                <a:off x="1461512" y="4605998"/>
                <a:ext cx="3374400" cy="1576360"/>
              </a:xfrm>
              <a:custGeom>
                <a:avLst/>
                <a:gdLst>
                  <a:gd name="connsiteX0" fmla="*/ 2510542 w 3374400"/>
                  <a:gd name="connsiteY0" fmla="*/ 346657 h 1576360"/>
                  <a:gd name="connsiteX1" fmla="*/ 2365728 w 3374400"/>
                  <a:gd name="connsiteY1" fmla="*/ 168742 h 1576360"/>
                  <a:gd name="connsiteX2" fmla="*/ 1980935 w 3374400"/>
                  <a:gd name="connsiteY2" fmla="*/ 69441 h 1576360"/>
                  <a:gd name="connsiteX3" fmla="*/ 1459603 w 3374400"/>
                  <a:gd name="connsiteY3" fmla="*/ 3240 h 1576360"/>
                  <a:gd name="connsiteX4" fmla="*/ 901033 w 3374400"/>
                  <a:gd name="connsiteY4" fmla="*/ 36340 h 1576360"/>
                  <a:gd name="connsiteX5" fmla="*/ 272124 w 3374400"/>
                  <a:gd name="connsiteY5" fmla="*/ 255631 h 1576360"/>
                  <a:gd name="connsiteX6" fmla="*/ 28008 w 3374400"/>
                  <a:gd name="connsiteY6" fmla="*/ 578360 h 1576360"/>
                  <a:gd name="connsiteX7" fmla="*/ 32146 w 3374400"/>
                  <a:gd name="connsiteY7" fmla="*/ 925915 h 1576360"/>
                  <a:gd name="connsiteX8" fmla="*/ 267987 w 3374400"/>
                  <a:gd name="connsiteY8" fmla="*/ 1294158 h 1576360"/>
                  <a:gd name="connsiteX9" fmla="*/ 731393 w 3374400"/>
                  <a:gd name="connsiteY9" fmla="*/ 1467935 h 1576360"/>
                  <a:gd name="connsiteX10" fmla="*/ 1227900 w 3374400"/>
                  <a:gd name="connsiteY10" fmla="*/ 1563099 h 1576360"/>
                  <a:gd name="connsiteX11" fmla="*/ 2022311 w 3374400"/>
                  <a:gd name="connsiteY11" fmla="*/ 1567236 h 1576360"/>
                  <a:gd name="connsiteX12" fmla="*/ 2647082 w 3374400"/>
                  <a:gd name="connsiteY12" fmla="*/ 1484485 h 1576360"/>
                  <a:gd name="connsiteX13" fmla="*/ 3251165 w 3374400"/>
                  <a:gd name="connsiteY13" fmla="*/ 1397597 h 1576360"/>
                  <a:gd name="connsiteX14" fmla="*/ 3367017 w 3374400"/>
                  <a:gd name="connsiteY14" fmla="*/ 1248645 h 1576360"/>
                  <a:gd name="connsiteX15" fmla="*/ 3350466 w 3374400"/>
                  <a:gd name="connsiteY15" fmla="*/ 1070730 h 1576360"/>
                  <a:gd name="connsiteX16" fmla="*/ 3251165 w 3374400"/>
                  <a:gd name="connsiteY16" fmla="*/ 1045904 h 1576360"/>
                  <a:gd name="connsiteX17" fmla="*/ 2998774 w 3374400"/>
                  <a:gd name="connsiteY17" fmla="*/ 1083142 h 1576360"/>
                  <a:gd name="connsiteX18" fmla="*/ 2709145 w 3374400"/>
                  <a:gd name="connsiteY18" fmla="*/ 1099692 h 1576360"/>
                  <a:gd name="connsiteX19" fmla="*/ 2105062 w 3374400"/>
                  <a:gd name="connsiteY19" fmla="*/ 1120380 h 1576360"/>
                  <a:gd name="connsiteX20" fmla="*/ 1641655 w 3374400"/>
                  <a:gd name="connsiteY20" fmla="*/ 1157618 h 1576360"/>
                  <a:gd name="connsiteX21" fmla="*/ 1443053 w 3374400"/>
                  <a:gd name="connsiteY21" fmla="*/ 1099692 h 1576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374400" h="1576360">
                    <a:moveTo>
                      <a:pt x="2510542" y="346657"/>
                    </a:moveTo>
                    <a:cubicBezTo>
                      <a:pt x="2482269" y="280801"/>
                      <a:pt x="2453996" y="214945"/>
                      <a:pt x="2365728" y="168742"/>
                    </a:cubicBezTo>
                    <a:cubicBezTo>
                      <a:pt x="2277460" y="122539"/>
                      <a:pt x="2131956" y="97025"/>
                      <a:pt x="1980935" y="69441"/>
                    </a:cubicBezTo>
                    <a:cubicBezTo>
                      <a:pt x="1829914" y="41857"/>
                      <a:pt x="1639587" y="8757"/>
                      <a:pt x="1459603" y="3240"/>
                    </a:cubicBezTo>
                    <a:cubicBezTo>
                      <a:pt x="1279619" y="-2277"/>
                      <a:pt x="1098946" y="-5725"/>
                      <a:pt x="901033" y="36340"/>
                    </a:cubicBezTo>
                    <a:cubicBezTo>
                      <a:pt x="703120" y="78405"/>
                      <a:pt x="417628" y="165294"/>
                      <a:pt x="272124" y="255631"/>
                    </a:cubicBezTo>
                    <a:cubicBezTo>
                      <a:pt x="126620" y="345968"/>
                      <a:pt x="68004" y="466646"/>
                      <a:pt x="28008" y="578360"/>
                    </a:cubicBezTo>
                    <a:cubicBezTo>
                      <a:pt x="-11988" y="690074"/>
                      <a:pt x="-7851" y="806615"/>
                      <a:pt x="32146" y="925915"/>
                    </a:cubicBezTo>
                    <a:cubicBezTo>
                      <a:pt x="72142" y="1045215"/>
                      <a:pt x="151446" y="1203821"/>
                      <a:pt x="267987" y="1294158"/>
                    </a:cubicBezTo>
                    <a:cubicBezTo>
                      <a:pt x="384528" y="1384495"/>
                      <a:pt x="571408" y="1423112"/>
                      <a:pt x="731393" y="1467935"/>
                    </a:cubicBezTo>
                    <a:cubicBezTo>
                      <a:pt x="891378" y="1512758"/>
                      <a:pt x="1012747" y="1546549"/>
                      <a:pt x="1227900" y="1563099"/>
                    </a:cubicBezTo>
                    <a:cubicBezTo>
                      <a:pt x="1443053" y="1579649"/>
                      <a:pt x="1785781" y="1580338"/>
                      <a:pt x="2022311" y="1567236"/>
                    </a:cubicBezTo>
                    <a:cubicBezTo>
                      <a:pt x="2258841" y="1554134"/>
                      <a:pt x="2647082" y="1484485"/>
                      <a:pt x="2647082" y="1484485"/>
                    </a:cubicBezTo>
                    <a:cubicBezTo>
                      <a:pt x="2851891" y="1456212"/>
                      <a:pt x="3131176" y="1436904"/>
                      <a:pt x="3251165" y="1397597"/>
                    </a:cubicBezTo>
                    <a:cubicBezTo>
                      <a:pt x="3371154" y="1358290"/>
                      <a:pt x="3350467" y="1303123"/>
                      <a:pt x="3367017" y="1248645"/>
                    </a:cubicBezTo>
                    <a:cubicBezTo>
                      <a:pt x="3383567" y="1194167"/>
                      <a:pt x="3369775" y="1104520"/>
                      <a:pt x="3350466" y="1070730"/>
                    </a:cubicBezTo>
                    <a:cubicBezTo>
                      <a:pt x="3331157" y="1036940"/>
                      <a:pt x="3309780" y="1043835"/>
                      <a:pt x="3251165" y="1045904"/>
                    </a:cubicBezTo>
                    <a:cubicBezTo>
                      <a:pt x="3192550" y="1047973"/>
                      <a:pt x="3089111" y="1074177"/>
                      <a:pt x="2998774" y="1083142"/>
                    </a:cubicBezTo>
                    <a:cubicBezTo>
                      <a:pt x="2908437" y="1092107"/>
                      <a:pt x="2709145" y="1099692"/>
                      <a:pt x="2709145" y="1099692"/>
                    </a:cubicBezTo>
                    <a:lnTo>
                      <a:pt x="2105062" y="1120380"/>
                    </a:lnTo>
                    <a:cubicBezTo>
                      <a:pt x="1927147" y="1130034"/>
                      <a:pt x="1751990" y="1161066"/>
                      <a:pt x="1641655" y="1157618"/>
                    </a:cubicBezTo>
                    <a:cubicBezTo>
                      <a:pt x="1531320" y="1154170"/>
                      <a:pt x="1487186" y="1126931"/>
                      <a:pt x="1443053" y="1099692"/>
                    </a:cubicBezTo>
                  </a:path>
                </a:pathLst>
              </a:custGeom>
              <a:grpFill/>
              <a:ln w="15875">
                <a:solidFill>
                  <a:srgbClr val="38572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xmlns="" id="{19AF8559-F297-4F05-A41E-598AB33EF2E2}"/>
                  </a:ext>
                </a:extLst>
              </p:cNvPr>
              <p:cNvSpPr/>
              <p:nvPr/>
            </p:nvSpPr>
            <p:spPr>
              <a:xfrm>
                <a:off x="2885209" y="5387056"/>
                <a:ext cx="1849488" cy="268984"/>
              </a:xfrm>
              <a:custGeom>
                <a:avLst/>
                <a:gdLst>
                  <a:gd name="connsiteX0" fmla="*/ 1741911 w 1741911"/>
                  <a:gd name="connsiteY0" fmla="*/ 268984 h 268984"/>
                  <a:gd name="connsiteX1" fmla="*/ 1617784 w 1741911"/>
                  <a:gd name="connsiteY1" fmla="*/ 244158 h 268984"/>
                  <a:gd name="connsiteX2" fmla="*/ 1563996 w 1741911"/>
                  <a:gd name="connsiteY2" fmla="*/ 161407 h 268984"/>
                  <a:gd name="connsiteX3" fmla="*/ 1555721 w 1741911"/>
                  <a:gd name="connsiteY3" fmla="*/ 70381 h 268984"/>
                  <a:gd name="connsiteX4" fmla="*/ 1518483 w 1741911"/>
                  <a:gd name="connsiteY4" fmla="*/ 20730 h 268984"/>
                  <a:gd name="connsiteX5" fmla="*/ 1410906 w 1741911"/>
                  <a:gd name="connsiteY5" fmla="*/ 43 h 268984"/>
                  <a:gd name="connsiteX6" fmla="*/ 1026114 w 1741911"/>
                  <a:gd name="connsiteY6" fmla="*/ 16593 h 268984"/>
                  <a:gd name="connsiteX7" fmla="*/ 558570 w 1741911"/>
                  <a:gd name="connsiteY7" fmla="*/ 57968 h 268984"/>
                  <a:gd name="connsiteX8" fmla="*/ 248253 w 1741911"/>
                  <a:gd name="connsiteY8" fmla="*/ 70381 h 268984"/>
                  <a:gd name="connsiteX9" fmla="*/ 0 w 1741911"/>
                  <a:gd name="connsiteY9" fmla="*/ 62106 h 268984"/>
                  <a:gd name="connsiteX0" fmla="*/ 1741911 w 1741911"/>
                  <a:gd name="connsiteY0" fmla="*/ 268984 h 268984"/>
                  <a:gd name="connsiteX1" fmla="*/ 1617784 w 1741911"/>
                  <a:gd name="connsiteY1" fmla="*/ 244158 h 268984"/>
                  <a:gd name="connsiteX2" fmla="*/ 1563996 w 1741911"/>
                  <a:gd name="connsiteY2" fmla="*/ 161407 h 268984"/>
                  <a:gd name="connsiteX3" fmla="*/ 1555721 w 1741911"/>
                  <a:gd name="connsiteY3" fmla="*/ 70381 h 268984"/>
                  <a:gd name="connsiteX4" fmla="*/ 1518483 w 1741911"/>
                  <a:gd name="connsiteY4" fmla="*/ 20730 h 268984"/>
                  <a:gd name="connsiteX5" fmla="*/ 1410906 w 1741911"/>
                  <a:gd name="connsiteY5" fmla="*/ 43 h 268984"/>
                  <a:gd name="connsiteX6" fmla="*/ 1026114 w 1741911"/>
                  <a:gd name="connsiteY6" fmla="*/ 16593 h 268984"/>
                  <a:gd name="connsiteX7" fmla="*/ 558570 w 1741911"/>
                  <a:gd name="connsiteY7" fmla="*/ 57968 h 268984"/>
                  <a:gd name="connsiteX8" fmla="*/ 248253 w 1741911"/>
                  <a:gd name="connsiteY8" fmla="*/ 70381 h 268984"/>
                  <a:gd name="connsiteX9" fmla="*/ 111714 w 1741911"/>
                  <a:gd name="connsiteY9" fmla="*/ 66244 h 268984"/>
                  <a:gd name="connsiteX10" fmla="*/ 0 w 1741911"/>
                  <a:gd name="connsiteY10" fmla="*/ 62106 h 268984"/>
                  <a:gd name="connsiteX0" fmla="*/ 1849488 w 1849488"/>
                  <a:gd name="connsiteY0" fmla="*/ 268984 h 268984"/>
                  <a:gd name="connsiteX1" fmla="*/ 1725361 w 1849488"/>
                  <a:gd name="connsiteY1" fmla="*/ 244158 h 268984"/>
                  <a:gd name="connsiteX2" fmla="*/ 1671573 w 1849488"/>
                  <a:gd name="connsiteY2" fmla="*/ 161407 h 268984"/>
                  <a:gd name="connsiteX3" fmla="*/ 1663298 w 1849488"/>
                  <a:gd name="connsiteY3" fmla="*/ 70381 h 268984"/>
                  <a:gd name="connsiteX4" fmla="*/ 1626060 w 1849488"/>
                  <a:gd name="connsiteY4" fmla="*/ 20730 h 268984"/>
                  <a:gd name="connsiteX5" fmla="*/ 1518483 w 1849488"/>
                  <a:gd name="connsiteY5" fmla="*/ 43 h 268984"/>
                  <a:gd name="connsiteX6" fmla="*/ 1133691 w 1849488"/>
                  <a:gd name="connsiteY6" fmla="*/ 16593 h 268984"/>
                  <a:gd name="connsiteX7" fmla="*/ 666147 w 1849488"/>
                  <a:gd name="connsiteY7" fmla="*/ 57968 h 268984"/>
                  <a:gd name="connsiteX8" fmla="*/ 355830 w 1849488"/>
                  <a:gd name="connsiteY8" fmla="*/ 70381 h 268984"/>
                  <a:gd name="connsiteX9" fmla="*/ 219291 w 1849488"/>
                  <a:gd name="connsiteY9" fmla="*/ 66244 h 268984"/>
                  <a:gd name="connsiteX10" fmla="*/ 0 w 1849488"/>
                  <a:gd name="connsiteY10" fmla="*/ 8318 h 268984"/>
                  <a:gd name="connsiteX0" fmla="*/ 1849488 w 1849488"/>
                  <a:gd name="connsiteY0" fmla="*/ 268984 h 268984"/>
                  <a:gd name="connsiteX1" fmla="*/ 1725361 w 1849488"/>
                  <a:gd name="connsiteY1" fmla="*/ 244158 h 268984"/>
                  <a:gd name="connsiteX2" fmla="*/ 1671573 w 1849488"/>
                  <a:gd name="connsiteY2" fmla="*/ 161407 h 268984"/>
                  <a:gd name="connsiteX3" fmla="*/ 1663298 w 1849488"/>
                  <a:gd name="connsiteY3" fmla="*/ 70381 h 268984"/>
                  <a:gd name="connsiteX4" fmla="*/ 1626060 w 1849488"/>
                  <a:gd name="connsiteY4" fmla="*/ 20730 h 268984"/>
                  <a:gd name="connsiteX5" fmla="*/ 1518483 w 1849488"/>
                  <a:gd name="connsiteY5" fmla="*/ 43 h 268984"/>
                  <a:gd name="connsiteX6" fmla="*/ 1133691 w 1849488"/>
                  <a:gd name="connsiteY6" fmla="*/ 16593 h 268984"/>
                  <a:gd name="connsiteX7" fmla="*/ 666147 w 1849488"/>
                  <a:gd name="connsiteY7" fmla="*/ 57968 h 268984"/>
                  <a:gd name="connsiteX8" fmla="*/ 355830 w 1849488"/>
                  <a:gd name="connsiteY8" fmla="*/ 70381 h 268984"/>
                  <a:gd name="connsiteX9" fmla="*/ 165502 w 1849488"/>
                  <a:gd name="connsiteY9" fmla="*/ 70381 h 268984"/>
                  <a:gd name="connsiteX10" fmla="*/ 0 w 1849488"/>
                  <a:gd name="connsiteY10" fmla="*/ 8318 h 268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49488" h="268984">
                    <a:moveTo>
                      <a:pt x="1849488" y="268984"/>
                    </a:moveTo>
                    <a:cubicBezTo>
                      <a:pt x="1802250" y="265535"/>
                      <a:pt x="1755013" y="262087"/>
                      <a:pt x="1725361" y="244158"/>
                    </a:cubicBezTo>
                    <a:cubicBezTo>
                      <a:pt x="1695709" y="226229"/>
                      <a:pt x="1681917" y="190370"/>
                      <a:pt x="1671573" y="161407"/>
                    </a:cubicBezTo>
                    <a:cubicBezTo>
                      <a:pt x="1661229" y="132444"/>
                      <a:pt x="1670883" y="93827"/>
                      <a:pt x="1663298" y="70381"/>
                    </a:cubicBezTo>
                    <a:cubicBezTo>
                      <a:pt x="1655712" y="46935"/>
                      <a:pt x="1650196" y="32453"/>
                      <a:pt x="1626060" y="20730"/>
                    </a:cubicBezTo>
                    <a:cubicBezTo>
                      <a:pt x="1601924" y="9007"/>
                      <a:pt x="1600544" y="732"/>
                      <a:pt x="1518483" y="43"/>
                    </a:cubicBezTo>
                    <a:cubicBezTo>
                      <a:pt x="1436422" y="-646"/>
                      <a:pt x="1275747" y="6939"/>
                      <a:pt x="1133691" y="16593"/>
                    </a:cubicBezTo>
                    <a:cubicBezTo>
                      <a:pt x="991635" y="26247"/>
                      <a:pt x="795790" y="49003"/>
                      <a:pt x="666147" y="57968"/>
                    </a:cubicBezTo>
                    <a:cubicBezTo>
                      <a:pt x="536504" y="66933"/>
                      <a:pt x="439271" y="68312"/>
                      <a:pt x="355830" y="70381"/>
                    </a:cubicBezTo>
                    <a:cubicBezTo>
                      <a:pt x="272389" y="72450"/>
                      <a:pt x="206877" y="71760"/>
                      <a:pt x="165502" y="70381"/>
                    </a:cubicBezTo>
                    <a:lnTo>
                      <a:pt x="0" y="8318"/>
                    </a:lnTo>
                  </a:path>
                </a:pathLst>
              </a:custGeom>
              <a:grpFill/>
              <a:ln w="15875">
                <a:solidFill>
                  <a:srgbClr val="38572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xmlns="" id="{C5FEDEB3-5D0B-4321-97E5-36DBB1C1A611}"/>
                  </a:ext>
                </a:extLst>
              </p:cNvPr>
              <p:cNvSpPr/>
              <p:nvPr/>
            </p:nvSpPr>
            <p:spPr>
              <a:xfrm>
                <a:off x="2660276" y="5068482"/>
                <a:ext cx="1725361" cy="335142"/>
              </a:xfrm>
              <a:custGeom>
                <a:avLst/>
                <a:gdLst>
                  <a:gd name="connsiteX0" fmla="*/ 1725361 w 1725361"/>
                  <a:gd name="connsiteY0" fmla="*/ 335142 h 335142"/>
                  <a:gd name="connsiteX1" fmla="*/ 1630197 w 1725361"/>
                  <a:gd name="connsiteY1" fmla="*/ 289629 h 335142"/>
                  <a:gd name="connsiteX2" fmla="*/ 1576409 w 1725361"/>
                  <a:gd name="connsiteY2" fmla="*/ 182053 h 335142"/>
                  <a:gd name="connsiteX3" fmla="*/ 1576409 w 1725361"/>
                  <a:gd name="connsiteY3" fmla="*/ 124127 h 335142"/>
                  <a:gd name="connsiteX4" fmla="*/ 1547446 w 1725361"/>
                  <a:gd name="connsiteY4" fmla="*/ 53788 h 335142"/>
                  <a:gd name="connsiteX5" fmla="*/ 1489520 w 1725361"/>
                  <a:gd name="connsiteY5" fmla="*/ 28963 h 335142"/>
                  <a:gd name="connsiteX6" fmla="*/ 955775 w 1725361"/>
                  <a:gd name="connsiteY6" fmla="*/ 45513 h 335142"/>
                  <a:gd name="connsiteX7" fmla="*/ 533745 w 1725361"/>
                  <a:gd name="connsiteY7" fmla="*/ 66201 h 335142"/>
                  <a:gd name="connsiteX8" fmla="*/ 268941 w 1725361"/>
                  <a:gd name="connsiteY8" fmla="*/ 62063 h 335142"/>
                  <a:gd name="connsiteX9" fmla="*/ 99301 w 1725361"/>
                  <a:gd name="connsiteY9" fmla="*/ 37238 h 335142"/>
                  <a:gd name="connsiteX10" fmla="*/ 0 w 1725361"/>
                  <a:gd name="connsiteY10" fmla="*/ 0 h 335142"/>
                  <a:gd name="connsiteX0" fmla="*/ 1725361 w 1725361"/>
                  <a:gd name="connsiteY0" fmla="*/ 335142 h 335142"/>
                  <a:gd name="connsiteX1" fmla="*/ 1630197 w 1725361"/>
                  <a:gd name="connsiteY1" fmla="*/ 289629 h 335142"/>
                  <a:gd name="connsiteX2" fmla="*/ 1576409 w 1725361"/>
                  <a:gd name="connsiteY2" fmla="*/ 182053 h 335142"/>
                  <a:gd name="connsiteX3" fmla="*/ 1576409 w 1725361"/>
                  <a:gd name="connsiteY3" fmla="*/ 124127 h 335142"/>
                  <a:gd name="connsiteX4" fmla="*/ 1547446 w 1725361"/>
                  <a:gd name="connsiteY4" fmla="*/ 53788 h 335142"/>
                  <a:gd name="connsiteX5" fmla="*/ 1324018 w 1725361"/>
                  <a:gd name="connsiteY5" fmla="*/ 28963 h 335142"/>
                  <a:gd name="connsiteX6" fmla="*/ 955775 w 1725361"/>
                  <a:gd name="connsiteY6" fmla="*/ 45513 h 335142"/>
                  <a:gd name="connsiteX7" fmla="*/ 533745 w 1725361"/>
                  <a:gd name="connsiteY7" fmla="*/ 66201 h 335142"/>
                  <a:gd name="connsiteX8" fmla="*/ 268941 w 1725361"/>
                  <a:gd name="connsiteY8" fmla="*/ 62063 h 335142"/>
                  <a:gd name="connsiteX9" fmla="*/ 99301 w 1725361"/>
                  <a:gd name="connsiteY9" fmla="*/ 37238 h 335142"/>
                  <a:gd name="connsiteX10" fmla="*/ 0 w 1725361"/>
                  <a:gd name="connsiteY10" fmla="*/ 0 h 335142"/>
                  <a:gd name="connsiteX0" fmla="*/ 1725361 w 1725361"/>
                  <a:gd name="connsiteY0" fmla="*/ 335142 h 335142"/>
                  <a:gd name="connsiteX1" fmla="*/ 1630197 w 1725361"/>
                  <a:gd name="connsiteY1" fmla="*/ 289629 h 335142"/>
                  <a:gd name="connsiteX2" fmla="*/ 1576409 w 1725361"/>
                  <a:gd name="connsiteY2" fmla="*/ 182053 h 335142"/>
                  <a:gd name="connsiteX3" fmla="*/ 1576409 w 1725361"/>
                  <a:gd name="connsiteY3" fmla="*/ 124127 h 335142"/>
                  <a:gd name="connsiteX4" fmla="*/ 1510208 w 1725361"/>
                  <a:gd name="connsiteY4" fmla="*/ 41376 h 335142"/>
                  <a:gd name="connsiteX5" fmla="*/ 1324018 w 1725361"/>
                  <a:gd name="connsiteY5" fmla="*/ 28963 h 335142"/>
                  <a:gd name="connsiteX6" fmla="*/ 955775 w 1725361"/>
                  <a:gd name="connsiteY6" fmla="*/ 45513 h 335142"/>
                  <a:gd name="connsiteX7" fmla="*/ 533745 w 1725361"/>
                  <a:gd name="connsiteY7" fmla="*/ 66201 h 335142"/>
                  <a:gd name="connsiteX8" fmla="*/ 268941 w 1725361"/>
                  <a:gd name="connsiteY8" fmla="*/ 62063 h 335142"/>
                  <a:gd name="connsiteX9" fmla="*/ 99301 w 1725361"/>
                  <a:gd name="connsiteY9" fmla="*/ 37238 h 335142"/>
                  <a:gd name="connsiteX10" fmla="*/ 0 w 1725361"/>
                  <a:gd name="connsiteY10" fmla="*/ 0 h 335142"/>
                  <a:gd name="connsiteX0" fmla="*/ 1725361 w 1725361"/>
                  <a:gd name="connsiteY0" fmla="*/ 335142 h 335142"/>
                  <a:gd name="connsiteX1" fmla="*/ 1630197 w 1725361"/>
                  <a:gd name="connsiteY1" fmla="*/ 289629 h 335142"/>
                  <a:gd name="connsiteX2" fmla="*/ 1576409 w 1725361"/>
                  <a:gd name="connsiteY2" fmla="*/ 182053 h 335142"/>
                  <a:gd name="connsiteX3" fmla="*/ 1572271 w 1725361"/>
                  <a:gd name="connsiteY3" fmla="*/ 124127 h 335142"/>
                  <a:gd name="connsiteX4" fmla="*/ 1510208 w 1725361"/>
                  <a:gd name="connsiteY4" fmla="*/ 41376 h 335142"/>
                  <a:gd name="connsiteX5" fmla="*/ 1324018 w 1725361"/>
                  <a:gd name="connsiteY5" fmla="*/ 28963 h 335142"/>
                  <a:gd name="connsiteX6" fmla="*/ 955775 w 1725361"/>
                  <a:gd name="connsiteY6" fmla="*/ 45513 h 335142"/>
                  <a:gd name="connsiteX7" fmla="*/ 533745 w 1725361"/>
                  <a:gd name="connsiteY7" fmla="*/ 66201 h 335142"/>
                  <a:gd name="connsiteX8" fmla="*/ 268941 w 1725361"/>
                  <a:gd name="connsiteY8" fmla="*/ 62063 h 335142"/>
                  <a:gd name="connsiteX9" fmla="*/ 99301 w 1725361"/>
                  <a:gd name="connsiteY9" fmla="*/ 37238 h 335142"/>
                  <a:gd name="connsiteX10" fmla="*/ 0 w 1725361"/>
                  <a:gd name="connsiteY10" fmla="*/ 0 h 335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25361" h="335142">
                    <a:moveTo>
                      <a:pt x="1725361" y="335142"/>
                    </a:moveTo>
                    <a:cubicBezTo>
                      <a:pt x="1690191" y="325143"/>
                      <a:pt x="1655022" y="315144"/>
                      <a:pt x="1630197" y="289629"/>
                    </a:cubicBezTo>
                    <a:cubicBezTo>
                      <a:pt x="1605372" y="264114"/>
                      <a:pt x="1586063" y="209637"/>
                      <a:pt x="1576409" y="182053"/>
                    </a:cubicBezTo>
                    <a:cubicBezTo>
                      <a:pt x="1566755" y="154469"/>
                      <a:pt x="1583305" y="147573"/>
                      <a:pt x="1572271" y="124127"/>
                    </a:cubicBezTo>
                    <a:cubicBezTo>
                      <a:pt x="1561238" y="100681"/>
                      <a:pt x="1551583" y="57237"/>
                      <a:pt x="1510208" y="41376"/>
                    </a:cubicBezTo>
                    <a:cubicBezTo>
                      <a:pt x="1468833" y="25515"/>
                      <a:pt x="1416423" y="28274"/>
                      <a:pt x="1324018" y="28963"/>
                    </a:cubicBezTo>
                    <a:cubicBezTo>
                      <a:pt x="1231613" y="29652"/>
                      <a:pt x="1087487" y="39307"/>
                      <a:pt x="955775" y="45513"/>
                    </a:cubicBezTo>
                    <a:lnTo>
                      <a:pt x="533745" y="66201"/>
                    </a:lnTo>
                    <a:cubicBezTo>
                      <a:pt x="419273" y="68959"/>
                      <a:pt x="341348" y="66890"/>
                      <a:pt x="268941" y="62063"/>
                    </a:cubicBezTo>
                    <a:cubicBezTo>
                      <a:pt x="196534" y="57236"/>
                      <a:pt x="144124" y="47582"/>
                      <a:pt x="99301" y="37238"/>
                    </a:cubicBezTo>
                    <a:cubicBezTo>
                      <a:pt x="54478" y="26894"/>
                      <a:pt x="27239" y="13447"/>
                      <a:pt x="0" y="0"/>
                    </a:cubicBezTo>
                  </a:path>
                </a:pathLst>
              </a:custGeom>
              <a:grpFill/>
              <a:ln w="15875">
                <a:solidFill>
                  <a:srgbClr val="38572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xmlns="" id="{E3A5204A-3212-49F8-9A72-9C6EA30C541B}"/>
                  </a:ext>
                </a:extLst>
              </p:cNvPr>
              <p:cNvSpPr/>
              <p:nvPr/>
            </p:nvSpPr>
            <p:spPr>
              <a:xfrm>
                <a:off x="2575743" y="4807819"/>
                <a:ext cx="1489520" cy="285491"/>
              </a:xfrm>
              <a:custGeom>
                <a:avLst/>
                <a:gdLst>
                  <a:gd name="connsiteX0" fmla="*/ 1489520 w 1489520"/>
                  <a:gd name="connsiteY0" fmla="*/ 285491 h 285491"/>
                  <a:gd name="connsiteX1" fmla="*/ 1427457 w 1489520"/>
                  <a:gd name="connsiteY1" fmla="*/ 248253 h 285491"/>
                  <a:gd name="connsiteX2" fmla="*/ 1402632 w 1489520"/>
                  <a:gd name="connsiteY2" fmla="*/ 161364 h 285491"/>
                  <a:gd name="connsiteX3" fmla="*/ 1386081 w 1489520"/>
                  <a:gd name="connsiteY3" fmla="*/ 95163 h 285491"/>
                  <a:gd name="connsiteX4" fmla="*/ 1352981 w 1489520"/>
                  <a:gd name="connsiteY4" fmla="*/ 57925 h 285491"/>
                  <a:gd name="connsiteX5" fmla="*/ 1253680 w 1489520"/>
                  <a:gd name="connsiteY5" fmla="*/ 37238 h 285491"/>
                  <a:gd name="connsiteX6" fmla="*/ 918538 w 1489520"/>
                  <a:gd name="connsiteY6" fmla="*/ 28963 h 285491"/>
                  <a:gd name="connsiteX7" fmla="*/ 550295 w 1489520"/>
                  <a:gd name="connsiteY7" fmla="*/ 41375 h 285491"/>
                  <a:gd name="connsiteX8" fmla="*/ 289629 w 1489520"/>
                  <a:gd name="connsiteY8" fmla="*/ 41375 h 285491"/>
                  <a:gd name="connsiteX9" fmla="*/ 115852 w 1489520"/>
                  <a:gd name="connsiteY9" fmla="*/ 37238 h 285491"/>
                  <a:gd name="connsiteX10" fmla="*/ 0 w 1489520"/>
                  <a:gd name="connsiteY10" fmla="*/ 0 h 285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89520" h="285491">
                    <a:moveTo>
                      <a:pt x="1489520" y="285491"/>
                    </a:moveTo>
                    <a:cubicBezTo>
                      <a:pt x="1465729" y="277216"/>
                      <a:pt x="1441938" y="268941"/>
                      <a:pt x="1427457" y="248253"/>
                    </a:cubicBezTo>
                    <a:cubicBezTo>
                      <a:pt x="1412976" y="227565"/>
                      <a:pt x="1409528" y="186879"/>
                      <a:pt x="1402632" y="161364"/>
                    </a:cubicBezTo>
                    <a:cubicBezTo>
                      <a:pt x="1395736" y="135849"/>
                      <a:pt x="1394356" y="112403"/>
                      <a:pt x="1386081" y="95163"/>
                    </a:cubicBezTo>
                    <a:cubicBezTo>
                      <a:pt x="1377806" y="77923"/>
                      <a:pt x="1375048" y="67579"/>
                      <a:pt x="1352981" y="57925"/>
                    </a:cubicBezTo>
                    <a:cubicBezTo>
                      <a:pt x="1330914" y="48271"/>
                      <a:pt x="1326087" y="42065"/>
                      <a:pt x="1253680" y="37238"/>
                    </a:cubicBezTo>
                    <a:cubicBezTo>
                      <a:pt x="1181273" y="32411"/>
                      <a:pt x="1035769" y="28274"/>
                      <a:pt x="918538" y="28963"/>
                    </a:cubicBezTo>
                    <a:cubicBezTo>
                      <a:pt x="801307" y="29652"/>
                      <a:pt x="655113" y="39306"/>
                      <a:pt x="550295" y="41375"/>
                    </a:cubicBezTo>
                    <a:cubicBezTo>
                      <a:pt x="445477" y="43444"/>
                      <a:pt x="362036" y="42064"/>
                      <a:pt x="289629" y="41375"/>
                    </a:cubicBezTo>
                    <a:cubicBezTo>
                      <a:pt x="217222" y="40686"/>
                      <a:pt x="164123" y="44134"/>
                      <a:pt x="115852" y="37238"/>
                    </a:cubicBezTo>
                    <a:cubicBezTo>
                      <a:pt x="67581" y="30342"/>
                      <a:pt x="33790" y="15171"/>
                      <a:pt x="0" y="0"/>
                    </a:cubicBezTo>
                  </a:path>
                </a:pathLst>
              </a:custGeom>
              <a:grpFill/>
              <a:ln w="15875">
                <a:solidFill>
                  <a:srgbClr val="38572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260" name="Right Arrow 241">
            <a:extLst>
              <a:ext uri="{FF2B5EF4-FFF2-40B4-BE49-F238E27FC236}">
                <a16:creationId xmlns:a16="http://schemas.microsoft.com/office/drawing/2014/main" xmlns="" id="{EE7C337A-5CAE-4834-B88A-B9523639C692}"/>
              </a:ext>
            </a:extLst>
          </p:cNvPr>
          <p:cNvSpPr/>
          <p:nvPr/>
        </p:nvSpPr>
        <p:spPr>
          <a:xfrm rot="21323735">
            <a:off x="1914649" y="4136856"/>
            <a:ext cx="3744764" cy="373625"/>
          </a:xfrm>
          <a:prstGeom prst="rightArrow">
            <a:avLst>
              <a:gd name="adj1" fmla="val 50000"/>
              <a:gd name="adj2" fmla="val 91605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pic>
        <p:nvPicPr>
          <p:cNvPr id="226" name="Picture 22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FC7F3902-0224-4905-A569-5E1DE16A89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2694" y="1188278"/>
            <a:ext cx="1703542" cy="1059703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35" name="Rectangle 234">
            <a:extLst>
              <a:ext uri="{FF2B5EF4-FFF2-40B4-BE49-F238E27FC236}">
                <a16:creationId xmlns:a16="http://schemas.microsoft.com/office/drawing/2014/main" xmlns="" id="{89807CD6-BB10-4F0D-A48F-FF2E580953C5}"/>
              </a:ext>
            </a:extLst>
          </p:cNvPr>
          <p:cNvSpPr/>
          <p:nvPr/>
        </p:nvSpPr>
        <p:spPr>
          <a:xfrm>
            <a:off x="2581442" y="1186568"/>
            <a:ext cx="174785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Subjective</a:t>
            </a:r>
          </a:p>
          <a:p>
            <a:pPr lvl="0"/>
            <a:endParaRPr lang="en-US" sz="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criteria weren’t specifically defined. </a:t>
            </a:r>
          </a:p>
        </p:txBody>
      </p:sp>
      <p:sp>
        <p:nvSpPr>
          <p:cNvPr id="236" name="Rectangle 235">
            <a:extLst>
              <a:ext uri="{FF2B5EF4-FFF2-40B4-BE49-F238E27FC236}">
                <a16:creationId xmlns:a16="http://schemas.microsoft.com/office/drawing/2014/main" xmlns="" id="{A8562DFD-B8F8-44DF-A7C5-34075EF118AF}"/>
              </a:ext>
            </a:extLst>
          </p:cNvPr>
          <p:cNvSpPr/>
          <p:nvPr/>
        </p:nvSpPr>
        <p:spPr>
          <a:xfrm>
            <a:off x="4845305" y="1186214"/>
            <a:ext cx="24799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Objective, measured</a:t>
            </a:r>
          </a:p>
        </p:txBody>
      </p:sp>
      <p:sp>
        <p:nvSpPr>
          <p:cNvPr id="237" name="Rectangle 236">
            <a:extLst>
              <a:ext uri="{FF2B5EF4-FFF2-40B4-BE49-F238E27FC236}">
                <a16:creationId xmlns:a16="http://schemas.microsoft.com/office/drawing/2014/main" xmlns="" id="{BEA2A83F-ECB2-49D7-B541-D2BC153FAB7B}"/>
              </a:ext>
            </a:extLst>
          </p:cNvPr>
          <p:cNvSpPr/>
          <p:nvPr/>
        </p:nvSpPr>
        <p:spPr>
          <a:xfrm>
            <a:off x="4855547" y="1582256"/>
            <a:ext cx="2706129" cy="56578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The IDDSI Levels are defined by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measurement.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3" name="TextBox 242">
            <a:extLst>
              <a:ext uri="{FF2B5EF4-FFF2-40B4-BE49-F238E27FC236}">
                <a16:creationId xmlns:a16="http://schemas.microsoft.com/office/drawing/2014/main" xmlns="" id="{99A7FCE7-200D-41B5-BC8F-BC9EE5C4E02C}"/>
              </a:ext>
            </a:extLst>
          </p:cNvPr>
          <p:cNvSpPr txBox="1"/>
          <p:nvPr/>
        </p:nvSpPr>
        <p:spPr>
          <a:xfrm>
            <a:off x="391349" y="325886"/>
            <a:ext cx="9218996" cy="635776"/>
          </a:xfrm>
          <a:prstGeom prst="rect">
            <a:avLst/>
          </a:prstGeom>
          <a:solidFill>
            <a:srgbClr val="4FCBF6"/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FOODS: From UK National Descriptors to IDDSI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8" name="Picture 227" descr="Final_Logo_IDDSI.png">
            <a:extLst>
              <a:ext uri="{FF2B5EF4-FFF2-40B4-BE49-F238E27FC236}">
                <a16:creationId xmlns:a16="http://schemas.microsoft.com/office/drawing/2014/main" xmlns="" id="{C27EDFDC-F6AA-4EE9-ADEA-9BD0D15340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222" y="1140980"/>
            <a:ext cx="2083068" cy="761488"/>
          </a:xfrm>
          <a:prstGeom prst="rect">
            <a:avLst/>
          </a:prstGeom>
        </p:spPr>
      </p:pic>
      <p:sp>
        <p:nvSpPr>
          <p:cNvPr id="233" name="TextBox 232">
            <a:extLst>
              <a:ext uri="{FF2B5EF4-FFF2-40B4-BE49-F238E27FC236}">
                <a16:creationId xmlns:a16="http://schemas.microsoft.com/office/drawing/2014/main" xmlns="" id="{2631C1D5-8864-453E-94AC-6064F1BC169E}"/>
              </a:ext>
            </a:extLst>
          </p:cNvPr>
          <p:cNvSpPr txBox="1"/>
          <p:nvPr/>
        </p:nvSpPr>
        <p:spPr>
          <a:xfrm>
            <a:off x="7988910" y="1820272"/>
            <a:ext cx="13518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www.iddsi.org</a:t>
            </a:r>
          </a:p>
        </p:txBody>
      </p:sp>
      <p:sp>
        <p:nvSpPr>
          <p:cNvPr id="242" name="Right Arrow 241"/>
          <p:cNvSpPr/>
          <p:nvPr/>
        </p:nvSpPr>
        <p:spPr>
          <a:xfrm rot="237154">
            <a:off x="1914191" y="3344569"/>
            <a:ext cx="3684475" cy="373625"/>
          </a:xfrm>
          <a:prstGeom prst="rightArrow">
            <a:avLst>
              <a:gd name="adj1" fmla="val 50000"/>
              <a:gd name="adj2" fmla="val 91605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xmlns="" id="{0D8DF9B5-407C-490B-865F-3FD6B170313C}"/>
              </a:ext>
            </a:extLst>
          </p:cNvPr>
          <p:cNvSpPr/>
          <p:nvPr/>
        </p:nvSpPr>
        <p:spPr>
          <a:xfrm>
            <a:off x="2000825" y="3075079"/>
            <a:ext cx="1859285" cy="783187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1400" dirty="0">
                <a:solidFill>
                  <a:srgbClr val="0046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 </a:t>
            </a:r>
            <a:r>
              <a:rPr lang="en-US" sz="1400" b="1" dirty="0">
                <a:solidFill>
                  <a:srgbClr val="0046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soft.</a:t>
            </a:r>
          </a:p>
          <a:p>
            <a:r>
              <a:rPr lang="en-US" sz="1400" dirty="0">
                <a:solidFill>
                  <a:srgbClr val="0046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 </a:t>
            </a:r>
            <a:r>
              <a:rPr lang="en-US" sz="1400" b="1" dirty="0">
                <a:solidFill>
                  <a:srgbClr val="0046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size </a:t>
            </a:r>
            <a:r>
              <a:rPr lang="en-US" sz="1400" dirty="0">
                <a:solidFill>
                  <a:srgbClr val="0046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lumps to reduce choking risk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18B271F-3473-4A34-B50D-3BFB59528F05}"/>
              </a:ext>
            </a:extLst>
          </p:cNvPr>
          <p:cNvSpPr/>
          <p:nvPr/>
        </p:nvSpPr>
        <p:spPr>
          <a:xfrm>
            <a:off x="554836" y="5810391"/>
            <a:ext cx="470816" cy="47081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4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 dirty="0"/>
          </a:p>
        </p:txBody>
      </p:sp>
      <p:sp>
        <p:nvSpPr>
          <p:cNvPr id="247" name="Rectangle 246">
            <a:extLst>
              <a:ext uri="{FF2B5EF4-FFF2-40B4-BE49-F238E27FC236}">
                <a16:creationId xmlns:a16="http://schemas.microsoft.com/office/drawing/2014/main" xmlns="" id="{F6DF35CA-EC14-4D5D-96F0-F59ABFBD9E9C}"/>
              </a:ext>
            </a:extLst>
          </p:cNvPr>
          <p:cNvSpPr/>
          <p:nvPr/>
        </p:nvSpPr>
        <p:spPr>
          <a:xfrm>
            <a:off x="570729" y="5801159"/>
            <a:ext cx="427795" cy="505909"/>
          </a:xfrm>
          <a:prstGeom prst="rect">
            <a:avLst/>
          </a:prstGeom>
          <a:noFill/>
        </p:spPr>
        <p:txBody>
          <a:bodyPr wrap="square" lIns="74295" tIns="37148" rIns="74295" bIns="37148">
            <a:spAutoFit/>
          </a:bodyPr>
          <a:lstStyle/>
          <a:p>
            <a:pPr algn="ctr"/>
            <a:r>
              <a:rPr lang="en-US" sz="2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4CC00"/>
                </a:solidFill>
                <a:latin typeface="Arial Black" panose="020B0A04020102020204" pitchFamily="34" charset="0"/>
              </a:rPr>
              <a:t>B</a:t>
            </a:r>
          </a:p>
        </p:txBody>
      </p:sp>
      <p:sp>
        <p:nvSpPr>
          <p:cNvPr id="248" name="Rectangle 247">
            <a:extLst>
              <a:ext uri="{FF2B5EF4-FFF2-40B4-BE49-F238E27FC236}">
                <a16:creationId xmlns:a16="http://schemas.microsoft.com/office/drawing/2014/main" xmlns="" id="{CEAB27D1-271E-4757-9872-321D1B75DE16}"/>
              </a:ext>
            </a:extLst>
          </p:cNvPr>
          <p:cNvSpPr/>
          <p:nvPr/>
        </p:nvSpPr>
        <p:spPr>
          <a:xfrm>
            <a:off x="554836" y="5031815"/>
            <a:ext cx="470816" cy="4708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008E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/>
          </a:p>
        </p:txBody>
      </p:sp>
      <p:sp>
        <p:nvSpPr>
          <p:cNvPr id="249" name="Rectangle 248">
            <a:extLst>
              <a:ext uri="{FF2B5EF4-FFF2-40B4-BE49-F238E27FC236}">
                <a16:creationId xmlns:a16="http://schemas.microsoft.com/office/drawing/2014/main" xmlns="" id="{E001E7EB-6FBC-4015-8643-CF81CD18C81F}"/>
              </a:ext>
            </a:extLst>
          </p:cNvPr>
          <p:cNvSpPr/>
          <p:nvPr/>
        </p:nvSpPr>
        <p:spPr>
          <a:xfrm>
            <a:off x="570729" y="5022583"/>
            <a:ext cx="427795" cy="505909"/>
          </a:xfrm>
          <a:prstGeom prst="rect">
            <a:avLst/>
          </a:prstGeom>
          <a:noFill/>
        </p:spPr>
        <p:txBody>
          <a:bodyPr wrap="square" lIns="74295" tIns="37148" rIns="74295" bIns="37148">
            <a:spAutoFit/>
          </a:bodyPr>
          <a:lstStyle/>
          <a:p>
            <a:pPr algn="ctr"/>
            <a:r>
              <a:rPr lang="en-US" sz="2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008E11"/>
                </a:solidFill>
                <a:latin typeface="Arial Black" panose="020B0A04020102020204" pitchFamily="34" charset="0"/>
              </a:rPr>
              <a:t>C</a:t>
            </a:r>
          </a:p>
        </p:txBody>
      </p:sp>
      <p:sp>
        <p:nvSpPr>
          <p:cNvPr id="250" name="Rectangle 249">
            <a:extLst>
              <a:ext uri="{FF2B5EF4-FFF2-40B4-BE49-F238E27FC236}">
                <a16:creationId xmlns:a16="http://schemas.microsoft.com/office/drawing/2014/main" xmlns="" id="{5BBEB2A4-D76E-4584-A30B-D4C1B6963804}"/>
              </a:ext>
            </a:extLst>
          </p:cNvPr>
          <p:cNvSpPr/>
          <p:nvPr/>
        </p:nvSpPr>
        <p:spPr>
          <a:xfrm>
            <a:off x="554836" y="4160537"/>
            <a:ext cx="470816" cy="47081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/>
          </a:p>
        </p:txBody>
      </p:sp>
      <p:sp>
        <p:nvSpPr>
          <p:cNvPr id="251" name="Rectangle 250">
            <a:extLst>
              <a:ext uri="{FF2B5EF4-FFF2-40B4-BE49-F238E27FC236}">
                <a16:creationId xmlns:a16="http://schemas.microsoft.com/office/drawing/2014/main" xmlns="" id="{7D12D8DC-C09E-49EF-8206-E8774C5315AE}"/>
              </a:ext>
            </a:extLst>
          </p:cNvPr>
          <p:cNvSpPr/>
          <p:nvPr/>
        </p:nvSpPr>
        <p:spPr>
          <a:xfrm>
            <a:off x="570729" y="4151305"/>
            <a:ext cx="427795" cy="505909"/>
          </a:xfrm>
          <a:prstGeom prst="rect">
            <a:avLst/>
          </a:prstGeom>
          <a:noFill/>
        </p:spPr>
        <p:txBody>
          <a:bodyPr wrap="square" lIns="74295" tIns="37148" rIns="74295" bIns="37148">
            <a:spAutoFit/>
          </a:bodyPr>
          <a:lstStyle/>
          <a:p>
            <a:pPr algn="ctr"/>
            <a:r>
              <a:rPr lang="en-US" sz="2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latin typeface="Arial Black" panose="020B0A04020102020204" pitchFamily="34" charset="0"/>
              </a:rPr>
              <a:t>D</a:t>
            </a:r>
          </a:p>
        </p:txBody>
      </p:sp>
      <p:sp>
        <p:nvSpPr>
          <p:cNvPr id="252" name="Rectangle 251">
            <a:extLst>
              <a:ext uri="{FF2B5EF4-FFF2-40B4-BE49-F238E27FC236}">
                <a16:creationId xmlns:a16="http://schemas.microsoft.com/office/drawing/2014/main" xmlns="" id="{EEEC461E-3D7A-4838-A542-4D5587A51C76}"/>
              </a:ext>
            </a:extLst>
          </p:cNvPr>
          <p:cNvSpPr/>
          <p:nvPr/>
        </p:nvSpPr>
        <p:spPr>
          <a:xfrm>
            <a:off x="554836" y="3247869"/>
            <a:ext cx="470816" cy="47081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/>
          </a:p>
        </p:txBody>
      </p:sp>
      <p:sp>
        <p:nvSpPr>
          <p:cNvPr id="253" name="Rectangle 252">
            <a:extLst>
              <a:ext uri="{FF2B5EF4-FFF2-40B4-BE49-F238E27FC236}">
                <a16:creationId xmlns:a16="http://schemas.microsoft.com/office/drawing/2014/main" xmlns="" id="{94C41B53-A894-40F6-8517-0EC5F7F12DA2}"/>
              </a:ext>
            </a:extLst>
          </p:cNvPr>
          <p:cNvSpPr/>
          <p:nvPr/>
        </p:nvSpPr>
        <p:spPr>
          <a:xfrm>
            <a:off x="570729" y="3238638"/>
            <a:ext cx="427795" cy="505909"/>
          </a:xfrm>
          <a:prstGeom prst="rect">
            <a:avLst/>
          </a:prstGeom>
          <a:noFill/>
        </p:spPr>
        <p:txBody>
          <a:bodyPr wrap="square" lIns="74295" tIns="37148" rIns="74295" bIns="37148">
            <a:spAutoFit/>
          </a:bodyPr>
          <a:lstStyle/>
          <a:p>
            <a:pPr algn="ctr"/>
            <a:r>
              <a:rPr lang="en-US" sz="2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E</a:t>
            </a:r>
          </a:p>
        </p:txBody>
      </p:sp>
      <p:sp>
        <p:nvSpPr>
          <p:cNvPr id="255" name="Rectangle 254">
            <a:extLst>
              <a:ext uri="{FF2B5EF4-FFF2-40B4-BE49-F238E27FC236}">
                <a16:creationId xmlns:a16="http://schemas.microsoft.com/office/drawing/2014/main" xmlns="" id="{8CC8AC8F-5627-47E8-A678-81FC9F784B8E}"/>
              </a:ext>
            </a:extLst>
          </p:cNvPr>
          <p:cNvSpPr/>
          <p:nvPr/>
        </p:nvSpPr>
        <p:spPr>
          <a:xfrm>
            <a:off x="1062547" y="5849175"/>
            <a:ext cx="715832" cy="444353"/>
          </a:xfrm>
          <a:prstGeom prst="rect">
            <a:avLst/>
          </a:prstGeom>
          <a:noFill/>
        </p:spPr>
        <p:txBody>
          <a:bodyPr wrap="square" lIns="74295" tIns="37148" rIns="74295" bIns="37148">
            <a:spAutoFit/>
          </a:bodyPr>
          <a:lstStyle/>
          <a:p>
            <a:r>
              <a:rPr lang="en-US" sz="1200" b="1" dirty="0">
                <a:ln w="12700">
                  <a:noFill/>
                  <a:prstDash val="solid"/>
                </a:ln>
                <a:solidFill>
                  <a:srgbClr val="F4CC00"/>
                </a:solidFill>
                <a:latin typeface="Arial Black" panose="020B0A04020102020204" pitchFamily="34" charset="0"/>
              </a:rPr>
              <a:t>Thin </a:t>
            </a:r>
          </a:p>
          <a:p>
            <a:r>
              <a:rPr lang="en-US" sz="1200" b="1" dirty="0">
                <a:ln w="12700">
                  <a:noFill/>
                  <a:prstDash val="solid"/>
                </a:ln>
                <a:solidFill>
                  <a:srgbClr val="F4CC00"/>
                </a:solidFill>
                <a:latin typeface="Arial Black" panose="020B0A04020102020204" pitchFamily="34" charset="0"/>
              </a:rPr>
              <a:t>Purée </a:t>
            </a:r>
          </a:p>
        </p:txBody>
      </p:sp>
      <p:sp>
        <p:nvSpPr>
          <p:cNvPr id="256" name="Rectangle 255">
            <a:extLst>
              <a:ext uri="{FF2B5EF4-FFF2-40B4-BE49-F238E27FC236}">
                <a16:creationId xmlns:a16="http://schemas.microsoft.com/office/drawing/2014/main" xmlns="" id="{DA5A2AD6-5063-4FCC-91BB-2E0E0BB8FA3C}"/>
              </a:ext>
            </a:extLst>
          </p:cNvPr>
          <p:cNvSpPr/>
          <p:nvPr/>
        </p:nvSpPr>
        <p:spPr>
          <a:xfrm>
            <a:off x="1062547" y="5063718"/>
            <a:ext cx="715832" cy="444353"/>
          </a:xfrm>
          <a:prstGeom prst="rect">
            <a:avLst/>
          </a:prstGeom>
          <a:noFill/>
        </p:spPr>
        <p:txBody>
          <a:bodyPr wrap="square" lIns="74295" tIns="37148" rIns="74295" bIns="37148">
            <a:spAutoFit/>
          </a:bodyPr>
          <a:lstStyle/>
          <a:p>
            <a:r>
              <a:rPr lang="en-US" sz="1200" b="1" dirty="0">
                <a:ln w="12700">
                  <a:noFill/>
                  <a:prstDash val="solid"/>
                </a:ln>
                <a:solidFill>
                  <a:srgbClr val="008E11"/>
                </a:solidFill>
                <a:latin typeface="Arial Black" panose="020B0A04020102020204" pitchFamily="34" charset="0"/>
              </a:rPr>
              <a:t>Thick </a:t>
            </a:r>
          </a:p>
          <a:p>
            <a:r>
              <a:rPr lang="en-US" sz="1200" b="1" dirty="0">
                <a:ln w="12700">
                  <a:noFill/>
                  <a:prstDash val="solid"/>
                </a:ln>
                <a:solidFill>
                  <a:srgbClr val="008E11"/>
                </a:solidFill>
                <a:latin typeface="Arial Black" panose="020B0A04020102020204" pitchFamily="34" charset="0"/>
              </a:rPr>
              <a:t>Purée </a:t>
            </a:r>
          </a:p>
        </p:txBody>
      </p:sp>
      <p:sp>
        <p:nvSpPr>
          <p:cNvPr id="257" name="Rectangle 256">
            <a:extLst>
              <a:ext uri="{FF2B5EF4-FFF2-40B4-BE49-F238E27FC236}">
                <a16:creationId xmlns:a16="http://schemas.microsoft.com/office/drawing/2014/main" xmlns="" id="{B37BAAEC-6BD8-4191-88BD-693DAF170F72}"/>
              </a:ext>
            </a:extLst>
          </p:cNvPr>
          <p:cNvSpPr/>
          <p:nvPr/>
        </p:nvSpPr>
        <p:spPr>
          <a:xfrm>
            <a:off x="1062547" y="4176327"/>
            <a:ext cx="879383" cy="444353"/>
          </a:xfrm>
          <a:prstGeom prst="rect">
            <a:avLst/>
          </a:prstGeom>
          <a:noFill/>
        </p:spPr>
        <p:txBody>
          <a:bodyPr wrap="square" lIns="74295" tIns="37148" rIns="74295" bIns="37148">
            <a:spAutoFit/>
          </a:bodyPr>
          <a:lstStyle/>
          <a:p>
            <a:r>
              <a:rPr lang="en-US" sz="1200" b="1" dirty="0">
                <a:ln w="12700">
                  <a:noFill/>
                  <a:prstDash val="solid"/>
                </a:ln>
                <a:solidFill>
                  <a:schemeClr val="accent2"/>
                </a:solidFill>
                <a:latin typeface="Arial Black" panose="020B0A04020102020204" pitchFamily="34" charset="0"/>
              </a:rPr>
              <a:t>Pre-</a:t>
            </a:r>
          </a:p>
          <a:p>
            <a:r>
              <a:rPr lang="en-US" sz="1200" b="1" dirty="0">
                <a:ln w="12700">
                  <a:noFill/>
                  <a:prstDash val="solid"/>
                </a:ln>
                <a:solidFill>
                  <a:schemeClr val="accent2"/>
                </a:solidFill>
                <a:latin typeface="Arial Black" panose="020B0A04020102020204" pitchFamily="34" charset="0"/>
              </a:rPr>
              <a:t>Mashed</a:t>
            </a:r>
          </a:p>
        </p:txBody>
      </p:sp>
      <p:sp>
        <p:nvSpPr>
          <p:cNvPr id="258" name="Rectangle 257">
            <a:extLst>
              <a:ext uri="{FF2B5EF4-FFF2-40B4-BE49-F238E27FC236}">
                <a16:creationId xmlns:a16="http://schemas.microsoft.com/office/drawing/2014/main" xmlns="" id="{AFB4FC0E-9AA7-4963-9725-C59D0FD85708}"/>
              </a:ext>
            </a:extLst>
          </p:cNvPr>
          <p:cNvSpPr/>
          <p:nvPr/>
        </p:nvSpPr>
        <p:spPr>
          <a:xfrm>
            <a:off x="1062547" y="3273814"/>
            <a:ext cx="1165955" cy="444353"/>
          </a:xfrm>
          <a:prstGeom prst="rect">
            <a:avLst/>
          </a:prstGeom>
          <a:noFill/>
        </p:spPr>
        <p:txBody>
          <a:bodyPr wrap="square" lIns="74295" tIns="37148" rIns="74295" bIns="37148">
            <a:spAutoFit/>
          </a:bodyPr>
          <a:lstStyle/>
          <a:p>
            <a:r>
              <a:rPr lang="en-US" sz="1200" b="1" dirty="0">
                <a:ln w="12700">
                  <a:noFill/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Fork </a:t>
            </a:r>
          </a:p>
          <a:p>
            <a:r>
              <a:rPr lang="en-US" sz="1200" b="1" dirty="0">
                <a:ln w="12700">
                  <a:noFill/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Mashable</a:t>
            </a:r>
          </a:p>
        </p:txBody>
      </p:sp>
      <p:sp>
        <p:nvSpPr>
          <p:cNvPr id="259" name="Rectangle 258">
            <a:extLst>
              <a:ext uri="{FF2B5EF4-FFF2-40B4-BE49-F238E27FC236}">
                <a16:creationId xmlns:a16="http://schemas.microsoft.com/office/drawing/2014/main" xmlns="" id="{0B1DA2E9-C5AC-4253-815C-D69B2CB7CFB1}"/>
              </a:ext>
            </a:extLst>
          </p:cNvPr>
          <p:cNvSpPr/>
          <p:nvPr/>
        </p:nvSpPr>
        <p:spPr>
          <a:xfrm>
            <a:off x="1988413" y="4164441"/>
            <a:ext cx="1859285" cy="57910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1400" dirty="0">
                <a:solidFill>
                  <a:srgbClr val="0046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 </a:t>
            </a:r>
            <a:r>
              <a:rPr lang="en-US" sz="1400" b="1" dirty="0">
                <a:solidFill>
                  <a:srgbClr val="0046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moistness and particle size</a:t>
            </a:r>
            <a:endParaRPr lang="en-US" sz="1400" dirty="0">
              <a:solidFill>
                <a:srgbClr val="0046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1" name="Right Arrow 241">
            <a:extLst>
              <a:ext uri="{FF2B5EF4-FFF2-40B4-BE49-F238E27FC236}">
                <a16:creationId xmlns:a16="http://schemas.microsoft.com/office/drawing/2014/main" xmlns="" id="{B4C17F36-BECB-4763-98D2-56A4C0503E74}"/>
              </a:ext>
            </a:extLst>
          </p:cNvPr>
          <p:cNvSpPr/>
          <p:nvPr/>
        </p:nvSpPr>
        <p:spPr>
          <a:xfrm rot="21237455">
            <a:off x="1912030" y="4836572"/>
            <a:ext cx="4798784" cy="373625"/>
          </a:xfrm>
          <a:prstGeom prst="rightArrow">
            <a:avLst>
              <a:gd name="adj1" fmla="val 50000"/>
              <a:gd name="adj2" fmla="val 91605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262" name="Rectangle 261">
            <a:extLst>
              <a:ext uri="{FF2B5EF4-FFF2-40B4-BE49-F238E27FC236}">
                <a16:creationId xmlns:a16="http://schemas.microsoft.com/office/drawing/2014/main" xmlns="" id="{C47F6615-6EDD-434F-96FB-DB46A02551AA}"/>
              </a:ext>
            </a:extLst>
          </p:cNvPr>
          <p:cNvSpPr/>
          <p:nvPr/>
        </p:nvSpPr>
        <p:spPr>
          <a:xfrm>
            <a:off x="2005291" y="5010012"/>
            <a:ext cx="2132170" cy="51442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1400" dirty="0">
                <a:solidFill>
                  <a:srgbClr val="0046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 </a:t>
            </a:r>
            <a:r>
              <a:rPr lang="en-US" sz="1400" b="1" dirty="0">
                <a:solidFill>
                  <a:srgbClr val="0046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moistness </a:t>
            </a:r>
            <a:r>
              <a:rPr lang="en-US" sz="1400" dirty="0">
                <a:solidFill>
                  <a:srgbClr val="0046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1400" b="1" dirty="0">
                <a:solidFill>
                  <a:srgbClr val="0046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400" b="1" dirty="0">
                <a:solidFill>
                  <a:srgbClr val="0046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cohesiveness</a:t>
            </a:r>
            <a:endParaRPr lang="en-US" sz="1400" dirty="0">
              <a:solidFill>
                <a:srgbClr val="0046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3" name="Right Arrow 241">
            <a:extLst>
              <a:ext uri="{FF2B5EF4-FFF2-40B4-BE49-F238E27FC236}">
                <a16:creationId xmlns:a16="http://schemas.microsoft.com/office/drawing/2014/main" xmlns="" id="{DCF5390D-B87A-4309-8090-6B195C6315AC}"/>
              </a:ext>
            </a:extLst>
          </p:cNvPr>
          <p:cNvSpPr/>
          <p:nvPr/>
        </p:nvSpPr>
        <p:spPr>
          <a:xfrm rot="21009282">
            <a:off x="1901963" y="5468818"/>
            <a:ext cx="4844903" cy="373625"/>
          </a:xfrm>
          <a:prstGeom prst="rightArrow">
            <a:avLst>
              <a:gd name="adj1" fmla="val 50000"/>
              <a:gd name="adj2" fmla="val 91605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264" name="Rectangle 263">
            <a:extLst>
              <a:ext uri="{FF2B5EF4-FFF2-40B4-BE49-F238E27FC236}">
                <a16:creationId xmlns:a16="http://schemas.microsoft.com/office/drawing/2014/main" xmlns="" id="{24316F2A-70C1-4BFA-A556-3D6CF14F8414}"/>
              </a:ext>
            </a:extLst>
          </p:cNvPr>
          <p:cNvSpPr/>
          <p:nvPr/>
        </p:nvSpPr>
        <p:spPr>
          <a:xfrm>
            <a:off x="1988413" y="5726023"/>
            <a:ext cx="2015262" cy="57910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1400" dirty="0">
                <a:solidFill>
                  <a:srgbClr val="0046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 </a:t>
            </a:r>
            <a:r>
              <a:rPr lang="en-US" sz="1400" b="1" dirty="0">
                <a:solidFill>
                  <a:srgbClr val="0046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flow properties (IDDSI flow test)</a:t>
            </a:r>
            <a:endParaRPr lang="en-US" sz="1400" dirty="0">
              <a:solidFill>
                <a:srgbClr val="0046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5" name="Rectangle 264">
            <a:extLst>
              <a:ext uri="{FF2B5EF4-FFF2-40B4-BE49-F238E27FC236}">
                <a16:creationId xmlns:a16="http://schemas.microsoft.com/office/drawing/2014/main" xmlns="" id="{C1FDADBA-A446-479E-A63E-89D2DCEC9D90}"/>
              </a:ext>
            </a:extLst>
          </p:cNvPr>
          <p:cNvSpPr/>
          <p:nvPr/>
        </p:nvSpPr>
        <p:spPr>
          <a:xfrm>
            <a:off x="391349" y="2342230"/>
            <a:ext cx="88250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Textures B to E map to IDDSI Levels 3 to 6 after adding detail and measurement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2379197C-7789-4E90-B130-BB396A7A07A0}"/>
              </a:ext>
            </a:extLst>
          </p:cNvPr>
          <p:cNvGrpSpPr/>
          <p:nvPr/>
        </p:nvGrpSpPr>
        <p:grpSpPr>
          <a:xfrm rot="21194882">
            <a:off x="3953452" y="2842359"/>
            <a:ext cx="1495589" cy="973670"/>
            <a:chOff x="978606" y="581971"/>
            <a:chExt cx="4601714" cy="2995844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2874A619-665E-4810-861D-F4D4A771296D}"/>
                </a:ext>
              </a:extLst>
            </p:cNvPr>
            <p:cNvSpPr/>
            <p:nvPr/>
          </p:nvSpPr>
          <p:spPr>
            <a:xfrm>
              <a:off x="2842674" y="2192264"/>
              <a:ext cx="2731723" cy="971790"/>
            </a:xfrm>
            <a:custGeom>
              <a:avLst/>
              <a:gdLst>
                <a:gd name="connsiteX0" fmla="*/ 2697289 w 2731723"/>
                <a:gd name="connsiteY0" fmla="*/ 0 h 971790"/>
                <a:gd name="connsiteX1" fmla="*/ 1878538 w 2731723"/>
                <a:gd name="connsiteY1" fmla="*/ 168342 h 971790"/>
                <a:gd name="connsiteX2" fmla="*/ 0 w 2731723"/>
                <a:gd name="connsiteY2" fmla="*/ 883793 h 971790"/>
                <a:gd name="connsiteX3" fmla="*/ 7652 w 2731723"/>
                <a:gd name="connsiteY3" fmla="*/ 971790 h 971790"/>
                <a:gd name="connsiteX4" fmla="*/ 746059 w 2731723"/>
                <a:gd name="connsiteY4" fmla="*/ 765189 h 971790"/>
                <a:gd name="connsiteX5" fmla="*/ 1362036 w 2731723"/>
                <a:gd name="connsiteY5" fmla="*/ 547110 h 971790"/>
                <a:gd name="connsiteX6" fmla="*/ 1943579 w 2731723"/>
                <a:gd name="connsiteY6" fmla="*/ 451462 h 971790"/>
                <a:gd name="connsiteX7" fmla="*/ 2731723 w 2731723"/>
                <a:gd name="connsiteY7" fmla="*/ 286946 h 971790"/>
                <a:gd name="connsiteX8" fmla="*/ 2697289 w 2731723"/>
                <a:gd name="connsiteY8" fmla="*/ 0 h 971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31723" h="971790">
                  <a:moveTo>
                    <a:pt x="2697289" y="0"/>
                  </a:moveTo>
                  <a:lnTo>
                    <a:pt x="1878538" y="168342"/>
                  </a:lnTo>
                  <a:lnTo>
                    <a:pt x="0" y="883793"/>
                  </a:lnTo>
                  <a:lnTo>
                    <a:pt x="7652" y="971790"/>
                  </a:lnTo>
                  <a:lnTo>
                    <a:pt x="746059" y="765189"/>
                  </a:lnTo>
                  <a:lnTo>
                    <a:pt x="1362036" y="547110"/>
                  </a:lnTo>
                  <a:lnTo>
                    <a:pt x="1943579" y="451462"/>
                  </a:lnTo>
                  <a:lnTo>
                    <a:pt x="2731723" y="286946"/>
                  </a:lnTo>
                  <a:lnTo>
                    <a:pt x="2697289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xmlns="" id="{2B03562E-672E-4918-979A-A2FED9F17017}"/>
                </a:ext>
              </a:extLst>
            </p:cNvPr>
            <p:cNvGrpSpPr/>
            <p:nvPr/>
          </p:nvGrpSpPr>
          <p:grpSpPr>
            <a:xfrm>
              <a:off x="978606" y="2177017"/>
              <a:ext cx="4601714" cy="1400798"/>
              <a:chOff x="520031" y="3429620"/>
              <a:chExt cx="4601714" cy="1400798"/>
            </a:xfrm>
            <a:solidFill>
              <a:schemeClr val="bg2">
                <a:lumMod val="75000"/>
              </a:schemeClr>
            </a:solidFill>
          </p:grpSpPr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xmlns="" id="{265382E5-FCA1-4C79-88A7-09EA5C22AB49}"/>
                  </a:ext>
                </a:extLst>
              </p:cNvPr>
              <p:cNvSpPr/>
              <p:nvPr/>
            </p:nvSpPr>
            <p:spPr>
              <a:xfrm>
                <a:off x="520031" y="3429620"/>
                <a:ext cx="4577001" cy="948820"/>
              </a:xfrm>
              <a:custGeom>
                <a:avLst/>
                <a:gdLst>
                  <a:gd name="connsiteX0" fmla="*/ 3796518 w 3796518"/>
                  <a:gd name="connsiteY0" fmla="*/ 0 h 1108452"/>
                  <a:gd name="connsiteX1" fmla="*/ 3393712 w 3796518"/>
                  <a:gd name="connsiteY1" fmla="*/ 114667 h 1108452"/>
                  <a:gd name="connsiteX2" fmla="*/ 2943862 w 3796518"/>
                  <a:gd name="connsiteY2" fmla="*/ 296959 h 1108452"/>
                  <a:gd name="connsiteX3" fmla="*/ 2764511 w 3796518"/>
                  <a:gd name="connsiteY3" fmla="*/ 391045 h 1108452"/>
                  <a:gd name="connsiteX4" fmla="*/ 2670424 w 3796518"/>
                  <a:gd name="connsiteY4" fmla="*/ 414567 h 1108452"/>
                  <a:gd name="connsiteX5" fmla="*/ 2552817 w 3796518"/>
                  <a:gd name="connsiteY5" fmla="*/ 423387 h 1108452"/>
                  <a:gd name="connsiteX6" fmla="*/ 2461671 w 3796518"/>
                  <a:gd name="connsiteY6" fmla="*/ 399866 h 1108452"/>
                  <a:gd name="connsiteX7" fmla="*/ 2385226 w 3796518"/>
                  <a:gd name="connsiteY7" fmla="*/ 382225 h 1108452"/>
                  <a:gd name="connsiteX8" fmla="*/ 2279379 w 3796518"/>
                  <a:gd name="connsiteY8" fmla="*/ 385165 h 1108452"/>
                  <a:gd name="connsiteX9" fmla="*/ 2014761 w 3796518"/>
                  <a:gd name="connsiteY9" fmla="*/ 455730 h 1108452"/>
                  <a:gd name="connsiteX10" fmla="*/ 1726623 w 3796518"/>
                  <a:gd name="connsiteY10" fmla="*/ 540995 h 1108452"/>
                  <a:gd name="connsiteX11" fmla="*/ 1344397 w 3796518"/>
                  <a:gd name="connsiteY11" fmla="*/ 608620 h 1108452"/>
                  <a:gd name="connsiteX12" fmla="*/ 982754 w 3796518"/>
                  <a:gd name="connsiteY12" fmla="*/ 649782 h 1108452"/>
                  <a:gd name="connsiteX13" fmla="*/ 424117 w 3796518"/>
                  <a:gd name="connsiteY13" fmla="*/ 685065 h 1108452"/>
                  <a:gd name="connsiteX14" fmla="*/ 183021 w 3796518"/>
                  <a:gd name="connsiteY14" fmla="*/ 699766 h 1108452"/>
                  <a:gd name="connsiteX15" fmla="*/ 38952 w 3796518"/>
                  <a:gd name="connsiteY15" fmla="*/ 711526 h 1108452"/>
                  <a:gd name="connsiteX16" fmla="*/ 729 w 3796518"/>
                  <a:gd name="connsiteY16" fmla="*/ 740928 h 1108452"/>
                  <a:gd name="connsiteX17" fmla="*/ 62473 w 3796518"/>
                  <a:gd name="connsiteY17" fmla="*/ 767390 h 1108452"/>
                  <a:gd name="connsiteX18" fmla="*/ 180081 w 3796518"/>
                  <a:gd name="connsiteY18" fmla="*/ 787971 h 1108452"/>
                  <a:gd name="connsiteX19" fmla="*/ 424117 w 3796518"/>
                  <a:gd name="connsiteY19" fmla="*/ 808553 h 1108452"/>
                  <a:gd name="connsiteX20" fmla="*/ 606409 w 3796518"/>
                  <a:gd name="connsiteY20" fmla="*/ 808553 h 1108452"/>
                  <a:gd name="connsiteX21" fmla="*/ 859266 w 3796518"/>
                  <a:gd name="connsiteY21" fmla="*/ 802672 h 1108452"/>
                  <a:gd name="connsiteX22" fmla="*/ 1159165 w 3796518"/>
                  <a:gd name="connsiteY22" fmla="*/ 787971 h 1108452"/>
                  <a:gd name="connsiteX23" fmla="*/ 1385560 w 3796518"/>
                  <a:gd name="connsiteY23" fmla="*/ 770330 h 1108452"/>
                  <a:gd name="connsiteX24" fmla="*/ 1585493 w 3796518"/>
                  <a:gd name="connsiteY24" fmla="*/ 752689 h 1108452"/>
                  <a:gd name="connsiteX25" fmla="*/ 1694280 w 3796518"/>
                  <a:gd name="connsiteY25" fmla="*/ 749749 h 1108452"/>
                  <a:gd name="connsiteX26" fmla="*/ 1758965 w 3796518"/>
                  <a:gd name="connsiteY26" fmla="*/ 782091 h 1108452"/>
                  <a:gd name="connsiteX27" fmla="*/ 1770725 w 3796518"/>
                  <a:gd name="connsiteY27" fmla="*/ 832074 h 1108452"/>
                  <a:gd name="connsiteX28" fmla="*/ 1758965 w 3796518"/>
                  <a:gd name="connsiteY28" fmla="*/ 876177 h 1108452"/>
                  <a:gd name="connsiteX29" fmla="*/ 1708981 w 3796518"/>
                  <a:gd name="connsiteY29" fmla="*/ 914400 h 1108452"/>
                  <a:gd name="connsiteX30" fmla="*/ 1635477 w 3796518"/>
                  <a:gd name="connsiteY30" fmla="*/ 926160 h 1108452"/>
                  <a:gd name="connsiteX31" fmla="*/ 1423783 w 3796518"/>
                  <a:gd name="connsiteY31" fmla="*/ 952622 h 1108452"/>
                  <a:gd name="connsiteX32" fmla="*/ 1165046 w 3796518"/>
                  <a:gd name="connsiteY32" fmla="*/ 964383 h 1108452"/>
                  <a:gd name="connsiteX33" fmla="*/ 747538 w 3796518"/>
                  <a:gd name="connsiteY33" fmla="*/ 970263 h 1108452"/>
                  <a:gd name="connsiteX34" fmla="*/ 459399 w 3796518"/>
                  <a:gd name="connsiteY34" fmla="*/ 973203 h 1108452"/>
                  <a:gd name="connsiteX35" fmla="*/ 118337 w 3796518"/>
                  <a:gd name="connsiteY35" fmla="*/ 984964 h 1108452"/>
                  <a:gd name="connsiteX36" fmla="*/ 9550 w 3796518"/>
                  <a:gd name="connsiteY36" fmla="*/ 1014366 h 1108452"/>
                  <a:gd name="connsiteX37" fmla="*/ 44832 w 3796518"/>
                  <a:gd name="connsiteY37" fmla="*/ 1052589 h 1108452"/>
                  <a:gd name="connsiteX38" fmla="*/ 191842 w 3796518"/>
                  <a:gd name="connsiteY38" fmla="*/ 1073170 h 1108452"/>
                  <a:gd name="connsiteX39" fmla="*/ 494682 w 3796518"/>
                  <a:gd name="connsiteY39" fmla="*/ 1090811 h 1108452"/>
                  <a:gd name="connsiteX40" fmla="*/ 815163 w 3796518"/>
                  <a:gd name="connsiteY40" fmla="*/ 1102572 h 1108452"/>
                  <a:gd name="connsiteX41" fmla="*/ 1159165 w 3796518"/>
                  <a:gd name="connsiteY41" fmla="*/ 1105512 h 1108452"/>
                  <a:gd name="connsiteX42" fmla="*/ 1370859 w 3796518"/>
                  <a:gd name="connsiteY42" fmla="*/ 1099632 h 1108452"/>
                  <a:gd name="connsiteX43" fmla="*/ 1579613 w 3796518"/>
                  <a:gd name="connsiteY43" fmla="*/ 1084931 h 1108452"/>
                  <a:gd name="connsiteX44" fmla="*/ 1729563 w 3796518"/>
                  <a:gd name="connsiteY44" fmla="*/ 1067290 h 1108452"/>
                  <a:gd name="connsiteX45" fmla="*/ 1797187 w 3796518"/>
                  <a:gd name="connsiteY45" fmla="*/ 1079050 h 1108452"/>
                  <a:gd name="connsiteX46" fmla="*/ 1820709 w 3796518"/>
                  <a:gd name="connsiteY46" fmla="*/ 1108452 h 1108452"/>
                  <a:gd name="connsiteX0" fmla="*/ 3796518 w 3796518"/>
                  <a:gd name="connsiteY0" fmla="*/ 0 h 1108452"/>
                  <a:gd name="connsiteX1" fmla="*/ 3393712 w 3796518"/>
                  <a:gd name="connsiteY1" fmla="*/ 114667 h 1108452"/>
                  <a:gd name="connsiteX2" fmla="*/ 2943862 w 3796518"/>
                  <a:gd name="connsiteY2" fmla="*/ 296959 h 1108452"/>
                  <a:gd name="connsiteX3" fmla="*/ 2764511 w 3796518"/>
                  <a:gd name="connsiteY3" fmla="*/ 391045 h 1108452"/>
                  <a:gd name="connsiteX4" fmla="*/ 2670424 w 3796518"/>
                  <a:gd name="connsiteY4" fmla="*/ 414567 h 1108452"/>
                  <a:gd name="connsiteX5" fmla="*/ 2461671 w 3796518"/>
                  <a:gd name="connsiteY5" fmla="*/ 399866 h 1108452"/>
                  <a:gd name="connsiteX6" fmla="*/ 2385226 w 3796518"/>
                  <a:gd name="connsiteY6" fmla="*/ 382225 h 1108452"/>
                  <a:gd name="connsiteX7" fmla="*/ 2279379 w 3796518"/>
                  <a:gd name="connsiteY7" fmla="*/ 385165 h 1108452"/>
                  <a:gd name="connsiteX8" fmla="*/ 2014761 w 3796518"/>
                  <a:gd name="connsiteY8" fmla="*/ 455730 h 1108452"/>
                  <a:gd name="connsiteX9" fmla="*/ 1726623 w 3796518"/>
                  <a:gd name="connsiteY9" fmla="*/ 540995 h 1108452"/>
                  <a:gd name="connsiteX10" fmla="*/ 1344397 w 3796518"/>
                  <a:gd name="connsiteY10" fmla="*/ 608620 h 1108452"/>
                  <a:gd name="connsiteX11" fmla="*/ 982754 w 3796518"/>
                  <a:gd name="connsiteY11" fmla="*/ 649782 h 1108452"/>
                  <a:gd name="connsiteX12" fmla="*/ 424117 w 3796518"/>
                  <a:gd name="connsiteY12" fmla="*/ 685065 h 1108452"/>
                  <a:gd name="connsiteX13" fmla="*/ 183021 w 3796518"/>
                  <a:gd name="connsiteY13" fmla="*/ 699766 h 1108452"/>
                  <a:gd name="connsiteX14" fmla="*/ 38952 w 3796518"/>
                  <a:gd name="connsiteY14" fmla="*/ 711526 h 1108452"/>
                  <a:gd name="connsiteX15" fmla="*/ 729 w 3796518"/>
                  <a:gd name="connsiteY15" fmla="*/ 740928 h 1108452"/>
                  <a:gd name="connsiteX16" fmla="*/ 62473 w 3796518"/>
                  <a:gd name="connsiteY16" fmla="*/ 767390 h 1108452"/>
                  <a:gd name="connsiteX17" fmla="*/ 180081 w 3796518"/>
                  <a:gd name="connsiteY17" fmla="*/ 787971 h 1108452"/>
                  <a:gd name="connsiteX18" fmla="*/ 424117 w 3796518"/>
                  <a:gd name="connsiteY18" fmla="*/ 808553 h 1108452"/>
                  <a:gd name="connsiteX19" fmla="*/ 606409 w 3796518"/>
                  <a:gd name="connsiteY19" fmla="*/ 808553 h 1108452"/>
                  <a:gd name="connsiteX20" fmla="*/ 859266 w 3796518"/>
                  <a:gd name="connsiteY20" fmla="*/ 802672 h 1108452"/>
                  <a:gd name="connsiteX21" fmla="*/ 1159165 w 3796518"/>
                  <a:gd name="connsiteY21" fmla="*/ 787971 h 1108452"/>
                  <a:gd name="connsiteX22" fmla="*/ 1385560 w 3796518"/>
                  <a:gd name="connsiteY22" fmla="*/ 770330 h 1108452"/>
                  <a:gd name="connsiteX23" fmla="*/ 1585493 w 3796518"/>
                  <a:gd name="connsiteY23" fmla="*/ 752689 h 1108452"/>
                  <a:gd name="connsiteX24" fmla="*/ 1694280 w 3796518"/>
                  <a:gd name="connsiteY24" fmla="*/ 749749 h 1108452"/>
                  <a:gd name="connsiteX25" fmla="*/ 1758965 w 3796518"/>
                  <a:gd name="connsiteY25" fmla="*/ 782091 h 1108452"/>
                  <a:gd name="connsiteX26" fmla="*/ 1770725 w 3796518"/>
                  <a:gd name="connsiteY26" fmla="*/ 832074 h 1108452"/>
                  <a:gd name="connsiteX27" fmla="*/ 1758965 w 3796518"/>
                  <a:gd name="connsiteY27" fmla="*/ 876177 h 1108452"/>
                  <a:gd name="connsiteX28" fmla="*/ 1708981 w 3796518"/>
                  <a:gd name="connsiteY28" fmla="*/ 914400 h 1108452"/>
                  <a:gd name="connsiteX29" fmla="*/ 1635477 w 3796518"/>
                  <a:gd name="connsiteY29" fmla="*/ 926160 h 1108452"/>
                  <a:gd name="connsiteX30" fmla="*/ 1423783 w 3796518"/>
                  <a:gd name="connsiteY30" fmla="*/ 952622 h 1108452"/>
                  <a:gd name="connsiteX31" fmla="*/ 1165046 w 3796518"/>
                  <a:gd name="connsiteY31" fmla="*/ 964383 h 1108452"/>
                  <a:gd name="connsiteX32" fmla="*/ 747538 w 3796518"/>
                  <a:gd name="connsiteY32" fmla="*/ 970263 h 1108452"/>
                  <a:gd name="connsiteX33" fmla="*/ 459399 w 3796518"/>
                  <a:gd name="connsiteY33" fmla="*/ 973203 h 1108452"/>
                  <a:gd name="connsiteX34" fmla="*/ 118337 w 3796518"/>
                  <a:gd name="connsiteY34" fmla="*/ 984964 h 1108452"/>
                  <a:gd name="connsiteX35" fmla="*/ 9550 w 3796518"/>
                  <a:gd name="connsiteY35" fmla="*/ 1014366 h 1108452"/>
                  <a:gd name="connsiteX36" fmla="*/ 44832 w 3796518"/>
                  <a:gd name="connsiteY36" fmla="*/ 1052589 h 1108452"/>
                  <a:gd name="connsiteX37" fmla="*/ 191842 w 3796518"/>
                  <a:gd name="connsiteY37" fmla="*/ 1073170 h 1108452"/>
                  <a:gd name="connsiteX38" fmla="*/ 494682 w 3796518"/>
                  <a:gd name="connsiteY38" fmla="*/ 1090811 h 1108452"/>
                  <a:gd name="connsiteX39" fmla="*/ 815163 w 3796518"/>
                  <a:gd name="connsiteY39" fmla="*/ 1102572 h 1108452"/>
                  <a:gd name="connsiteX40" fmla="*/ 1159165 w 3796518"/>
                  <a:gd name="connsiteY40" fmla="*/ 1105512 h 1108452"/>
                  <a:gd name="connsiteX41" fmla="*/ 1370859 w 3796518"/>
                  <a:gd name="connsiteY41" fmla="*/ 1099632 h 1108452"/>
                  <a:gd name="connsiteX42" fmla="*/ 1579613 w 3796518"/>
                  <a:gd name="connsiteY42" fmla="*/ 1084931 h 1108452"/>
                  <a:gd name="connsiteX43" fmla="*/ 1729563 w 3796518"/>
                  <a:gd name="connsiteY43" fmla="*/ 1067290 h 1108452"/>
                  <a:gd name="connsiteX44" fmla="*/ 1797187 w 3796518"/>
                  <a:gd name="connsiteY44" fmla="*/ 1079050 h 1108452"/>
                  <a:gd name="connsiteX45" fmla="*/ 1820709 w 3796518"/>
                  <a:gd name="connsiteY45" fmla="*/ 1108452 h 1108452"/>
                  <a:gd name="connsiteX0" fmla="*/ 3796518 w 3796518"/>
                  <a:gd name="connsiteY0" fmla="*/ 0 h 1108452"/>
                  <a:gd name="connsiteX1" fmla="*/ 3393712 w 3796518"/>
                  <a:gd name="connsiteY1" fmla="*/ 114667 h 1108452"/>
                  <a:gd name="connsiteX2" fmla="*/ 2943862 w 3796518"/>
                  <a:gd name="connsiteY2" fmla="*/ 296959 h 1108452"/>
                  <a:gd name="connsiteX3" fmla="*/ 2764511 w 3796518"/>
                  <a:gd name="connsiteY3" fmla="*/ 391045 h 1108452"/>
                  <a:gd name="connsiteX4" fmla="*/ 2670424 w 3796518"/>
                  <a:gd name="connsiteY4" fmla="*/ 414567 h 1108452"/>
                  <a:gd name="connsiteX5" fmla="*/ 2581287 w 3796518"/>
                  <a:gd name="connsiteY5" fmla="*/ 447712 h 1108452"/>
                  <a:gd name="connsiteX6" fmla="*/ 2385226 w 3796518"/>
                  <a:gd name="connsiteY6" fmla="*/ 382225 h 1108452"/>
                  <a:gd name="connsiteX7" fmla="*/ 2279379 w 3796518"/>
                  <a:gd name="connsiteY7" fmla="*/ 385165 h 1108452"/>
                  <a:gd name="connsiteX8" fmla="*/ 2014761 w 3796518"/>
                  <a:gd name="connsiteY8" fmla="*/ 455730 h 1108452"/>
                  <a:gd name="connsiteX9" fmla="*/ 1726623 w 3796518"/>
                  <a:gd name="connsiteY9" fmla="*/ 540995 h 1108452"/>
                  <a:gd name="connsiteX10" fmla="*/ 1344397 w 3796518"/>
                  <a:gd name="connsiteY10" fmla="*/ 608620 h 1108452"/>
                  <a:gd name="connsiteX11" fmla="*/ 982754 w 3796518"/>
                  <a:gd name="connsiteY11" fmla="*/ 649782 h 1108452"/>
                  <a:gd name="connsiteX12" fmla="*/ 424117 w 3796518"/>
                  <a:gd name="connsiteY12" fmla="*/ 685065 h 1108452"/>
                  <a:gd name="connsiteX13" fmla="*/ 183021 w 3796518"/>
                  <a:gd name="connsiteY13" fmla="*/ 699766 h 1108452"/>
                  <a:gd name="connsiteX14" fmla="*/ 38952 w 3796518"/>
                  <a:gd name="connsiteY14" fmla="*/ 711526 h 1108452"/>
                  <a:gd name="connsiteX15" fmla="*/ 729 w 3796518"/>
                  <a:gd name="connsiteY15" fmla="*/ 740928 h 1108452"/>
                  <a:gd name="connsiteX16" fmla="*/ 62473 w 3796518"/>
                  <a:gd name="connsiteY16" fmla="*/ 767390 h 1108452"/>
                  <a:gd name="connsiteX17" fmla="*/ 180081 w 3796518"/>
                  <a:gd name="connsiteY17" fmla="*/ 787971 h 1108452"/>
                  <a:gd name="connsiteX18" fmla="*/ 424117 w 3796518"/>
                  <a:gd name="connsiteY18" fmla="*/ 808553 h 1108452"/>
                  <a:gd name="connsiteX19" fmla="*/ 606409 w 3796518"/>
                  <a:gd name="connsiteY19" fmla="*/ 808553 h 1108452"/>
                  <a:gd name="connsiteX20" fmla="*/ 859266 w 3796518"/>
                  <a:gd name="connsiteY20" fmla="*/ 802672 h 1108452"/>
                  <a:gd name="connsiteX21" fmla="*/ 1159165 w 3796518"/>
                  <a:gd name="connsiteY21" fmla="*/ 787971 h 1108452"/>
                  <a:gd name="connsiteX22" fmla="*/ 1385560 w 3796518"/>
                  <a:gd name="connsiteY22" fmla="*/ 770330 h 1108452"/>
                  <a:gd name="connsiteX23" fmla="*/ 1585493 w 3796518"/>
                  <a:gd name="connsiteY23" fmla="*/ 752689 h 1108452"/>
                  <a:gd name="connsiteX24" fmla="*/ 1694280 w 3796518"/>
                  <a:gd name="connsiteY24" fmla="*/ 749749 h 1108452"/>
                  <a:gd name="connsiteX25" fmla="*/ 1758965 w 3796518"/>
                  <a:gd name="connsiteY25" fmla="*/ 782091 h 1108452"/>
                  <a:gd name="connsiteX26" fmla="*/ 1770725 w 3796518"/>
                  <a:gd name="connsiteY26" fmla="*/ 832074 h 1108452"/>
                  <a:gd name="connsiteX27" fmla="*/ 1758965 w 3796518"/>
                  <a:gd name="connsiteY27" fmla="*/ 876177 h 1108452"/>
                  <a:gd name="connsiteX28" fmla="*/ 1708981 w 3796518"/>
                  <a:gd name="connsiteY28" fmla="*/ 914400 h 1108452"/>
                  <a:gd name="connsiteX29" fmla="*/ 1635477 w 3796518"/>
                  <a:gd name="connsiteY29" fmla="*/ 926160 h 1108452"/>
                  <a:gd name="connsiteX30" fmla="*/ 1423783 w 3796518"/>
                  <a:gd name="connsiteY30" fmla="*/ 952622 h 1108452"/>
                  <a:gd name="connsiteX31" fmla="*/ 1165046 w 3796518"/>
                  <a:gd name="connsiteY31" fmla="*/ 964383 h 1108452"/>
                  <a:gd name="connsiteX32" fmla="*/ 747538 w 3796518"/>
                  <a:gd name="connsiteY32" fmla="*/ 970263 h 1108452"/>
                  <a:gd name="connsiteX33" fmla="*/ 459399 w 3796518"/>
                  <a:gd name="connsiteY33" fmla="*/ 973203 h 1108452"/>
                  <a:gd name="connsiteX34" fmla="*/ 118337 w 3796518"/>
                  <a:gd name="connsiteY34" fmla="*/ 984964 h 1108452"/>
                  <a:gd name="connsiteX35" fmla="*/ 9550 w 3796518"/>
                  <a:gd name="connsiteY35" fmla="*/ 1014366 h 1108452"/>
                  <a:gd name="connsiteX36" fmla="*/ 44832 w 3796518"/>
                  <a:gd name="connsiteY36" fmla="*/ 1052589 h 1108452"/>
                  <a:gd name="connsiteX37" fmla="*/ 191842 w 3796518"/>
                  <a:gd name="connsiteY37" fmla="*/ 1073170 h 1108452"/>
                  <a:gd name="connsiteX38" fmla="*/ 494682 w 3796518"/>
                  <a:gd name="connsiteY38" fmla="*/ 1090811 h 1108452"/>
                  <a:gd name="connsiteX39" fmla="*/ 815163 w 3796518"/>
                  <a:gd name="connsiteY39" fmla="*/ 1102572 h 1108452"/>
                  <a:gd name="connsiteX40" fmla="*/ 1159165 w 3796518"/>
                  <a:gd name="connsiteY40" fmla="*/ 1105512 h 1108452"/>
                  <a:gd name="connsiteX41" fmla="*/ 1370859 w 3796518"/>
                  <a:gd name="connsiteY41" fmla="*/ 1099632 h 1108452"/>
                  <a:gd name="connsiteX42" fmla="*/ 1579613 w 3796518"/>
                  <a:gd name="connsiteY42" fmla="*/ 1084931 h 1108452"/>
                  <a:gd name="connsiteX43" fmla="*/ 1729563 w 3796518"/>
                  <a:gd name="connsiteY43" fmla="*/ 1067290 h 1108452"/>
                  <a:gd name="connsiteX44" fmla="*/ 1797187 w 3796518"/>
                  <a:gd name="connsiteY44" fmla="*/ 1079050 h 1108452"/>
                  <a:gd name="connsiteX45" fmla="*/ 1820709 w 3796518"/>
                  <a:gd name="connsiteY45" fmla="*/ 1108452 h 1108452"/>
                  <a:gd name="connsiteX0" fmla="*/ 3796518 w 3796518"/>
                  <a:gd name="connsiteY0" fmla="*/ 0 h 1108452"/>
                  <a:gd name="connsiteX1" fmla="*/ 3393712 w 3796518"/>
                  <a:gd name="connsiteY1" fmla="*/ 114667 h 1108452"/>
                  <a:gd name="connsiteX2" fmla="*/ 2943862 w 3796518"/>
                  <a:gd name="connsiteY2" fmla="*/ 296959 h 1108452"/>
                  <a:gd name="connsiteX3" fmla="*/ 2764511 w 3796518"/>
                  <a:gd name="connsiteY3" fmla="*/ 391045 h 1108452"/>
                  <a:gd name="connsiteX4" fmla="*/ 2670424 w 3796518"/>
                  <a:gd name="connsiteY4" fmla="*/ 414567 h 1108452"/>
                  <a:gd name="connsiteX5" fmla="*/ 2581287 w 3796518"/>
                  <a:gd name="connsiteY5" fmla="*/ 447712 h 1108452"/>
                  <a:gd name="connsiteX6" fmla="*/ 2454337 w 3796518"/>
                  <a:gd name="connsiteY6" fmla="*/ 382225 h 1108452"/>
                  <a:gd name="connsiteX7" fmla="*/ 2279379 w 3796518"/>
                  <a:gd name="connsiteY7" fmla="*/ 385165 h 1108452"/>
                  <a:gd name="connsiteX8" fmla="*/ 2014761 w 3796518"/>
                  <a:gd name="connsiteY8" fmla="*/ 455730 h 1108452"/>
                  <a:gd name="connsiteX9" fmla="*/ 1726623 w 3796518"/>
                  <a:gd name="connsiteY9" fmla="*/ 540995 h 1108452"/>
                  <a:gd name="connsiteX10" fmla="*/ 1344397 w 3796518"/>
                  <a:gd name="connsiteY10" fmla="*/ 608620 h 1108452"/>
                  <a:gd name="connsiteX11" fmla="*/ 982754 w 3796518"/>
                  <a:gd name="connsiteY11" fmla="*/ 649782 h 1108452"/>
                  <a:gd name="connsiteX12" fmla="*/ 424117 w 3796518"/>
                  <a:gd name="connsiteY12" fmla="*/ 685065 h 1108452"/>
                  <a:gd name="connsiteX13" fmla="*/ 183021 w 3796518"/>
                  <a:gd name="connsiteY13" fmla="*/ 699766 h 1108452"/>
                  <a:gd name="connsiteX14" fmla="*/ 38952 w 3796518"/>
                  <a:gd name="connsiteY14" fmla="*/ 711526 h 1108452"/>
                  <a:gd name="connsiteX15" fmla="*/ 729 w 3796518"/>
                  <a:gd name="connsiteY15" fmla="*/ 740928 h 1108452"/>
                  <a:gd name="connsiteX16" fmla="*/ 62473 w 3796518"/>
                  <a:gd name="connsiteY16" fmla="*/ 767390 h 1108452"/>
                  <a:gd name="connsiteX17" fmla="*/ 180081 w 3796518"/>
                  <a:gd name="connsiteY17" fmla="*/ 787971 h 1108452"/>
                  <a:gd name="connsiteX18" fmla="*/ 424117 w 3796518"/>
                  <a:gd name="connsiteY18" fmla="*/ 808553 h 1108452"/>
                  <a:gd name="connsiteX19" fmla="*/ 606409 w 3796518"/>
                  <a:gd name="connsiteY19" fmla="*/ 808553 h 1108452"/>
                  <a:gd name="connsiteX20" fmla="*/ 859266 w 3796518"/>
                  <a:gd name="connsiteY20" fmla="*/ 802672 h 1108452"/>
                  <a:gd name="connsiteX21" fmla="*/ 1159165 w 3796518"/>
                  <a:gd name="connsiteY21" fmla="*/ 787971 h 1108452"/>
                  <a:gd name="connsiteX22" fmla="*/ 1385560 w 3796518"/>
                  <a:gd name="connsiteY22" fmla="*/ 770330 h 1108452"/>
                  <a:gd name="connsiteX23" fmla="*/ 1585493 w 3796518"/>
                  <a:gd name="connsiteY23" fmla="*/ 752689 h 1108452"/>
                  <a:gd name="connsiteX24" fmla="*/ 1694280 w 3796518"/>
                  <a:gd name="connsiteY24" fmla="*/ 749749 h 1108452"/>
                  <a:gd name="connsiteX25" fmla="*/ 1758965 w 3796518"/>
                  <a:gd name="connsiteY25" fmla="*/ 782091 h 1108452"/>
                  <a:gd name="connsiteX26" fmla="*/ 1770725 w 3796518"/>
                  <a:gd name="connsiteY26" fmla="*/ 832074 h 1108452"/>
                  <a:gd name="connsiteX27" fmla="*/ 1758965 w 3796518"/>
                  <a:gd name="connsiteY27" fmla="*/ 876177 h 1108452"/>
                  <a:gd name="connsiteX28" fmla="*/ 1708981 w 3796518"/>
                  <a:gd name="connsiteY28" fmla="*/ 914400 h 1108452"/>
                  <a:gd name="connsiteX29" fmla="*/ 1635477 w 3796518"/>
                  <a:gd name="connsiteY29" fmla="*/ 926160 h 1108452"/>
                  <a:gd name="connsiteX30" fmla="*/ 1423783 w 3796518"/>
                  <a:gd name="connsiteY30" fmla="*/ 952622 h 1108452"/>
                  <a:gd name="connsiteX31" fmla="*/ 1165046 w 3796518"/>
                  <a:gd name="connsiteY31" fmla="*/ 964383 h 1108452"/>
                  <a:gd name="connsiteX32" fmla="*/ 747538 w 3796518"/>
                  <a:gd name="connsiteY32" fmla="*/ 970263 h 1108452"/>
                  <a:gd name="connsiteX33" fmla="*/ 459399 w 3796518"/>
                  <a:gd name="connsiteY33" fmla="*/ 973203 h 1108452"/>
                  <a:gd name="connsiteX34" fmla="*/ 118337 w 3796518"/>
                  <a:gd name="connsiteY34" fmla="*/ 984964 h 1108452"/>
                  <a:gd name="connsiteX35" fmla="*/ 9550 w 3796518"/>
                  <a:gd name="connsiteY35" fmla="*/ 1014366 h 1108452"/>
                  <a:gd name="connsiteX36" fmla="*/ 44832 w 3796518"/>
                  <a:gd name="connsiteY36" fmla="*/ 1052589 h 1108452"/>
                  <a:gd name="connsiteX37" fmla="*/ 191842 w 3796518"/>
                  <a:gd name="connsiteY37" fmla="*/ 1073170 h 1108452"/>
                  <a:gd name="connsiteX38" fmla="*/ 494682 w 3796518"/>
                  <a:gd name="connsiteY38" fmla="*/ 1090811 h 1108452"/>
                  <a:gd name="connsiteX39" fmla="*/ 815163 w 3796518"/>
                  <a:gd name="connsiteY39" fmla="*/ 1102572 h 1108452"/>
                  <a:gd name="connsiteX40" fmla="*/ 1159165 w 3796518"/>
                  <a:gd name="connsiteY40" fmla="*/ 1105512 h 1108452"/>
                  <a:gd name="connsiteX41" fmla="*/ 1370859 w 3796518"/>
                  <a:gd name="connsiteY41" fmla="*/ 1099632 h 1108452"/>
                  <a:gd name="connsiteX42" fmla="*/ 1579613 w 3796518"/>
                  <a:gd name="connsiteY42" fmla="*/ 1084931 h 1108452"/>
                  <a:gd name="connsiteX43" fmla="*/ 1729563 w 3796518"/>
                  <a:gd name="connsiteY43" fmla="*/ 1067290 h 1108452"/>
                  <a:gd name="connsiteX44" fmla="*/ 1797187 w 3796518"/>
                  <a:gd name="connsiteY44" fmla="*/ 1079050 h 1108452"/>
                  <a:gd name="connsiteX45" fmla="*/ 1820709 w 3796518"/>
                  <a:gd name="connsiteY45" fmla="*/ 1108452 h 1108452"/>
                  <a:gd name="connsiteX0" fmla="*/ 3796518 w 3796518"/>
                  <a:gd name="connsiteY0" fmla="*/ 0 h 1108452"/>
                  <a:gd name="connsiteX1" fmla="*/ 3393712 w 3796518"/>
                  <a:gd name="connsiteY1" fmla="*/ 114667 h 1108452"/>
                  <a:gd name="connsiteX2" fmla="*/ 2943862 w 3796518"/>
                  <a:gd name="connsiteY2" fmla="*/ 296959 h 1108452"/>
                  <a:gd name="connsiteX3" fmla="*/ 2764511 w 3796518"/>
                  <a:gd name="connsiteY3" fmla="*/ 391045 h 1108452"/>
                  <a:gd name="connsiteX4" fmla="*/ 2702322 w 3796518"/>
                  <a:gd name="connsiteY4" fmla="*/ 483679 h 1108452"/>
                  <a:gd name="connsiteX5" fmla="*/ 2581287 w 3796518"/>
                  <a:gd name="connsiteY5" fmla="*/ 447712 h 1108452"/>
                  <a:gd name="connsiteX6" fmla="*/ 2454337 w 3796518"/>
                  <a:gd name="connsiteY6" fmla="*/ 382225 h 1108452"/>
                  <a:gd name="connsiteX7" fmla="*/ 2279379 w 3796518"/>
                  <a:gd name="connsiteY7" fmla="*/ 385165 h 1108452"/>
                  <a:gd name="connsiteX8" fmla="*/ 2014761 w 3796518"/>
                  <a:gd name="connsiteY8" fmla="*/ 455730 h 1108452"/>
                  <a:gd name="connsiteX9" fmla="*/ 1726623 w 3796518"/>
                  <a:gd name="connsiteY9" fmla="*/ 540995 h 1108452"/>
                  <a:gd name="connsiteX10" fmla="*/ 1344397 w 3796518"/>
                  <a:gd name="connsiteY10" fmla="*/ 608620 h 1108452"/>
                  <a:gd name="connsiteX11" fmla="*/ 982754 w 3796518"/>
                  <a:gd name="connsiteY11" fmla="*/ 649782 h 1108452"/>
                  <a:gd name="connsiteX12" fmla="*/ 424117 w 3796518"/>
                  <a:gd name="connsiteY12" fmla="*/ 685065 h 1108452"/>
                  <a:gd name="connsiteX13" fmla="*/ 183021 w 3796518"/>
                  <a:gd name="connsiteY13" fmla="*/ 699766 h 1108452"/>
                  <a:gd name="connsiteX14" fmla="*/ 38952 w 3796518"/>
                  <a:gd name="connsiteY14" fmla="*/ 711526 h 1108452"/>
                  <a:gd name="connsiteX15" fmla="*/ 729 w 3796518"/>
                  <a:gd name="connsiteY15" fmla="*/ 740928 h 1108452"/>
                  <a:gd name="connsiteX16" fmla="*/ 62473 w 3796518"/>
                  <a:gd name="connsiteY16" fmla="*/ 767390 h 1108452"/>
                  <a:gd name="connsiteX17" fmla="*/ 180081 w 3796518"/>
                  <a:gd name="connsiteY17" fmla="*/ 787971 h 1108452"/>
                  <a:gd name="connsiteX18" fmla="*/ 424117 w 3796518"/>
                  <a:gd name="connsiteY18" fmla="*/ 808553 h 1108452"/>
                  <a:gd name="connsiteX19" fmla="*/ 606409 w 3796518"/>
                  <a:gd name="connsiteY19" fmla="*/ 808553 h 1108452"/>
                  <a:gd name="connsiteX20" fmla="*/ 859266 w 3796518"/>
                  <a:gd name="connsiteY20" fmla="*/ 802672 h 1108452"/>
                  <a:gd name="connsiteX21" fmla="*/ 1159165 w 3796518"/>
                  <a:gd name="connsiteY21" fmla="*/ 787971 h 1108452"/>
                  <a:gd name="connsiteX22" fmla="*/ 1385560 w 3796518"/>
                  <a:gd name="connsiteY22" fmla="*/ 770330 h 1108452"/>
                  <a:gd name="connsiteX23" fmla="*/ 1585493 w 3796518"/>
                  <a:gd name="connsiteY23" fmla="*/ 752689 h 1108452"/>
                  <a:gd name="connsiteX24" fmla="*/ 1694280 w 3796518"/>
                  <a:gd name="connsiteY24" fmla="*/ 749749 h 1108452"/>
                  <a:gd name="connsiteX25" fmla="*/ 1758965 w 3796518"/>
                  <a:gd name="connsiteY25" fmla="*/ 782091 h 1108452"/>
                  <a:gd name="connsiteX26" fmla="*/ 1770725 w 3796518"/>
                  <a:gd name="connsiteY26" fmla="*/ 832074 h 1108452"/>
                  <a:gd name="connsiteX27" fmla="*/ 1758965 w 3796518"/>
                  <a:gd name="connsiteY27" fmla="*/ 876177 h 1108452"/>
                  <a:gd name="connsiteX28" fmla="*/ 1708981 w 3796518"/>
                  <a:gd name="connsiteY28" fmla="*/ 914400 h 1108452"/>
                  <a:gd name="connsiteX29" fmla="*/ 1635477 w 3796518"/>
                  <a:gd name="connsiteY29" fmla="*/ 926160 h 1108452"/>
                  <a:gd name="connsiteX30" fmla="*/ 1423783 w 3796518"/>
                  <a:gd name="connsiteY30" fmla="*/ 952622 h 1108452"/>
                  <a:gd name="connsiteX31" fmla="*/ 1165046 w 3796518"/>
                  <a:gd name="connsiteY31" fmla="*/ 964383 h 1108452"/>
                  <a:gd name="connsiteX32" fmla="*/ 747538 w 3796518"/>
                  <a:gd name="connsiteY32" fmla="*/ 970263 h 1108452"/>
                  <a:gd name="connsiteX33" fmla="*/ 459399 w 3796518"/>
                  <a:gd name="connsiteY33" fmla="*/ 973203 h 1108452"/>
                  <a:gd name="connsiteX34" fmla="*/ 118337 w 3796518"/>
                  <a:gd name="connsiteY34" fmla="*/ 984964 h 1108452"/>
                  <a:gd name="connsiteX35" fmla="*/ 9550 w 3796518"/>
                  <a:gd name="connsiteY35" fmla="*/ 1014366 h 1108452"/>
                  <a:gd name="connsiteX36" fmla="*/ 44832 w 3796518"/>
                  <a:gd name="connsiteY36" fmla="*/ 1052589 h 1108452"/>
                  <a:gd name="connsiteX37" fmla="*/ 191842 w 3796518"/>
                  <a:gd name="connsiteY37" fmla="*/ 1073170 h 1108452"/>
                  <a:gd name="connsiteX38" fmla="*/ 494682 w 3796518"/>
                  <a:gd name="connsiteY38" fmla="*/ 1090811 h 1108452"/>
                  <a:gd name="connsiteX39" fmla="*/ 815163 w 3796518"/>
                  <a:gd name="connsiteY39" fmla="*/ 1102572 h 1108452"/>
                  <a:gd name="connsiteX40" fmla="*/ 1159165 w 3796518"/>
                  <a:gd name="connsiteY40" fmla="*/ 1105512 h 1108452"/>
                  <a:gd name="connsiteX41" fmla="*/ 1370859 w 3796518"/>
                  <a:gd name="connsiteY41" fmla="*/ 1099632 h 1108452"/>
                  <a:gd name="connsiteX42" fmla="*/ 1579613 w 3796518"/>
                  <a:gd name="connsiteY42" fmla="*/ 1084931 h 1108452"/>
                  <a:gd name="connsiteX43" fmla="*/ 1729563 w 3796518"/>
                  <a:gd name="connsiteY43" fmla="*/ 1067290 h 1108452"/>
                  <a:gd name="connsiteX44" fmla="*/ 1797187 w 3796518"/>
                  <a:gd name="connsiteY44" fmla="*/ 1079050 h 1108452"/>
                  <a:gd name="connsiteX45" fmla="*/ 1820709 w 3796518"/>
                  <a:gd name="connsiteY45" fmla="*/ 1108452 h 1108452"/>
                  <a:gd name="connsiteX0" fmla="*/ 3796518 w 3796518"/>
                  <a:gd name="connsiteY0" fmla="*/ 0 h 1108452"/>
                  <a:gd name="connsiteX1" fmla="*/ 3393712 w 3796518"/>
                  <a:gd name="connsiteY1" fmla="*/ 114667 h 1108452"/>
                  <a:gd name="connsiteX2" fmla="*/ 2943862 w 3796518"/>
                  <a:gd name="connsiteY2" fmla="*/ 296959 h 1108452"/>
                  <a:gd name="connsiteX3" fmla="*/ 2833623 w 3796518"/>
                  <a:gd name="connsiteY3" fmla="*/ 452182 h 1108452"/>
                  <a:gd name="connsiteX4" fmla="*/ 2702322 w 3796518"/>
                  <a:gd name="connsiteY4" fmla="*/ 483679 h 1108452"/>
                  <a:gd name="connsiteX5" fmla="*/ 2581287 w 3796518"/>
                  <a:gd name="connsiteY5" fmla="*/ 447712 h 1108452"/>
                  <a:gd name="connsiteX6" fmla="*/ 2454337 w 3796518"/>
                  <a:gd name="connsiteY6" fmla="*/ 382225 h 1108452"/>
                  <a:gd name="connsiteX7" fmla="*/ 2279379 w 3796518"/>
                  <a:gd name="connsiteY7" fmla="*/ 385165 h 1108452"/>
                  <a:gd name="connsiteX8" fmla="*/ 2014761 w 3796518"/>
                  <a:gd name="connsiteY8" fmla="*/ 455730 h 1108452"/>
                  <a:gd name="connsiteX9" fmla="*/ 1726623 w 3796518"/>
                  <a:gd name="connsiteY9" fmla="*/ 540995 h 1108452"/>
                  <a:gd name="connsiteX10" fmla="*/ 1344397 w 3796518"/>
                  <a:gd name="connsiteY10" fmla="*/ 608620 h 1108452"/>
                  <a:gd name="connsiteX11" fmla="*/ 982754 w 3796518"/>
                  <a:gd name="connsiteY11" fmla="*/ 649782 h 1108452"/>
                  <a:gd name="connsiteX12" fmla="*/ 424117 w 3796518"/>
                  <a:gd name="connsiteY12" fmla="*/ 685065 h 1108452"/>
                  <a:gd name="connsiteX13" fmla="*/ 183021 w 3796518"/>
                  <a:gd name="connsiteY13" fmla="*/ 699766 h 1108452"/>
                  <a:gd name="connsiteX14" fmla="*/ 38952 w 3796518"/>
                  <a:gd name="connsiteY14" fmla="*/ 711526 h 1108452"/>
                  <a:gd name="connsiteX15" fmla="*/ 729 w 3796518"/>
                  <a:gd name="connsiteY15" fmla="*/ 740928 h 1108452"/>
                  <a:gd name="connsiteX16" fmla="*/ 62473 w 3796518"/>
                  <a:gd name="connsiteY16" fmla="*/ 767390 h 1108452"/>
                  <a:gd name="connsiteX17" fmla="*/ 180081 w 3796518"/>
                  <a:gd name="connsiteY17" fmla="*/ 787971 h 1108452"/>
                  <a:gd name="connsiteX18" fmla="*/ 424117 w 3796518"/>
                  <a:gd name="connsiteY18" fmla="*/ 808553 h 1108452"/>
                  <a:gd name="connsiteX19" fmla="*/ 606409 w 3796518"/>
                  <a:gd name="connsiteY19" fmla="*/ 808553 h 1108452"/>
                  <a:gd name="connsiteX20" fmla="*/ 859266 w 3796518"/>
                  <a:gd name="connsiteY20" fmla="*/ 802672 h 1108452"/>
                  <a:gd name="connsiteX21" fmla="*/ 1159165 w 3796518"/>
                  <a:gd name="connsiteY21" fmla="*/ 787971 h 1108452"/>
                  <a:gd name="connsiteX22" fmla="*/ 1385560 w 3796518"/>
                  <a:gd name="connsiteY22" fmla="*/ 770330 h 1108452"/>
                  <a:gd name="connsiteX23" fmla="*/ 1585493 w 3796518"/>
                  <a:gd name="connsiteY23" fmla="*/ 752689 h 1108452"/>
                  <a:gd name="connsiteX24" fmla="*/ 1694280 w 3796518"/>
                  <a:gd name="connsiteY24" fmla="*/ 749749 h 1108452"/>
                  <a:gd name="connsiteX25" fmla="*/ 1758965 w 3796518"/>
                  <a:gd name="connsiteY25" fmla="*/ 782091 h 1108452"/>
                  <a:gd name="connsiteX26" fmla="*/ 1770725 w 3796518"/>
                  <a:gd name="connsiteY26" fmla="*/ 832074 h 1108452"/>
                  <a:gd name="connsiteX27" fmla="*/ 1758965 w 3796518"/>
                  <a:gd name="connsiteY27" fmla="*/ 876177 h 1108452"/>
                  <a:gd name="connsiteX28" fmla="*/ 1708981 w 3796518"/>
                  <a:gd name="connsiteY28" fmla="*/ 914400 h 1108452"/>
                  <a:gd name="connsiteX29" fmla="*/ 1635477 w 3796518"/>
                  <a:gd name="connsiteY29" fmla="*/ 926160 h 1108452"/>
                  <a:gd name="connsiteX30" fmla="*/ 1423783 w 3796518"/>
                  <a:gd name="connsiteY30" fmla="*/ 952622 h 1108452"/>
                  <a:gd name="connsiteX31" fmla="*/ 1165046 w 3796518"/>
                  <a:gd name="connsiteY31" fmla="*/ 964383 h 1108452"/>
                  <a:gd name="connsiteX32" fmla="*/ 747538 w 3796518"/>
                  <a:gd name="connsiteY32" fmla="*/ 970263 h 1108452"/>
                  <a:gd name="connsiteX33" fmla="*/ 459399 w 3796518"/>
                  <a:gd name="connsiteY33" fmla="*/ 973203 h 1108452"/>
                  <a:gd name="connsiteX34" fmla="*/ 118337 w 3796518"/>
                  <a:gd name="connsiteY34" fmla="*/ 984964 h 1108452"/>
                  <a:gd name="connsiteX35" fmla="*/ 9550 w 3796518"/>
                  <a:gd name="connsiteY35" fmla="*/ 1014366 h 1108452"/>
                  <a:gd name="connsiteX36" fmla="*/ 44832 w 3796518"/>
                  <a:gd name="connsiteY36" fmla="*/ 1052589 h 1108452"/>
                  <a:gd name="connsiteX37" fmla="*/ 191842 w 3796518"/>
                  <a:gd name="connsiteY37" fmla="*/ 1073170 h 1108452"/>
                  <a:gd name="connsiteX38" fmla="*/ 494682 w 3796518"/>
                  <a:gd name="connsiteY38" fmla="*/ 1090811 h 1108452"/>
                  <a:gd name="connsiteX39" fmla="*/ 815163 w 3796518"/>
                  <a:gd name="connsiteY39" fmla="*/ 1102572 h 1108452"/>
                  <a:gd name="connsiteX40" fmla="*/ 1159165 w 3796518"/>
                  <a:gd name="connsiteY40" fmla="*/ 1105512 h 1108452"/>
                  <a:gd name="connsiteX41" fmla="*/ 1370859 w 3796518"/>
                  <a:gd name="connsiteY41" fmla="*/ 1099632 h 1108452"/>
                  <a:gd name="connsiteX42" fmla="*/ 1579613 w 3796518"/>
                  <a:gd name="connsiteY42" fmla="*/ 1084931 h 1108452"/>
                  <a:gd name="connsiteX43" fmla="*/ 1729563 w 3796518"/>
                  <a:gd name="connsiteY43" fmla="*/ 1067290 h 1108452"/>
                  <a:gd name="connsiteX44" fmla="*/ 1797187 w 3796518"/>
                  <a:gd name="connsiteY44" fmla="*/ 1079050 h 1108452"/>
                  <a:gd name="connsiteX45" fmla="*/ 1820709 w 3796518"/>
                  <a:gd name="connsiteY45" fmla="*/ 1108452 h 1108452"/>
                  <a:gd name="connsiteX0" fmla="*/ 3796518 w 3796518"/>
                  <a:gd name="connsiteY0" fmla="*/ 0 h 1108452"/>
                  <a:gd name="connsiteX1" fmla="*/ 3393712 w 3796518"/>
                  <a:gd name="connsiteY1" fmla="*/ 114667 h 1108452"/>
                  <a:gd name="connsiteX2" fmla="*/ 3026265 w 3796518"/>
                  <a:gd name="connsiteY2" fmla="*/ 368729 h 1108452"/>
                  <a:gd name="connsiteX3" fmla="*/ 2833623 w 3796518"/>
                  <a:gd name="connsiteY3" fmla="*/ 452182 h 1108452"/>
                  <a:gd name="connsiteX4" fmla="*/ 2702322 w 3796518"/>
                  <a:gd name="connsiteY4" fmla="*/ 483679 h 1108452"/>
                  <a:gd name="connsiteX5" fmla="*/ 2581287 w 3796518"/>
                  <a:gd name="connsiteY5" fmla="*/ 447712 h 1108452"/>
                  <a:gd name="connsiteX6" fmla="*/ 2454337 w 3796518"/>
                  <a:gd name="connsiteY6" fmla="*/ 382225 h 1108452"/>
                  <a:gd name="connsiteX7" fmla="*/ 2279379 w 3796518"/>
                  <a:gd name="connsiteY7" fmla="*/ 385165 h 1108452"/>
                  <a:gd name="connsiteX8" fmla="*/ 2014761 w 3796518"/>
                  <a:gd name="connsiteY8" fmla="*/ 455730 h 1108452"/>
                  <a:gd name="connsiteX9" fmla="*/ 1726623 w 3796518"/>
                  <a:gd name="connsiteY9" fmla="*/ 540995 h 1108452"/>
                  <a:gd name="connsiteX10" fmla="*/ 1344397 w 3796518"/>
                  <a:gd name="connsiteY10" fmla="*/ 608620 h 1108452"/>
                  <a:gd name="connsiteX11" fmla="*/ 982754 w 3796518"/>
                  <a:gd name="connsiteY11" fmla="*/ 649782 h 1108452"/>
                  <a:gd name="connsiteX12" fmla="*/ 424117 w 3796518"/>
                  <a:gd name="connsiteY12" fmla="*/ 685065 h 1108452"/>
                  <a:gd name="connsiteX13" fmla="*/ 183021 w 3796518"/>
                  <a:gd name="connsiteY13" fmla="*/ 699766 h 1108452"/>
                  <a:gd name="connsiteX14" fmla="*/ 38952 w 3796518"/>
                  <a:gd name="connsiteY14" fmla="*/ 711526 h 1108452"/>
                  <a:gd name="connsiteX15" fmla="*/ 729 w 3796518"/>
                  <a:gd name="connsiteY15" fmla="*/ 740928 h 1108452"/>
                  <a:gd name="connsiteX16" fmla="*/ 62473 w 3796518"/>
                  <a:gd name="connsiteY16" fmla="*/ 767390 h 1108452"/>
                  <a:gd name="connsiteX17" fmla="*/ 180081 w 3796518"/>
                  <a:gd name="connsiteY17" fmla="*/ 787971 h 1108452"/>
                  <a:gd name="connsiteX18" fmla="*/ 424117 w 3796518"/>
                  <a:gd name="connsiteY18" fmla="*/ 808553 h 1108452"/>
                  <a:gd name="connsiteX19" fmla="*/ 606409 w 3796518"/>
                  <a:gd name="connsiteY19" fmla="*/ 808553 h 1108452"/>
                  <a:gd name="connsiteX20" fmla="*/ 859266 w 3796518"/>
                  <a:gd name="connsiteY20" fmla="*/ 802672 h 1108452"/>
                  <a:gd name="connsiteX21" fmla="*/ 1159165 w 3796518"/>
                  <a:gd name="connsiteY21" fmla="*/ 787971 h 1108452"/>
                  <a:gd name="connsiteX22" fmla="*/ 1385560 w 3796518"/>
                  <a:gd name="connsiteY22" fmla="*/ 770330 h 1108452"/>
                  <a:gd name="connsiteX23" fmla="*/ 1585493 w 3796518"/>
                  <a:gd name="connsiteY23" fmla="*/ 752689 h 1108452"/>
                  <a:gd name="connsiteX24" fmla="*/ 1694280 w 3796518"/>
                  <a:gd name="connsiteY24" fmla="*/ 749749 h 1108452"/>
                  <a:gd name="connsiteX25" fmla="*/ 1758965 w 3796518"/>
                  <a:gd name="connsiteY25" fmla="*/ 782091 h 1108452"/>
                  <a:gd name="connsiteX26" fmla="*/ 1770725 w 3796518"/>
                  <a:gd name="connsiteY26" fmla="*/ 832074 h 1108452"/>
                  <a:gd name="connsiteX27" fmla="*/ 1758965 w 3796518"/>
                  <a:gd name="connsiteY27" fmla="*/ 876177 h 1108452"/>
                  <a:gd name="connsiteX28" fmla="*/ 1708981 w 3796518"/>
                  <a:gd name="connsiteY28" fmla="*/ 914400 h 1108452"/>
                  <a:gd name="connsiteX29" fmla="*/ 1635477 w 3796518"/>
                  <a:gd name="connsiteY29" fmla="*/ 926160 h 1108452"/>
                  <a:gd name="connsiteX30" fmla="*/ 1423783 w 3796518"/>
                  <a:gd name="connsiteY30" fmla="*/ 952622 h 1108452"/>
                  <a:gd name="connsiteX31" fmla="*/ 1165046 w 3796518"/>
                  <a:gd name="connsiteY31" fmla="*/ 964383 h 1108452"/>
                  <a:gd name="connsiteX32" fmla="*/ 747538 w 3796518"/>
                  <a:gd name="connsiteY32" fmla="*/ 970263 h 1108452"/>
                  <a:gd name="connsiteX33" fmla="*/ 459399 w 3796518"/>
                  <a:gd name="connsiteY33" fmla="*/ 973203 h 1108452"/>
                  <a:gd name="connsiteX34" fmla="*/ 118337 w 3796518"/>
                  <a:gd name="connsiteY34" fmla="*/ 984964 h 1108452"/>
                  <a:gd name="connsiteX35" fmla="*/ 9550 w 3796518"/>
                  <a:gd name="connsiteY35" fmla="*/ 1014366 h 1108452"/>
                  <a:gd name="connsiteX36" fmla="*/ 44832 w 3796518"/>
                  <a:gd name="connsiteY36" fmla="*/ 1052589 h 1108452"/>
                  <a:gd name="connsiteX37" fmla="*/ 191842 w 3796518"/>
                  <a:gd name="connsiteY37" fmla="*/ 1073170 h 1108452"/>
                  <a:gd name="connsiteX38" fmla="*/ 494682 w 3796518"/>
                  <a:gd name="connsiteY38" fmla="*/ 1090811 h 1108452"/>
                  <a:gd name="connsiteX39" fmla="*/ 815163 w 3796518"/>
                  <a:gd name="connsiteY39" fmla="*/ 1102572 h 1108452"/>
                  <a:gd name="connsiteX40" fmla="*/ 1159165 w 3796518"/>
                  <a:gd name="connsiteY40" fmla="*/ 1105512 h 1108452"/>
                  <a:gd name="connsiteX41" fmla="*/ 1370859 w 3796518"/>
                  <a:gd name="connsiteY41" fmla="*/ 1099632 h 1108452"/>
                  <a:gd name="connsiteX42" fmla="*/ 1579613 w 3796518"/>
                  <a:gd name="connsiteY42" fmla="*/ 1084931 h 1108452"/>
                  <a:gd name="connsiteX43" fmla="*/ 1729563 w 3796518"/>
                  <a:gd name="connsiteY43" fmla="*/ 1067290 h 1108452"/>
                  <a:gd name="connsiteX44" fmla="*/ 1797187 w 3796518"/>
                  <a:gd name="connsiteY44" fmla="*/ 1079050 h 1108452"/>
                  <a:gd name="connsiteX45" fmla="*/ 1820709 w 3796518"/>
                  <a:gd name="connsiteY45" fmla="*/ 1108452 h 1108452"/>
                  <a:gd name="connsiteX0" fmla="*/ 3796518 w 3796518"/>
                  <a:gd name="connsiteY0" fmla="*/ 0 h 1108452"/>
                  <a:gd name="connsiteX1" fmla="*/ 3399028 w 3796518"/>
                  <a:gd name="connsiteY1" fmla="*/ 191753 h 1108452"/>
                  <a:gd name="connsiteX2" fmla="*/ 3026265 w 3796518"/>
                  <a:gd name="connsiteY2" fmla="*/ 368729 h 1108452"/>
                  <a:gd name="connsiteX3" fmla="*/ 2833623 w 3796518"/>
                  <a:gd name="connsiteY3" fmla="*/ 452182 h 1108452"/>
                  <a:gd name="connsiteX4" fmla="*/ 2702322 w 3796518"/>
                  <a:gd name="connsiteY4" fmla="*/ 483679 h 1108452"/>
                  <a:gd name="connsiteX5" fmla="*/ 2581287 w 3796518"/>
                  <a:gd name="connsiteY5" fmla="*/ 447712 h 1108452"/>
                  <a:gd name="connsiteX6" fmla="*/ 2454337 w 3796518"/>
                  <a:gd name="connsiteY6" fmla="*/ 382225 h 1108452"/>
                  <a:gd name="connsiteX7" fmla="*/ 2279379 w 3796518"/>
                  <a:gd name="connsiteY7" fmla="*/ 385165 h 1108452"/>
                  <a:gd name="connsiteX8" fmla="*/ 2014761 w 3796518"/>
                  <a:gd name="connsiteY8" fmla="*/ 455730 h 1108452"/>
                  <a:gd name="connsiteX9" fmla="*/ 1726623 w 3796518"/>
                  <a:gd name="connsiteY9" fmla="*/ 540995 h 1108452"/>
                  <a:gd name="connsiteX10" fmla="*/ 1344397 w 3796518"/>
                  <a:gd name="connsiteY10" fmla="*/ 608620 h 1108452"/>
                  <a:gd name="connsiteX11" fmla="*/ 982754 w 3796518"/>
                  <a:gd name="connsiteY11" fmla="*/ 649782 h 1108452"/>
                  <a:gd name="connsiteX12" fmla="*/ 424117 w 3796518"/>
                  <a:gd name="connsiteY12" fmla="*/ 685065 h 1108452"/>
                  <a:gd name="connsiteX13" fmla="*/ 183021 w 3796518"/>
                  <a:gd name="connsiteY13" fmla="*/ 699766 h 1108452"/>
                  <a:gd name="connsiteX14" fmla="*/ 38952 w 3796518"/>
                  <a:gd name="connsiteY14" fmla="*/ 711526 h 1108452"/>
                  <a:gd name="connsiteX15" fmla="*/ 729 w 3796518"/>
                  <a:gd name="connsiteY15" fmla="*/ 740928 h 1108452"/>
                  <a:gd name="connsiteX16" fmla="*/ 62473 w 3796518"/>
                  <a:gd name="connsiteY16" fmla="*/ 767390 h 1108452"/>
                  <a:gd name="connsiteX17" fmla="*/ 180081 w 3796518"/>
                  <a:gd name="connsiteY17" fmla="*/ 787971 h 1108452"/>
                  <a:gd name="connsiteX18" fmla="*/ 424117 w 3796518"/>
                  <a:gd name="connsiteY18" fmla="*/ 808553 h 1108452"/>
                  <a:gd name="connsiteX19" fmla="*/ 606409 w 3796518"/>
                  <a:gd name="connsiteY19" fmla="*/ 808553 h 1108452"/>
                  <a:gd name="connsiteX20" fmla="*/ 859266 w 3796518"/>
                  <a:gd name="connsiteY20" fmla="*/ 802672 h 1108452"/>
                  <a:gd name="connsiteX21" fmla="*/ 1159165 w 3796518"/>
                  <a:gd name="connsiteY21" fmla="*/ 787971 h 1108452"/>
                  <a:gd name="connsiteX22" fmla="*/ 1385560 w 3796518"/>
                  <a:gd name="connsiteY22" fmla="*/ 770330 h 1108452"/>
                  <a:gd name="connsiteX23" fmla="*/ 1585493 w 3796518"/>
                  <a:gd name="connsiteY23" fmla="*/ 752689 h 1108452"/>
                  <a:gd name="connsiteX24" fmla="*/ 1694280 w 3796518"/>
                  <a:gd name="connsiteY24" fmla="*/ 749749 h 1108452"/>
                  <a:gd name="connsiteX25" fmla="*/ 1758965 w 3796518"/>
                  <a:gd name="connsiteY25" fmla="*/ 782091 h 1108452"/>
                  <a:gd name="connsiteX26" fmla="*/ 1770725 w 3796518"/>
                  <a:gd name="connsiteY26" fmla="*/ 832074 h 1108452"/>
                  <a:gd name="connsiteX27" fmla="*/ 1758965 w 3796518"/>
                  <a:gd name="connsiteY27" fmla="*/ 876177 h 1108452"/>
                  <a:gd name="connsiteX28" fmla="*/ 1708981 w 3796518"/>
                  <a:gd name="connsiteY28" fmla="*/ 914400 h 1108452"/>
                  <a:gd name="connsiteX29" fmla="*/ 1635477 w 3796518"/>
                  <a:gd name="connsiteY29" fmla="*/ 926160 h 1108452"/>
                  <a:gd name="connsiteX30" fmla="*/ 1423783 w 3796518"/>
                  <a:gd name="connsiteY30" fmla="*/ 952622 h 1108452"/>
                  <a:gd name="connsiteX31" fmla="*/ 1165046 w 3796518"/>
                  <a:gd name="connsiteY31" fmla="*/ 964383 h 1108452"/>
                  <a:gd name="connsiteX32" fmla="*/ 747538 w 3796518"/>
                  <a:gd name="connsiteY32" fmla="*/ 970263 h 1108452"/>
                  <a:gd name="connsiteX33" fmla="*/ 459399 w 3796518"/>
                  <a:gd name="connsiteY33" fmla="*/ 973203 h 1108452"/>
                  <a:gd name="connsiteX34" fmla="*/ 118337 w 3796518"/>
                  <a:gd name="connsiteY34" fmla="*/ 984964 h 1108452"/>
                  <a:gd name="connsiteX35" fmla="*/ 9550 w 3796518"/>
                  <a:gd name="connsiteY35" fmla="*/ 1014366 h 1108452"/>
                  <a:gd name="connsiteX36" fmla="*/ 44832 w 3796518"/>
                  <a:gd name="connsiteY36" fmla="*/ 1052589 h 1108452"/>
                  <a:gd name="connsiteX37" fmla="*/ 191842 w 3796518"/>
                  <a:gd name="connsiteY37" fmla="*/ 1073170 h 1108452"/>
                  <a:gd name="connsiteX38" fmla="*/ 494682 w 3796518"/>
                  <a:gd name="connsiteY38" fmla="*/ 1090811 h 1108452"/>
                  <a:gd name="connsiteX39" fmla="*/ 815163 w 3796518"/>
                  <a:gd name="connsiteY39" fmla="*/ 1102572 h 1108452"/>
                  <a:gd name="connsiteX40" fmla="*/ 1159165 w 3796518"/>
                  <a:gd name="connsiteY40" fmla="*/ 1105512 h 1108452"/>
                  <a:gd name="connsiteX41" fmla="*/ 1370859 w 3796518"/>
                  <a:gd name="connsiteY41" fmla="*/ 1099632 h 1108452"/>
                  <a:gd name="connsiteX42" fmla="*/ 1579613 w 3796518"/>
                  <a:gd name="connsiteY42" fmla="*/ 1084931 h 1108452"/>
                  <a:gd name="connsiteX43" fmla="*/ 1729563 w 3796518"/>
                  <a:gd name="connsiteY43" fmla="*/ 1067290 h 1108452"/>
                  <a:gd name="connsiteX44" fmla="*/ 1797187 w 3796518"/>
                  <a:gd name="connsiteY44" fmla="*/ 1079050 h 1108452"/>
                  <a:gd name="connsiteX45" fmla="*/ 1820709 w 3796518"/>
                  <a:gd name="connsiteY45" fmla="*/ 1108452 h 1108452"/>
                  <a:gd name="connsiteX0" fmla="*/ 3868288 w 3868288"/>
                  <a:gd name="connsiteY0" fmla="*/ 0 h 1039340"/>
                  <a:gd name="connsiteX1" fmla="*/ 3399028 w 3868288"/>
                  <a:gd name="connsiteY1" fmla="*/ 122641 h 1039340"/>
                  <a:gd name="connsiteX2" fmla="*/ 3026265 w 3868288"/>
                  <a:gd name="connsiteY2" fmla="*/ 299617 h 1039340"/>
                  <a:gd name="connsiteX3" fmla="*/ 2833623 w 3868288"/>
                  <a:gd name="connsiteY3" fmla="*/ 383070 h 1039340"/>
                  <a:gd name="connsiteX4" fmla="*/ 2702322 w 3868288"/>
                  <a:gd name="connsiteY4" fmla="*/ 414567 h 1039340"/>
                  <a:gd name="connsiteX5" fmla="*/ 2581287 w 3868288"/>
                  <a:gd name="connsiteY5" fmla="*/ 378600 h 1039340"/>
                  <a:gd name="connsiteX6" fmla="*/ 2454337 w 3868288"/>
                  <a:gd name="connsiteY6" fmla="*/ 313113 h 1039340"/>
                  <a:gd name="connsiteX7" fmla="*/ 2279379 w 3868288"/>
                  <a:gd name="connsiteY7" fmla="*/ 316053 h 1039340"/>
                  <a:gd name="connsiteX8" fmla="*/ 2014761 w 3868288"/>
                  <a:gd name="connsiteY8" fmla="*/ 386618 h 1039340"/>
                  <a:gd name="connsiteX9" fmla="*/ 1726623 w 3868288"/>
                  <a:gd name="connsiteY9" fmla="*/ 471883 h 1039340"/>
                  <a:gd name="connsiteX10" fmla="*/ 1344397 w 3868288"/>
                  <a:gd name="connsiteY10" fmla="*/ 539508 h 1039340"/>
                  <a:gd name="connsiteX11" fmla="*/ 982754 w 3868288"/>
                  <a:gd name="connsiteY11" fmla="*/ 580670 h 1039340"/>
                  <a:gd name="connsiteX12" fmla="*/ 424117 w 3868288"/>
                  <a:gd name="connsiteY12" fmla="*/ 615953 h 1039340"/>
                  <a:gd name="connsiteX13" fmla="*/ 183021 w 3868288"/>
                  <a:gd name="connsiteY13" fmla="*/ 630654 h 1039340"/>
                  <a:gd name="connsiteX14" fmla="*/ 38952 w 3868288"/>
                  <a:gd name="connsiteY14" fmla="*/ 642414 h 1039340"/>
                  <a:gd name="connsiteX15" fmla="*/ 729 w 3868288"/>
                  <a:gd name="connsiteY15" fmla="*/ 671816 h 1039340"/>
                  <a:gd name="connsiteX16" fmla="*/ 62473 w 3868288"/>
                  <a:gd name="connsiteY16" fmla="*/ 698278 h 1039340"/>
                  <a:gd name="connsiteX17" fmla="*/ 180081 w 3868288"/>
                  <a:gd name="connsiteY17" fmla="*/ 718859 h 1039340"/>
                  <a:gd name="connsiteX18" fmla="*/ 424117 w 3868288"/>
                  <a:gd name="connsiteY18" fmla="*/ 739441 h 1039340"/>
                  <a:gd name="connsiteX19" fmla="*/ 606409 w 3868288"/>
                  <a:gd name="connsiteY19" fmla="*/ 739441 h 1039340"/>
                  <a:gd name="connsiteX20" fmla="*/ 859266 w 3868288"/>
                  <a:gd name="connsiteY20" fmla="*/ 733560 h 1039340"/>
                  <a:gd name="connsiteX21" fmla="*/ 1159165 w 3868288"/>
                  <a:gd name="connsiteY21" fmla="*/ 718859 h 1039340"/>
                  <a:gd name="connsiteX22" fmla="*/ 1385560 w 3868288"/>
                  <a:gd name="connsiteY22" fmla="*/ 701218 h 1039340"/>
                  <a:gd name="connsiteX23" fmla="*/ 1585493 w 3868288"/>
                  <a:gd name="connsiteY23" fmla="*/ 683577 h 1039340"/>
                  <a:gd name="connsiteX24" fmla="*/ 1694280 w 3868288"/>
                  <a:gd name="connsiteY24" fmla="*/ 680637 h 1039340"/>
                  <a:gd name="connsiteX25" fmla="*/ 1758965 w 3868288"/>
                  <a:gd name="connsiteY25" fmla="*/ 712979 h 1039340"/>
                  <a:gd name="connsiteX26" fmla="*/ 1770725 w 3868288"/>
                  <a:gd name="connsiteY26" fmla="*/ 762962 h 1039340"/>
                  <a:gd name="connsiteX27" fmla="*/ 1758965 w 3868288"/>
                  <a:gd name="connsiteY27" fmla="*/ 807065 h 1039340"/>
                  <a:gd name="connsiteX28" fmla="*/ 1708981 w 3868288"/>
                  <a:gd name="connsiteY28" fmla="*/ 845288 h 1039340"/>
                  <a:gd name="connsiteX29" fmla="*/ 1635477 w 3868288"/>
                  <a:gd name="connsiteY29" fmla="*/ 857048 h 1039340"/>
                  <a:gd name="connsiteX30" fmla="*/ 1423783 w 3868288"/>
                  <a:gd name="connsiteY30" fmla="*/ 883510 h 1039340"/>
                  <a:gd name="connsiteX31" fmla="*/ 1165046 w 3868288"/>
                  <a:gd name="connsiteY31" fmla="*/ 895271 h 1039340"/>
                  <a:gd name="connsiteX32" fmla="*/ 747538 w 3868288"/>
                  <a:gd name="connsiteY32" fmla="*/ 901151 h 1039340"/>
                  <a:gd name="connsiteX33" fmla="*/ 459399 w 3868288"/>
                  <a:gd name="connsiteY33" fmla="*/ 904091 h 1039340"/>
                  <a:gd name="connsiteX34" fmla="*/ 118337 w 3868288"/>
                  <a:gd name="connsiteY34" fmla="*/ 915852 h 1039340"/>
                  <a:gd name="connsiteX35" fmla="*/ 9550 w 3868288"/>
                  <a:gd name="connsiteY35" fmla="*/ 945254 h 1039340"/>
                  <a:gd name="connsiteX36" fmla="*/ 44832 w 3868288"/>
                  <a:gd name="connsiteY36" fmla="*/ 983477 h 1039340"/>
                  <a:gd name="connsiteX37" fmla="*/ 191842 w 3868288"/>
                  <a:gd name="connsiteY37" fmla="*/ 1004058 h 1039340"/>
                  <a:gd name="connsiteX38" fmla="*/ 494682 w 3868288"/>
                  <a:gd name="connsiteY38" fmla="*/ 1021699 h 1039340"/>
                  <a:gd name="connsiteX39" fmla="*/ 815163 w 3868288"/>
                  <a:gd name="connsiteY39" fmla="*/ 1033460 h 1039340"/>
                  <a:gd name="connsiteX40" fmla="*/ 1159165 w 3868288"/>
                  <a:gd name="connsiteY40" fmla="*/ 1036400 h 1039340"/>
                  <a:gd name="connsiteX41" fmla="*/ 1370859 w 3868288"/>
                  <a:gd name="connsiteY41" fmla="*/ 1030520 h 1039340"/>
                  <a:gd name="connsiteX42" fmla="*/ 1579613 w 3868288"/>
                  <a:gd name="connsiteY42" fmla="*/ 1015819 h 1039340"/>
                  <a:gd name="connsiteX43" fmla="*/ 1729563 w 3868288"/>
                  <a:gd name="connsiteY43" fmla="*/ 998178 h 1039340"/>
                  <a:gd name="connsiteX44" fmla="*/ 1797187 w 3868288"/>
                  <a:gd name="connsiteY44" fmla="*/ 1009938 h 1039340"/>
                  <a:gd name="connsiteX45" fmla="*/ 1820709 w 3868288"/>
                  <a:gd name="connsiteY45" fmla="*/ 1039340 h 1039340"/>
                  <a:gd name="connsiteX0" fmla="*/ 3868288 w 3868288"/>
                  <a:gd name="connsiteY0" fmla="*/ 0 h 1039340"/>
                  <a:gd name="connsiteX1" fmla="*/ 3409661 w 3868288"/>
                  <a:gd name="connsiteY1" fmla="*/ 151880 h 1039340"/>
                  <a:gd name="connsiteX2" fmla="*/ 3026265 w 3868288"/>
                  <a:gd name="connsiteY2" fmla="*/ 299617 h 1039340"/>
                  <a:gd name="connsiteX3" fmla="*/ 2833623 w 3868288"/>
                  <a:gd name="connsiteY3" fmla="*/ 383070 h 1039340"/>
                  <a:gd name="connsiteX4" fmla="*/ 2702322 w 3868288"/>
                  <a:gd name="connsiteY4" fmla="*/ 414567 h 1039340"/>
                  <a:gd name="connsiteX5" fmla="*/ 2581287 w 3868288"/>
                  <a:gd name="connsiteY5" fmla="*/ 378600 h 1039340"/>
                  <a:gd name="connsiteX6" fmla="*/ 2454337 w 3868288"/>
                  <a:gd name="connsiteY6" fmla="*/ 313113 h 1039340"/>
                  <a:gd name="connsiteX7" fmla="*/ 2279379 w 3868288"/>
                  <a:gd name="connsiteY7" fmla="*/ 316053 h 1039340"/>
                  <a:gd name="connsiteX8" fmla="*/ 2014761 w 3868288"/>
                  <a:gd name="connsiteY8" fmla="*/ 386618 h 1039340"/>
                  <a:gd name="connsiteX9" fmla="*/ 1726623 w 3868288"/>
                  <a:gd name="connsiteY9" fmla="*/ 471883 h 1039340"/>
                  <a:gd name="connsiteX10" fmla="*/ 1344397 w 3868288"/>
                  <a:gd name="connsiteY10" fmla="*/ 539508 h 1039340"/>
                  <a:gd name="connsiteX11" fmla="*/ 982754 w 3868288"/>
                  <a:gd name="connsiteY11" fmla="*/ 580670 h 1039340"/>
                  <a:gd name="connsiteX12" fmla="*/ 424117 w 3868288"/>
                  <a:gd name="connsiteY12" fmla="*/ 615953 h 1039340"/>
                  <a:gd name="connsiteX13" fmla="*/ 183021 w 3868288"/>
                  <a:gd name="connsiteY13" fmla="*/ 630654 h 1039340"/>
                  <a:gd name="connsiteX14" fmla="*/ 38952 w 3868288"/>
                  <a:gd name="connsiteY14" fmla="*/ 642414 h 1039340"/>
                  <a:gd name="connsiteX15" fmla="*/ 729 w 3868288"/>
                  <a:gd name="connsiteY15" fmla="*/ 671816 h 1039340"/>
                  <a:gd name="connsiteX16" fmla="*/ 62473 w 3868288"/>
                  <a:gd name="connsiteY16" fmla="*/ 698278 h 1039340"/>
                  <a:gd name="connsiteX17" fmla="*/ 180081 w 3868288"/>
                  <a:gd name="connsiteY17" fmla="*/ 718859 h 1039340"/>
                  <a:gd name="connsiteX18" fmla="*/ 424117 w 3868288"/>
                  <a:gd name="connsiteY18" fmla="*/ 739441 h 1039340"/>
                  <a:gd name="connsiteX19" fmla="*/ 606409 w 3868288"/>
                  <a:gd name="connsiteY19" fmla="*/ 739441 h 1039340"/>
                  <a:gd name="connsiteX20" fmla="*/ 859266 w 3868288"/>
                  <a:gd name="connsiteY20" fmla="*/ 733560 h 1039340"/>
                  <a:gd name="connsiteX21" fmla="*/ 1159165 w 3868288"/>
                  <a:gd name="connsiteY21" fmla="*/ 718859 h 1039340"/>
                  <a:gd name="connsiteX22" fmla="*/ 1385560 w 3868288"/>
                  <a:gd name="connsiteY22" fmla="*/ 701218 h 1039340"/>
                  <a:gd name="connsiteX23" fmla="*/ 1585493 w 3868288"/>
                  <a:gd name="connsiteY23" fmla="*/ 683577 h 1039340"/>
                  <a:gd name="connsiteX24" fmla="*/ 1694280 w 3868288"/>
                  <a:gd name="connsiteY24" fmla="*/ 680637 h 1039340"/>
                  <a:gd name="connsiteX25" fmla="*/ 1758965 w 3868288"/>
                  <a:gd name="connsiteY25" fmla="*/ 712979 h 1039340"/>
                  <a:gd name="connsiteX26" fmla="*/ 1770725 w 3868288"/>
                  <a:gd name="connsiteY26" fmla="*/ 762962 h 1039340"/>
                  <a:gd name="connsiteX27" fmla="*/ 1758965 w 3868288"/>
                  <a:gd name="connsiteY27" fmla="*/ 807065 h 1039340"/>
                  <a:gd name="connsiteX28" fmla="*/ 1708981 w 3868288"/>
                  <a:gd name="connsiteY28" fmla="*/ 845288 h 1039340"/>
                  <a:gd name="connsiteX29" fmla="*/ 1635477 w 3868288"/>
                  <a:gd name="connsiteY29" fmla="*/ 857048 h 1039340"/>
                  <a:gd name="connsiteX30" fmla="*/ 1423783 w 3868288"/>
                  <a:gd name="connsiteY30" fmla="*/ 883510 h 1039340"/>
                  <a:gd name="connsiteX31" fmla="*/ 1165046 w 3868288"/>
                  <a:gd name="connsiteY31" fmla="*/ 895271 h 1039340"/>
                  <a:gd name="connsiteX32" fmla="*/ 747538 w 3868288"/>
                  <a:gd name="connsiteY32" fmla="*/ 901151 h 1039340"/>
                  <a:gd name="connsiteX33" fmla="*/ 459399 w 3868288"/>
                  <a:gd name="connsiteY33" fmla="*/ 904091 h 1039340"/>
                  <a:gd name="connsiteX34" fmla="*/ 118337 w 3868288"/>
                  <a:gd name="connsiteY34" fmla="*/ 915852 h 1039340"/>
                  <a:gd name="connsiteX35" fmla="*/ 9550 w 3868288"/>
                  <a:gd name="connsiteY35" fmla="*/ 945254 h 1039340"/>
                  <a:gd name="connsiteX36" fmla="*/ 44832 w 3868288"/>
                  <a:gd name="connsiteY36" fmla="*/ 983477 h 1039340"/>
                  <a:gd name="connsiteX37" fmla="*/ 191842 w 3868288"/>
                  <a:gd name="connsiteY37" fmla="*/ 1004058 h 1039340"/>
                  <a:gd name="connsiteX38" fmla="*/ 494682 w 3868288"/>
                  <a:gd name="connsiteY38" fmla="*/ 1021699 h 1039340"/>
                  <a:gd name="connsiteX39" fmla="*/ 815163 w 3868288"/>
                  <a:gd name="connsiteY39" fmla="*/ 1033460 h 1039340"/>
                  <a:gd name="connsiteX40" fmla="*/ 1159165 w 3868288"/>
                  <a:gd name="connsiteY40" fmla="*/ 1036400 h 1039340"/>
                  <a:gd name="connsiteX41" fmla="*/ 1370859 w 3868288"/>
                  <a:gd name="connsiteY41" fmla="*/ 1030520 h 1039340"/>
                  <a:gd name="connsiteX42" fmla="*/ 1579613 w 3868288"/>
                  <a:gd name="connsiteY42" fmla="*/ 1015819 h 1039340"/>
                  <a:gd name="connsiteX43" fmla="*/ 1729563 w 3868288"/>
                  <a:gd name="connsiteY43" fmla="*/ 998178 h 1039340"/>
                  <a:gd name="connsiteX44" fmla="*/ 1797187 w 3868288"/>
                  <a:gd name="connsiteY44" fmla="*/ 1009938 h 1039340"/>
                  <a:gd name="connsiteX45" fmla="*/ 1820709 w 3868288"/>
                  <a:gd name="connsiteY45" fmla="*/ 1039340 h 1039340"/>
                  <a:gd name="connsiteX0" fmla="*/ 3868288 w 3868288"/>
                  <a:gd name="connsiteY0" fmla="*/ 0 h 1039340"/>
                  <a:gd name="connsiteX1" fmla="*/ 3409661 w 3868288"/>
                  <a:gd name="connsiteY1" fmla="*/ 151880 h 1039340"/>
                  <a:gd name="connsiteX2" fmla="*/ 3026265 w 3868288"/>
                  <a:gd name="connsiteY2" fmla="*/ 299617 h 1039340"/>
                  <a:gd name="connsiteX3" fmla="*/ 2886785 w 3868288"/>
                  <a:gd name="connsiteY3" fmla="*/ 377753 h 1039340"/>
                  <a:gd name="connsiteX4" fmla="*/ 2702322 w 3868288"/>
                  <a:gd name="connsiteY4" fmla="*/ 414567 h 1039340"/>
                  <a:gd name="connsiteX5" fmla="*/ 2581287 w 3868288"/>
                  <a:gd name="connsiteY5" fmla="*/ 378600 h 1039340"/>
                  <a:gd name="connsiteX6" fmla="*/ 2454337 w 3868288"/>
                  <a:gd name="connsiteY6" fmla="*/ 313113 h 1039340"/>
                  <a:gd name="connsiteX7" fmla="*/ 2279379 w 3868288"/>
                  <a:gd name="connsiteY7" fmla="*/ 316053 h 1039340"/>
                  <a:gd name="connsiteX8" fmla="*/ 2014761 w 3868288"/>
                  <a:gd name="connsiteY8" fmla="*/ 386618 h 1039340"/>
                  <a:gd name="connsiteX9" fmla="*/ 1726623 w 3868288"/>
                  <a:gd name="connsiteY9" fmla="*/ 471883 h 1039340"/>
                  <a:gd name="connsiteX10" fmla="*/ 1344397 w 3868288"/>
                  <a:gd name="connsiteY10" fmla="*/ 539508 h 1039340"/>
                  <a:gd name="connsiteX11" fmla="*/ 982754 w 3868288"/>
                  <a:gd name="connsiteY11" fmla="*/ 580670 h 1039340"/>
                  <a:gd name="connsiteX12" fmla="*/ 424117 w 3868288"/>
                  <a:gd name="connsiteY12" fmla="*/ 615953 h 1039340"/>
                  <a:gd name="connsiteX13" fmla="*/ 183021 w 3868288"/>
                  <a:gd name="connsiteY13" fmla="*/ 630654 h 1039340"/>
                  <a:gd name="connsiteX14" fmla="*/ 38952 w 3868288"/>
                  <a:gd name="connsiteY14" fmla="*/ 642414 h 1039340"/>
                  <a:gd name="connsiteX15" fmla="*/ 729 w 3868288"/>
                  <a:gd name="connsiteY15" fmla="*/ 671816 h 1039340"/>
                  <a:gd name="connsiteX16" fmla="*/ 62473 w 3868288"/>
                  <a:gd name="connsiteY16" fmla="*/ 698278 h 1039340"/>
                  <a:gd name="connsiteX17" fmla="*/ 180081 w 3868288"/>
                  <a:gd name="connsiteY17" fmla="*/ 718859 h 1039340"/>
                  <a:gd name="connsiteX18" fmla="*/ 424117 w 3868288"/>
                  <a:gd name="connsiteY18" fmla="*/ 739441 h 1039340"/>
                  <a:gd name="connsiteX19" fmla="*/ 606409 w 3868288"/>
                  <a:gd name="connsiteY19" fmla="*/ 739441 h 1039340"/>
                  <a:gd name="connsiteX20" fmla="*/ 859266 w 3868288"/>
                  <a:gd name="connsiteY20" fmla="*/ 733560 h 1039340"/>
                  <a:gd name="connsiteX21" fmla="*/ 1159165 w 3868288"/>
                  <a:gd name="connsiteY21" fmla="*/ 718859 h 1039340"/>
                  <a:gd name="connsiteX22" fmla="*/ 1385560 w 3868288"/>
                  <a:gd name="connsiteY22" fmla="*/ 701218 h 1039340"/>
                  <a:gd name="connsiteX23" fmla="*/ 1585493 w 3868288"/>
                  <a:gd name="connsiteY23" fmla="*/ 683577 h 1039340"/>
                  <a:gd name="connsiteX24" fmla="*/ 1694280 w 3868288"/>
                  <a:gd name="connsiteY24" fmla="*/ 680637 h 1039340"/>
                  <a:gd name="connsiteX25" fmla="*/ 1758965 w 3868288"/>
                  <a:gd name="connsiteY25" fmla="*/ 712979 h 1039340"/>
                  <a:gd name="connsiteX26" fmla="*/ 1770725 w 3868288"/>
                  <a:gd name="connsiteY26" fmla="*/ 762962 h 1039340"/>
                  <a:gd name="connsiteX27" fmla="*/ 1758965 w 3868288"/>
                  <a:gd name="connsiteY27" fmla="*/ 807065 h 1039340"/>
                  <a:gd name="connsiteX28" fmla="*/ 1708981 w 3868288"/>
                  <a:gd name="connsiteY28" fmla="*/ 845288 h 1039340"/>
                  <a:gd name="connsiteX29" fmla="*/ 1635477 w 3868288"/>
                  <a:gd name="connsiteY29" fmla="*/ 857048 h 1039340"/>
                  <a:gd name="connsiteX30" fmla="*/ 1423783 w 3868288"/>
                  <a:gd name="connsiteY30" fmla="*/ 883510 h 1039340"/>
                  <a:gd name="connsiteX31" fmla="*/ 1165046 w 3868288"/>
                  <a:gd name="connsiteY31" fmla="*/ 895271 h 1039340"/>
                  <a:gd name="connsiteX32" fmla="*/ 747538 w 3868288"/>
                  <a:gd name="connsiteY32" fmla="*/ 901151 h 1039340"/>
                  <a:gd name="connsiteX33" fmla="*/ 459399 w 3868288"/>
                  <a:gd name="connsiteY33" fmla="*/ 904091 h 1039340"/>
                  <a:gd name="connsiteX34" fmla="*/ 118337 w 3868288"/>
                  <a:gd name="connsiteY34" fmla="*/ 915852 h 1039340"/>
                  <a:gd name="connsiteX35" fmla="*/ 9550 w 3868288"/>
                  <a:gd name="connsiteY35" fmla="*/ 945254 h 1039340"/>
                  <a:gd name="connsiteX36" fmla="*/ 44832 w 3868288"/>
                  <a:gd name="connsiteY36" fmla="*/ 983477 h 1039340"/>
                  <a:gd name="connsiteX37" fmla="*/ 191842 w 3868288"/>
                  <a:gd name="connsiteY37" fmla="*/ 1004058 h 1039340"/>
                  <a:gd name="connsiteX38" fmla="*/ 494682 w 3868288"/>
                  <a:gd name="connsiteY38" fmla="*/ 1021699 h 1039340"/>
                  <a:gd name="connsiteX39" fmla="*/ 815163 w 3868288"/>
                  <a:gd name="connsiteY39" fmla="*/ 1033460 h 1039340"/>
                  <a:gd name="connsiteX40" fmla="*/ 1159165 w 3868288"/>
                  <a:gd name="connsiteY40" fmla="*/ 1036400 h 1039340"/>
                  <a:gd name="connsiteX41" fmla="*/ 1370859 w 3868288"/>
                  <a:gd name="connsiteY41" fmla="*/ 1030520 h 1039340"/>
                  <a:gd name="connsiteX42" fmla="*/ 1579613 w 3868288"/>
                  <a:gd name="connsiteY42" fmla="*/ 1015819 h 1039340"/>
                  <a:gd name="connsiteX43" fmla="*/ 1729563 w 3868288"/>
                  <a:gd name="connsiteY43" fmla="*/ 998178 h 1039340"/>
                  <a:gd name="connsiteX44" fmla="*/ 1797187 w 3868288"/>
                  <a:gd name="connsiteY44" fmla="*/ 1009938 h 1039340"/>
                  <a:gd name="connsiteX45" fmla="*/ 1820709 w 3868288"/>
                  <a:gd name="connsiteY45" fmla="*/ 1039340 h 1039340"/>
                  <a:gd name="connsiteX0" fmla="*/ 3868288 w 3868288"/>
                  <a:gd name="connsiteY0" fmla="*/ 0 h 1039340"/>
                  <a:gd name="connsiteX1" fmla="*/ 3409661 w 3868288"/>
                  <a:gd name="connsiteY1" fmla="*/ 151880 h 1039340"/>
                  <a:gd name="connsiteX2" fmla="*/ 3026265 w 3868288"/>
                  <a:gd name="connsiteY2" fmla="*/ 299617 h 1039340"/>
                  <a:gd name="connsiteX3" fmla="*/ 2886785 w 3868288"/>
                  <a:gd name="connsiteY3" fmla="*/ 377753 h 1039340"/>
                  <a:gd name="connsiteX4" fmla="*/ 2750168 w 3868288"/>
                  <a:gd name="connsiteY4" fmla="*/ 433174 h 1039340"/>
                  <a:gd name="connsiteX5" fmla="*/ 2581287 w 3868288"/>
                  <a:gd name="connsiteY5" fmla="*/ 378600 h 1039340"/>
                  <a:gd name="connsiteX6" fmla="*/ 2454337 w 3868288"/>
                  <a:gd name="connsiteY6" fmla="*/ 313113 h 1039340"/>
                  <a:gd name="connsiteX7" fmla="*/ 2279379 w 3868288"/>
                  <a:gd name="connsiteY7" fmla="*/ 316053 h 1039340"/>
                  <a:gd name="connsiteX8" fmla="*/ 2014761 w 3868288"/>
                  <a:gd name="connsiteY8" fmla="*/ 386618 h 1039340"/>
                  <a:gd name="connsiteX9" fmla="*/ 1726623 w 3868288"/>
                  <a:gd name="connsiteY9" fmla="*/ 471883 h 1039340"/>
                  <a:gd name="connsiteX10" fmla="*/ 1344397 w 3868288"/>
                  <a:gd name="connsiteY10" fmla="*/ 539508 h 1039340"/>
                  <a:gd name="connsiteX11" fmla="*/ 982754 w 3868288"/>
                  <a:gd name="connsiteY11" fmla="*/ 580670 h 1039340"/>
                  <a:gd name="connsiteX12" fmla="*/ 424117 w 3868288"/>
                  <a:gd name="connsiteY12" fmla="*/ 615953 h 1039340"/>
                  <a:gd name="connsiteX13" fmla="*/ 183021 w 3868288"/>
                  <a:gd name="connsiteY13" fmla="*/ 630654 h 1039340"/>
                  <a:gd name="connsiteX14" fmla="*/ 38952 w 3868288"/>
                  <a:gd name="connsiteY14" fmla="*/ 642414 h 1039340"/>
                  <a:gd name="connsiteX15" fmla="*/ 729 w 3868288"/>
                  <a:gd name="connsiteY15" fmla="*/ 671816 h 1039340"/>
                  <a:gd name="connsiteX16" fmla="*/ 62473 w 3868288"/>
                  <a:gd name="connsiteY16" fmla="*/ 698278 h 1039340"/>
                  <a:gd name="connsiteX17" fmla="*/ 180081 w 3868288"/>
                  <a:gd name="connsiteY17" fmla="*/ 718859 h 1039340"/>
                  <a:gd name="connsiteX18" fmla="*/ 424117 w 3868288"/>
                  <a:gd name="connsiteY18" fmla="*/ 739441 h 1039340"/>
                  <a:gd name="connsiteX19" fmla="*/ 606409 w 3868288"/>
                  <a:gd name="connsiteY19" fmla="*/ 739441 h 1039340"/>
                  <a:gd name="connsiteX20" fmla="*/ 859266 w 3868288"/>
                  <a:gd name="connsiteY20" fmla="*/ 733560 h 1039340"/>
                  <a:gd name="connsiteX21" fmla="*/ 1159165 w 3868288"/>
                  <a:gd name="connsiteY21" fmla="*/ 718859 h 1039340"/>
                  <a:gd name="connsiteX22" fmla="*/ 1385560 w 3868288"/>
                  <a:gd name="connsiteY22" fmla="*/ 701218 h 1039340"/>
                  <a:gd name="connsiteX23" fmla="*/ 1585493 w 3868288"/>
                  <a:gd name="connsiteY23" fmla="*/ 683577 h 1039340"/>
                  <a:gd name="connsiteX24" fmla="*/ 1694280 w 3868288"/>
                  <a:gd name="connsiteY24" fmla="*/ 680637 h 1039340"/>
                  <a:gd name="connsiteX25" fmla="*/ 1758965 w 3868288"/>
                  <a:gd name="connsiteY25" fmla="*/ 712979 h 1039340"/>
                  <a:gd name="connsiteX26" fmla="*/ 1770725 w 3868288"/>
                  <a:gd name="connsiteY26" fmla="*/ 762962 h 1039340"/>
                  <a:gd name="connsiteX27" fmla="*/ 1758965 w 3868288"/>
                  <a:gd name="connsiteY27" fmla="*/ 807065 h 1039340"/>
                  <a:gd name="connsiteX28" fmla="*/ 1708981 w 3868288"/>
                  <a:gd name="connsiteY28" fmla="*/ 845288 h 1039340"/>
                  <a:gd name="connsiteX29" fmla="*/ 1635477 w 3868288"/>
                  <a:gd name="connsiteY29" fmla="*/ 857048 h 1039340"/>
                  <a:gd name="connsiteX30" fmla="*/ 1423783 w 3868288"/>
                  <a:gd name="connsiteY30" fmla="*/ 883510 h 1039340"/>
                  <a:gd name="connsiteX31" fmla="*/ 1165046 w 3868288"/>
                  <a:gd name="connsiteY31" fmla="*/ 895271 h 1039340"/>
                  <a:gd name="connsiteX32" fmla="*/ 747538 w 3868288"/>
                  <a:gd name="connsiteY32" fmla="*/ 901151 h 1039340"/>
                  <a:gd name="connsiteX33" fmla="*/ 459399 w 3868288"/>
                  <a:gd name="connsiteY33" fmla="*/ 904091 h 1039340"/>
                  <a:gd name="connsiteX34" fmla="*/ 118337 w 3868288"/>
                  <a:gd name="connsiteY34" fmla="*/ 915852 h 1039340"/>
                  <a:gd name="connsiteX35" fmla="*/ 9550 w 3868288"/>
                  <a:gd name="connsiteY35" fmla="*/ 945254 h 1039340"/>
                  <a:gd name="connsiteX36" fmla="*/ 44832 w 3868288"/>
                  <a:gd name="connsiteY36" fmla="*/ 983477 h 1039340"/>
                  <a:gd name="connsiteX37" fmla="*/ 191842 w 3868288"/>
                  <a:gd name="connsiteY37" fmla="*/ 1004058 h 1039340"/>
                  <a:gd name="connsiteX38" fmla="*/ 494682 w 3868288"/>
                  <a:gd name="connsiteY38" fmla="*/ 1021699 h 1039340"/>
                  <a:gd name="connsiteX39" fmla="*/ 815163 w 3868288"/>
                  <a:gd name="connsiteY39" fmla="*/ 1033460 h 1039340"/>
                  <a:gd name="connsiteX40" fmla="*/ 1159165 w 3868288"/>
                  <a:gd name="connsiteY40" fmla="*/ 1036400 h 1039340"/>
                  <a:gd name="connsiteX41" fmla="*/ 1370859 w 3868288"/>
                  <a:gd name="connsiteY41" fmla="*/ 1030520 h 1039340"/>
                  <a:gd name="connsiteX42" fmla="*/ 1579613 w 3868288"/>
                  <a:gd name="connsiteY42" fmla="*/ 1015819 h 1039340"/>
                  <a:gd name="connsiteX43" fmla="*/ 1729563 w 3868288"/>
                  <a:gd name="connsiteY43" fmla="*/ 998178 h 1039340"/>
                  <a:gd name="connsiteX44" fmla="*/ 1797187 w 3868288"/>
                  <a:gd name="connsiteY44" fmla="*/ 1009938 h 1039340"/>
                  <a:gd name="connsiteX45" fmla="*/ 1820709 w 3868288"/>
                  <a:gd name="connsiteY45" fmla="*/ 1039340 h 1039340"/>
                  <a:gd name="connsiteX0" fmla="*/ 3868288 w 3868288"/>
                  <a:gd name="connsiteY0" fmla="*/ 0 h 1039340"/>
                  <a:gd name="connsiteX1" fmla="*/ 3409661 w 3868288"/>
                  <a:gd name="connsiteY1" fmla="*/ 151880 h 1039340"/>
                  <a:gd name="connsiteX2" fmla="*/ 3026265 w 3868288"/>
                  <a:gd name="connsiteY2" fmla="*/ 299617 h 1039340"/>
                  <a:gd name="connsiteX3" fmla="*/ 2886785 w 3868288"/>
                  <a:gd name="connsiteY3" fmla="*/ 377753 h 1039340"/>
                  <a:gd name="connsiteX4" fmla="*/ 2750168 w 3868288"/>
                  <a:gd name="connsiteY4" fmla="*/ 433174 h 1039340"/>
                  <a:gd name="connsiteX5" fmla="*/ 2607869 w 3868288"/>
                  <a:gd name="connsiteY5" fmla="*/ 399865 h 1039340"/>
                  <a:gd name="connsiteX6" fmla="*/ 2454337 w 3868288"/>
                  <a:gd name="connsiteY6" fmla="*/ 313113 h 1039340"/>
                  <a:gd name="connsiteX7" fmla="*/ 2279379 w 3868288"/>
                  <a:gd name="connsiteY7" fmla="*/ 316053 h 1039340"/>
                  <a:gd name="connsiteX8" fmla="*/ 2014761 w 3868288"/>
                  <a:gd name="connsiteY8" fmla="*/ 386618 h 1039340"/>
                  <a:gd name="connsiteX9" fmla="*/ 1726623 w 3868288"/>
                  <a:gd name="connsiteY9" fmla="*/ 471883 h 1039340"/>
                  <a:gd name="connsiteX10" fmla="*/ 1344397 w 3868288"/>
                  <a:gd name="connsiteY10" fmla="*/ 539508 h 1039340"/>
                  <a:gd name="connsiteX11" fmla="*/ 982754 w 3868288"/>
                  <a:gd name="connsiteY11" fmla="*/ 580670 h 1039340"/>
                  <a:gd name="connsiteX12" fmla="*/ 424117 w 3868288"/>
                  <a:gd name="connsiteY12" fmla="*/ 615953 h 1039340"/>
                  <a:gd name="connsiteX13" fmla="*/ 183021 w 3868288"/>
                  <a:gd name="connsiteY13" fmla="*/ 630654 h 1039340"/>
                  <a:gd name="connsiteX14" fmla="*/ 38952 w 3868288"/>
                  <a:gd name="connsiteY14" fmla="*/ 642414 h 1039340"/>
                  <a:gd name="connsiteX15" fmla="*/ 729 w 3868288"/>
                  <a:gd name="connsiteY15" fmla="*/ 671816 h 1039340"/>
                  <a:gd name="connsiteX16" fmla="*/ 62473 w 3868288"/>
                  <a:gd name="connsiteY16" fmla="*/ 698278 h 1039340"/>
                  <a:gd name="connsiteX17" fmla="*/ 180081 w 3868288"/>
                  <a:gd name="connsiteY17" fmla="*/ 718859 h 1039340"/>
                  <a:gd name="connsiteX18" fmla="*/ 424117 w 3868288"/>
                  <a:gd name="connsiteY18" fmla="*/ 739441 h 1039340"/>
                  <a:gd name="connsiteX19" fmla="*/ 606409 w 3868288"/>
                  <a:gd name="connsiteY19" fmla="*/ 739441 h 1039340"/>
                  <a:gd name="connsiteX20" fmla="*/ 859266 w 3868288"/>
                  <a:gd name="connsiteY20" fmla="*/ 733560 h 1039340"/>
                  <a:gd name="connsiteX21" fmla="*/ 1159165 w 3868288"/>
                  <a:gd name="connsiteY21" fmla="*/ 718859 h 1039340"/>
                  <a:gd name="connsiteX22" fmla="*/ 1385560 w 3868288"/>
                  <a:gd name="connsiteY22" fmla="*/ 701218 h 1039340"/>
                  <a:gd name="connsiteX23" fmla="*/ 1585493 w 3868288"/>
                  <a:gd name="connsiteY23" fmla="*/ 683577 h 1039340"/>
                  <a:gd name="connsiteX24" fmla="*/ 1694280 w 3868288"/>
                  <a:gd name="connsiteY24" fmla="*/ 680637 h 1039340"/>
                  <a:gd name="connsiteX25" fmla="*/ 1758965 w 3868288"/>
                  <a:gd name="connsiteY25" fmla="*/ 712979 h 1039340"/>
                  <a:gd name="connsiteX26" fmla="*/ 1770725 w 3868288"/>
                  <a:gd name="connsiteY26" fmla="*/ 762962 h 1039340"/>
                  <a:gd name="connsiteX27" fmla="*/ 1758965 w 3868288"/>
                  <a:gd name="connsiteY27" fmla="*/ 807065 h 1039340"/>
                  <a:gd name="connsiteX28" fmla="*/ 1708981 w 3868288"/>
                  <a:gd name="connsiteY28" fmla="*/ 845288 h 1039340"/>
                  <a:gd name="connsiteX29" fmla="*/ 1635477 w 3868288"/>
                  <a:gd name="connsiteY29" fmla="*/ 857048 h 1039340"/>
                  <a:gd name="connsiteX30" fmla="*/ 1423783 w 3868288"/>
                  <a:gd name="connsiteY30" fmla="*/ 883510 h 1039340"/>
                  <a:gd name="connsiteX31" fmla="*/ 1165046 w 3868288"/>
                  <a:gd name="connsiteY31" fmla="*/ 895271 h 1039340"/>
                  <a:gd name="connsiteX32" fmla="*/ 747538 w 3868288"/>
                  <a:gd name="connsiteY32" fmla="*/ 901151 h 1039340"/>
                  <a:gd name="connsiteX33" fmla="*/ 459399 w 3868288"/>
                  <a:gd name="connsiteY33" fmla="*/ 904091 h 1039340"/>
                  <a:gd name="connsiteX34" fmla="*/ 118337 w 3868288"/>
                  <a:gd name="connsiteY34" fmla="*/ 915852 h 1039340"/>
                  <a:gd name="connsiteX35" fmla="*/ 9550 w 3868288"/>
                  <a:gd name="connsiteY35" fmla="*/ 945254 h 1039340"/>
                  <a:gd name="connsiteX36" fmla="*/ 44832 w 3868288"/>
                  <a:gd name="connsiteY36" fmla="*/ 983477 h 1039340"/>
                  <a:gd name="connsiteX37" fmla="*/ 191842 w 3868288"/>
                  <a:gd name="connsiteY37" fmla="*/ 1004058 h 1039340"/>
                  <a:gd name="connsiteX38" fmla="*/ 494682 w 3868288"/>
                  <a:gd name="connsiteY38" fmla="*/ 1021699 h 1039340"/>
                  <a:gd name="connsiteX39" fmla="*/ 815163 w 3868288"/>
                  <a:gd name="connsiteY39" fmla="*/ 1033460 h 1039340"/>
                  <a:gd name="connsiteX40" fmla="*/ 1159165 w 3868288"/>
                  <a:gd name="connsiteY40" fmla="*/ 1036400 h 1039340"/>
                  <a:gd name="connsiteX41" fmla="*/ 1370859 w 3868288"/>
                  <a:gd name="connsiteY41" fmla="*/ 1030520 h 1039340"/>
                  <a:gd name="connsiteX42" fmla="*/ 1579613 w 3868288"/>
                  <a:gd name="connsiteY42" fmla="*/ 1015819 h 1039340"/>
                  <a:gd name="connsiteX43" fmla="*/ 1729563 w 3868288"/>
                  <a:gd name="connsiteY43" fmla="*/ 998178 h 1039340"/>
                  <a:gd name="connsiteX44" fmla="*/ 1797187 w 3868288"/>
                  <a:gd name="connsiteY44" fmla="*/ 1009938 h 1039340"/>
                  <a:gd name="connsiteX45" fmla="*/ 1820709 w 3868288"/>
                  <a:gd name="connsiteY45" fmla="*/ 1039340 h 1039340"/>
                  <a:gd name="connsiteX0" fmla="*/ 3868288 w 3868288"/>
                  <a:gd name="connsiteY0" fmla="*/ 0 h 1039340"/>
                  <a:gd name="connsiteX1" fmla="*/ 3409661 w 3868288"/>
                  <a:gd name="connsiteY1" fmla="*/ 151880 h 1039340"/>
                  <a:gd name="connsiteX2" fmla="*/ 3145881 w 3868288"/>
                  <a:gd name="connsiteY2" fmla="*/ 270377 h 1039340"/>
                  <a:gd name="connsiteX3" fmla="*/ 2886785 w 3868288"/>
                  <a:gd name="connsiteY3" fmla="*/ 377753 h 1039340"/>
                  <a:gd name="connsiteX4" fmla="*/ 2750168 w 3868288"/>
                  <a:gd name="connsiteY4" fmla="*/ 433174 h 1039340"/>
                  <a:gd name="connsiteX5" fmla="*/ 2607869 w 3868288"/>
                  <a:gd name="connsiteY5" fmla="*/ 399865 h 1039340"/>
                  <a:gd name="connsiteX6" fmla="*/ 2454337 w 3868288"/>
                  <a:gd name="connsiteY6" fmla="*/ 313113 h 1039340"/>
                  <a:gd name="connsiteX7" fmla="*/ 2279379 w 3868288"/>
                  <a:gd name="connsiteY7" fmla="*/ 316053 h 1039340"/>
                  <a:gd name="connsiteX8" fmla="*/ 2014761 w 3868288"/>
                  <a:gd name="connsiteY8" fmla="*/ 386618 h 1039340"/>
                  <a:gd name="connsiteX9" fmla="*/ 1726623 w 3868288"/>
                  <a:gd name="connsiteY9" fmla="*/ 471883 h 1039340"/>
                  <a:gd name="connsiteX10" fmla="*/ 1344397 w 3868288"/>
                  <a:gd name="connsiteY10" fmla="*/ 539508 h 1039340"/>
                  <a:gd name="connsiteX11" fmla="*/ 982754 w 3868288"/>
                  <a:gd name="connsiteY11" fmla="*/ 580670 h 1039340"/>
                  <a:gd name="connsiteX12" fmla="*/ 424117 w 3868288"/>
                  <a:gd name="connsiteY12" fmla="*/ 615953 h 1039340"/>
                  <a:gd name="connsiteX13" fmla="*/ 183021 w 3868288"/>
                  <a:gd name="connsiteY13" fmla="*/ 630654 h 1039340"/>
                  <a:gd name="connsiteX14" fmla="*/ 38952 w 3868288"/>
                  <a:gd name="connsiteY14" fmla="*/ 642414 h 1039340"/>
                  <a:gd name="connsiteX15" fmla="*/ 729 w 3868288"/>
                  <a:gd name="connsiteY15" fmla="*/ 671816 h 1039340"/>
                  <a:gd name="connsiteX16" fmla="*/ 62473 w 3868288"/>
                  <a:gd name="connsiteY16" fmla="*/ 698278 h 1039340"/>
                  <a:gd name="connsiteX17" fmla="*/ 180081 w 3868288"/>
                  <a:gd name="connsiteY17" fmla="*/ 718859 h 1039340"/>
                  <a:gd name="connsiteX18" fmla="*/ 424117 w 3868288"/>
                  <a:gd name="connsiteY18" fmla="*/ 739441 h 1039340"/>
                  <a:gd name="connsiteX19" fmla="*/ 606409 w 3868288"/>
                  <a:gd name="connsiteY19" fmla="*/ 739441 h 1039340"/>
                  <a:gd name="connsiteX20" fmla="*/ 859266 w 3868288"/>
                  <a:gd name="connsiteY20" fmla="*/ 733560 h 1039340"/>
                  <a:gd name="connsiteX21" fmla="*/ 1159165 w 3868288"/>
                  <a:gd name="connsiteY21" fmla="*/ 718859 h 1039340"/>
                  <a:gd name="connsiteX22" fmla="*/ 1385560 w 3868288"/>
                  <a:gd name="connsiteY22" fmla="*/ 701218 h 1039340"/>
                  <a:gd name="connsiteX23" fmla="*/ 1585493 w 3868288"/>
                  <a:gd name="connsiteY23" fmla="*/ 683577 h 1039340"/>
                  <a:gd name="connsiteX24" fmla="*/ 1694280 w 3868288"/>
                  <a:gd name="connsiteY24" fmla="*/ 680637 h 1039340"/>
                  <a:gd name="connsiteX25" fmla="*/ 1758965 w 3868288"/>
                  <a:gd name="connsiteY25" fmla="*/ 712979 h 1039340"/>
                  <a:gd name="connsiteX26" fmla="*/ 1770725 w 3868288"/>
                  <a:gd name="connsiteY26" fmla="*/ 762962 h 1039340"/>
                  <a:gd name="connsiteX27" fmla="*/ 1758965 w 3868288"/>
                  <a:gd name="connsiteY27" fmla="*/ 807065 h 1039340"/>
                  <a:gd name="connsiteX28" fmla="*/ 1708981 w 3868288"/>
                  <a:gd name="connsiteY28" fmla="*/ 845288 h 1039340"/>
                  <a:gd name="connsiteX29" fmla="*/ 1635477 w 3868288"/>
                  <a:gd name="connsiteY29" fmla="*/ 857048 h 1039340"/>
                  <a:gd name="connsiteX30" fmla="*/ 1423783 w 3868288"/>
                  <a:gd name="connsiteY30" fmla="*/ 883510 h 1039340"/>
                  <a:gd name="connsiteX31" fmla="*/ 1165046 w 3868288"/>
                  <a:gd name="connsiteY31" fmla="*/ 895271 h 1039340"/>
                  <a:gd name="connsiteX32" fmla="*/ 747538 w 3868288"/>
                  <a:gd name="connsiteY32" fmla="*/ 901151 h 1039340"/>
                  <a:gd name="connsiteX33" fmla="*/ 459399 w 3868288"/>
                  <a:gd name="connsiteY33" fmla="*/ 904091 h 1039340"/>
                  <a:gd name="connsiteX34" fmla="*/ 118337 w 3868288"/>
                  <a:gd name="connsiteY34" fmla="*/ 915852 h 1039340"/>
                  <a:gd name="connsiteX35" fmla="*/ 9550 w 3868288"/>
                  <a:gd name="connsiteY35" fmla="*/ 945254 h 1039340"/>
                  <a:gd name="connsiteX36" fmla="*/ 44832 w 3868288"/>
                  <a:gd name="connsiteY36" fmla="*/ 983477 h 1039340"/>
                  <a:gd name="connsiteX37" fmla="*/ 191842 w 3868288"/>
                  <a:gd name="connsiteY37" fmla="*/ 1004058 h 1039340"/>
                  <a:gd name="connsiteX38" fmla="*/ 494682 w 3868288"/>
                  <a:gd name="connsiteY38" fmla="*/ 1021699 h 1039340"/>
                  <a:gd name="connsiteX39" fmla="*/ 815163 w 3868288"/>
                  <a:gd name="connsiteY39" fmla="*/ 1033460 h 1039340"/>
                  <a:gd name="connsiteX40" fmla="*/ 1159165 w 3868288"/>
                  <a:gd name="connsiteY40" fmla="*/ 1036400 h 1039340"/>
                  <a:gd name="connsiteX41" fmla="*/ 1370859 w 3868288"/>
                  <a:gd name="connsiteY41" fmla="*/ 1030520 h 1039340"/>
                  <a:gd name="connsiteX42" fmla="*/ 1579613 w 3868288"/>
                  <a:gd name="connsiteY42" fmla="*/ 1015819 h 1039340"/>
                  <a:gd name="connsiteX43" fmla="*/ 1729563 w 3868288"/>
                  <a:gd name="connsiteY43" fmla="*/ 998178 h 1039340"/>
                  <a:gd name="connsiteX44" fmla="*/ 1797187 w 3868288"/>
                  <a:gd name="connsiteY44" fmla="*/ 1009938 h 1039340"/>
                  <a:gd name="connsiteX45" fmla="*/ 1820709 w 3868288"/>
                  <a:gd name="connsiteY45" fmla="*/ 1039340 h 1039340"/>
                  <a:gd name="connsiteX0" fmla="*/ 3868288 w 3868288"/>
                  <a:gd name="connsiteY0" fmla="*/ 0 h 1039340"/>
                  <a:gd name="connsiteX1" fmla="*/ 3409661 w 3868288"/>
                  <a:gd name="connsiteY1" fmla="*/ 151880 h 1039340"/>
                  <a:gd name="connsiteX2" fmla="*/ 3145881 w 3868288"/>
                  <a:gd name="connsiteY2" fmla="*/ 270377 h 1039340"/>
                  <a:gd name="connsiteX3" fmla="*/ 2918682 w 3868288"/>
                  <a:gd name="connsiteY3" fmla="*/ 377753 h 1039340"/>
                  <a:gd name="connsiteX4" fmla="*/ 2750168 w 3868288"/>
                  <a:gd name="connsiteY4" fmla="*/ 433174 h 1039340"/>
                  <a:gd name="connsiteX5" fmla="*/ 2607869 w 3868288"/>
                  <a:gd name="connsiteY5" fmla="*/ 399865 h 1039340"/>
                  <a:gd name="connsiteX6" fmla="*/ 2454337 w 3868288"/>
                  <a:gd name="connsiteY6" fmla="*/ 313113 h 1039340"/>
                  <a:gd name="connsiteX7" fmla="*/ 2279379 w 3868288"/>
                  <a:gd name="connsiteY7" fmla="*/ 316053 h 1039340"/>
                  <a:gd name="connsiteX8" fmla="*/ 2014761 w 3868288"/>
                  <a:gd name="connsiteY8" fmla="*/ 386618 h 1039340"/>
                  <a:gd name="connsiteX9" fmla="*/ 1726623 w 3868288"/>
                  <a:gd name="connsiteY9" fmla="*/ 471883 h 1039340"/>
                  <a:gd name="connsiteX10" fmla="*/ 1344397 w 3868288"/>
                  <a:gd name="connsiteY10" fmla="*/ 539508 h 1039340"/>
                  <a:gd name="connsiteX11" fmla="*/ 982754 w 3868288"/>
                  <a:gd name="connsiteY11" fmla="*/ 580670 h 1039340"/>
                  <a:gd name="connsiteX12" fmla="*/ 424117 w 3868288"/>
                  <a:gd name="connsiteY12" fmla="*/ 615953 h 1039340"/>
                  <a:gd name="connsiteX13" fmla="*/ 183021 w 3868288"/>
                  <a:gd name="connsiteY13" fmla="*/ 630654 h 1039340"/>
                  <a:gd name="connsiteX14" fmla="*/ 38952 w 3868288"/>
                  <a:gd name="connsiteY14" fmla="*/ 642414 h 1039340"/>
                  <a:gd name="connsiteX15" fmla="*/ 729 w 3868288"/>
                  <a:gd name="connsiteY15" fmla="*/ 671816 h 1039340"/>
                  <a:gd name="connsiteX16" fmla="*/ 62473 w 3868288"/>
                  <a:gd name="connsiteY16" fmla="*/ 698278 h 1039340"/>
                  <a:gd name="connsiteX17" fmla="*/ 180081 w 3868288"/>
                  <a:gd name="connsiteY17" fmla="*/ 718859 h 1039340"/>
                  <a:gd name="connsiteX18" fmla="*/ 424117 w 3868288"/>
                  <a:gd name="connsiteY18" fmla="*/ 739441 h 1039340"/>
                  <a:gd name="connsiteX19" fmla="*/ 606409 w 3868288"/>
                  <a:gd name="connsiteY19" fmla="*/ 739441 h 1039340"/>
                  <a:gd name="connsiteX20" fmla="*/ 859266 w 3868288"/>
                  <a:gd name="connsiteY20" fmla="*/ 733560 h 1039340"/>
                  <a:gd name="connsiteX21" fmla="*/ 1159165 w 3868288"/>
                  <a:gd name="connsiteY21" fmla="*/ 718859 h 1039340"/>
                  <a:gd name="connsiteX22" fmla="*/ 1385560 w 3868288"/>
                  <a:gd name="connsiteY22" fmla="*/ 701218 h 1039340"/>
                  <a:gd name="connsiteX23" fmla="*/ 1585493 w 3868288"/>
                  <a:gd name="connsiteY23" fmla="*/ 683577 h 1039340"/>
                  <a:gd name="connsiteX24" fmla="*/ 1694280 w 3868288"/>
                  <a:gd name="connsiteY24" fmla="*/ 680637 h 1039340"/>
                  <a:gd name="connsiteX25" fmla="*/ 1758965 w 3868288"/>
                  <a:gd name="connsiteY25" fmla="*/ 712979 h 1039340"/>
                  <a:gd name="connsiteX26" fmla="*/ 1770725 w 3868288"/>
                  <a:gd name="connsiteY26" fmla="*/ 762962 h 1039340"/>
                  <a:gd name="connsiteX27" fmla="*/ 1758965 w 3868288"/>
                  <a:gd name="connsiteY27" fmla="*/ 807065 h 1039340"/>
                  <a:gd name="connsiteX28" fmla="*/ 1708981 w 3868288"/>
                  <a:gd name="connsiteY28" fmla="*/ 845288 h 1039340"/>
                  <a:gd name="connsiteX29" fmla="*/ 1635477 w 3868288"/>
                  <a:gd name="connsiteY29" fmla="*/ 857048 h 1039340"/>
                  <a:gd name="connsiteX30" fmla="*/ 1423783 w 3868288"/>
                  <a:gd name="connsiteY30" fmla="*/ 883510 h 1039340"/>
                  <a:gd name="connsiteX31" fmla="*/ 1165046 w 3868288"/>
                  <a:gd name="connsiteY31" fmla="*/ 895271 h 1039340"/>
                  <a:gd name="connsiteX32" fmla="*/ 747538 w 3868288"/>
                  <a:gd name="connsiteY32" fmla="*/ 901151 h 1039340"/>
                  <a:gd name="connsiteX33" fmla="*/ 459399 w 3868288"/>
                  <a:gd name="connsiteY33" fmla="*/ 904091 h 1039340"/>
                  <a:gd name="connsiteX34" fmla="*/ 118337 w 3868288"/>
                  <a:gd name="connsiteY34" fmla="*/ 915852 h 1039340"/>
                  <a:gd name="connsiteX35" fmla="*/ 9550 w 3868288"/>
                  <a:gd name="connsiteY35" fmla="*/ 945254 h 1039340"/>
                  <a:gd name="connsiteX36" fmla="*/ 44832 w 3868288"/>
                  <a:gd name="connsiteY36" fmla="*/ 983477 h 1039340"/>
                  <a:gd name="connsiteX37" fmla="*/ 191842 w 3868288"/>
                  <a:gd name="connsiteY37" fmla="*/ 1004058 h 1039340"/>
                  <a:gd name="connsiteX38" fmla="*/ 494682 w 3868288"/>
                  <a:gd name="connsiteY38" fmla="*/ 1021699 h 1039340"/>
                  <a:gd name="connsiteX39" fmla="*/ 815163 w 3868288"/>
                  <a:gd name="connsiteY39" fmla="*/ 1033460 h 1039340"/>
                  <a:gd name="connsiteX40" fmla="*/ 1159165 w 3868288"/>
                  <a:gd name="connsiteY40" fmla="*/ 1036400 h 1039340"/>
                  <a:gd name="connsiteX41" fmla="*/ 1370859 w 3868288"/>
                  <a:gd name="connsiteY41" fmla="*/ 1030520 h 1039340"/>
                  <a:gd name="connsiteX42" fmla="*/ 1579613 w 3868288"/>
                  <a:gd name="connsiteY42" fmla="*/ 1015819 h 1039340"/>
                  <a:gd name="connsiteX43" fmla="*/ 1729563 w 3868288"/>
                  <a:gd name="connsiteY43" fmla="*/ 998178 h 1039340"/>
                  <a:gd name="connsiteX44" fmla="*/ 1797187 w 3868288"/>
                  <a:gd name="connsiteY44" fmla="*/ 1009938 h 1039340"/>
                  <a:gd name="connsiteX45" fmla="*/ 1820709 w 3868288"/>
                  <a:gd name="connsiteY45" fmla="*/ 1039340 h 1039340"/>
                  <a:gd name="connsiteX0" fmla="*/ 3868288 w 3868288"/>
                  <a:gd name="connsiteY0" fmla="*/ 0 h 1039340"/>
                  <a:gd name="connsiteX1" fmla="*/ 3420293 w 3868288"/>
                  <a:gd name="connsiteY1" fmla="*/ 167829 h 1039340"/>
                  <a:gd name="connsiteX2" fmla="*/ 3145881 w 3868288"/>
                  <a:gd name="connsiteY2" fmla="*/ 270377 h 1039340"/>
                  <a:gd name="connsiteX3" fmla="*/ 2918682 w 3868288"/>
                  <a:gd name="connsiteY3" fmla="*/ 377753 h 1039340"/>
                  <a:gd name="connsiteX4" fmla="*/ 2750168 w 3868288"/>
                  <a:gd name="connsiteY4" fmla="*/ 433174 h 1039340"/>
                  <a:gd name="connsiteX5" fmla="*/ 2607869 w 3868288"/>
                  <a:gd name="connsiteY5" fmla="*/ 399865 h 1039340"/>
                  <a:gd name="connsiteX6" fmla="*/ 2454337 w 3868288"/>
                  <a:gd name="connsiteY6" fmla="*/ 313113 h 1039340"/>
                  <a:gd name="connsiteX7" fmla="*/ 2279379 w 3868288"/>
                  <a:gd name="connsiteY7" fmla="*/ 316053 h 1039340"/>
                  <a:gd name="connsiteX8" fmla="*/ 2014761 w 3868288"/>
                  <a:gd name="connsiteY8" fmla="*/ 386618 h 1039340"/>
                  <a:gd name="connsiteX9" fmla="*/ 1726623 w 3868288"/>
                  <a:gd name="connsiteY9" fmla="*/ 471883 h 1039340"/>
                  <a:gd name="connsiteX10" fmla="*/ 1344397 w 3868288"/>
                  <a:gd name="connsiteY10" fmla="*/ 539508 h 1039340"/>
                  <a:gd name="connsiteX11" fmla="*/ 982754 w 3868288"/>
                  <a:gd name="connsiteY11" fmla="*/ 580670 h 1039340"/>
                  <a:gd name="connsiteX12" fmla="*/ 424117 w 3868288"/>
                  <a:gd name="connsiteY12" fmla="*/ 615953 h 1039340"/>
                  <a:gd name="connsiteX13" fmla="*/ 183021 w 3868288"/>
                  <a:gd name="connsiteY13" fmla="*/ 630654 h 1039340"/>
                  <a:gd name="connsiteX14" fmla="*/ 38952 w 3868288"/>
                  <a:gd name="connsiteY14" fmla="*/ 642414 h 1039340"/>
                  <a:gd name="connsiteX15" fmla="*/ 729 w 3868288"/>
                  <a:gd name="connsiteY15" fmla="*/ 671816 h 1039340"/>
                  <a:gd name="connsiteX16" fmla="*/ 62473 w 3868288"/>
                  <a:gd name="connsiteY16" fmla="*/ 698278 h 1039340"/>
                  <a:gd name="connsiteX17" fmla="*/ 180081 w 3868288"/>
                  <a:gd name="connsiteY17" fmla="*/ 718859 h 1039340"/>
                  <a:gd name="connsiteX18" fmla="*/ 424117 w 3868288"/>
                  <a:gd name="connsiteY18" fmla="*/ 739441 h 1039340"/>
                  <a:gd name="connsiteX19" fmla="*/ 606409 w 3868288"/>
                  <a:gd name="connsiteY19" fmla="*/ 739441 h 1039340"/>
                  <a:gd name="connsiteX20" fmla="*/ 859266 w 3868288"/>
                  <a:gd name="connsiteY20" fmla="*/ 733560 h 1039340"/>
                  <a:gd name="connsiteX21" fmla="*/ 1159165 w 3868288"/>
                  <a:gd name="connsiteY21" fmla="*/ 718859 h 1039340"/>
                  <a:gd name="connsiteX22" fmla="*/ 1385560 w 3868288"/>
                  <a:gd name="connsiteY22" fmla="*/ 701218 h 1039340"/>
                  <a:gd name="connsiteX23" fmla="*/ 1585493 w 3868288"/>
                  <a:gd name="connsiteY23" fmla="*/ 683577 h 1039340"/>
                  <a:gd name="connsiteX24" fmla="*/ 1694280 w 3868288"/>
                  <a:gd name="connsiteY24" fmla="*/ 680637 h 1039340"/>
                  <a:gd name="connsiteX25" fmla="*/ 1758965 w 3868288"/>
                  <a:gd name="connsiteY25" fmla="*/ 712979 h 1039340"/>
                  <a:gd name="connsiteX26" fmla="*/ 1770725 w 3868288"/>
                  <a:gd name="connsiteY26" fmla="*/ 762962 h 1039340"/>
                  <a:gd name="connsiteX27" fmla="*/ 1758965 w 3868288"/>
                  <a:gd name="connsiteY27" fmla="*/ 807065 h 1039340"/>
                  <a:gd name="connsiteX28" fmla="*/ 1708981 w 3868288"/>
                  <a:gd name="connsiteY28" fmla="*/ 845288 h 1039340"/>
                  <a:gd name="connsiteX29" fmla="*/ 1635477 w 3868288"/>
                  <a:gd name="connsiteY29" fmla="*/ 857048 h 1039340"/>
                  <a:gd name="connsiteX30" fmla="*/ 1423783 w 3868288"/>
                  <a:gd name="connsiteY30" fmla="*/ 883510 h 1039340"/>
                  <a:gd name="connsiteX31" fmla="*/ 1165046 w 3868288"/>
                  <a:gd name="connsiteY31" fmla="*/ 895271 h 1039340"/>
                  <a:gd name="connsiteX32" fmla="*/ 747538 w 3868288"/>
                  <a:gd name="connsiteY32" fmla="*/ 901151 h 1039340"/>
                  <a:gd name="connsiteX33" fmla="*/ 459399 w 3868288"/>
                  <a:gd name="connsiteY33" fmla="*/ 904091 h 1039340"/>
                  <a:gd name="connsiteX34" fmla="*/ 118337 w 3868288"/>
                  <a:gd name="connsiteY34" fmla="*/ 915852 h 1039340"/>
                  <a:gd name="connsiteX35" fmla="*/ 9550 w 3868288"/>
                  <a:gd name="connsiteY35" fmla="*/ 945254 h 1039340"/>
                  <a:gd name="connsiteX36" fmla="*/ 44832 w 3868288"/>
                  <a:gd name="connsiteY36" fmla="*/ 983477 h 1039340"/>
                  <a:gd name="connsiteX37" fmla="*/ 191842 w 3868288"/>
                  <a:gd name="connsiteY37" fmla="*/ 1004058 h 1039340"/>
                  <a:gd name="connsiteX38" fmla="*/ 494682 w 3868288"/>
                  <a:gd name="connsiteY38" fmla="*/ 1021699 h 1039340"/>
                  <a:gd name="connsiteX39" fmla="*/ 815163 w 3868288"/>
                  <a:gd name="connsiteY39" fmla="*/ 1033460 h 1039340"/>
                  <a:gd name="connsiteX40" fmla="*/ 1159165 w 3868288"/>
                  <a:gd name="connsiteY40" fmla="*/ 1036400 h 1039340"/>
                  <a:gd name="connsiteX41" fmla="*/ 1370859 w 3868288"/>
                  <a:gd name="connsiteY41" fmla="*/ 1030520 h 1039340"/>
                  <a:gd name="connsiteX42" fmla="*/ 1579613 w 3868288"/>
                  <a:gd name="connsiteY42" fmla="*/ 1015819 h 1039340"/>
                  <a:gd name="connsiteX43" fmla="*/ 1729563 w 3868288"/>
                  <a:gd name="connsiteY43" fmla="*/ 998178 h 1039340"/>
                  <a:gd name="connsiteX44" fmla="*/ 1797187 w 3868288"/>
                  <a:gd name="connsiteY44" fmla="*/ 1009938 h 1039340"/>
                  <a:gd name="connsiteX45" fmla="*/ 1820709 w 3868288"/>
                  <a:gd name="connsiteY45" fmla="*/ 1039340 h 1039340"/>
                  <a:gd name="connsiteX0" fmla="*/ 3886895 w 3886895"/>
                  <a:gd name="connsiteY0" fmla="*/ 0 h 1004785"/>
                  <a:gd name="connsiteX1" fmla="*/ 3420293 w 3886895"/>
                  <a:gd name="connsiteY1" fmla="*/ 133274 h 1004785"/>
                  <a:gd name="connsiteX2" fmla="*/ 3145881 w 3886895"/>
                  <a:gd name="connsiteY2" fmla="*/ 235822 h 1004785"/>
                  <a:gd name="connsiteX3" fmla="*/ 2918682 w 3886895"/>
                  <a:gd name="connsiteY3" fmla="*/ 343198 h 1004785"/>
                  <a:gd name="connsiteX4" fmla="*/ 2750168 w 3886895"/>
                  <a:gd name="connsiteY4" fmla="*/ 398619 h 1004785"/>
                  <a:gd name="connsiteX5" fmla="*/ 2607869 w 3886895"/>
                  <a:gd name="connsiteY5" fmla="*/ 365310 h 1004785"/>
                  <a:gd name="connsiteX6" fmla="*/ 2454337 w 3886895"/>
                  <a:gd name="connsiteY6" fmla="*/ 278558 h 1004785"/>
                  <a:gd name="connsiteX7" fmla="*/ 2279379 w 3886895"/>
                  <a:gd name="connsiteY7" fmla="*/ 281498 h 1004785"/>
                  <a:gd name="connsiteX8" fmla="*/ 2014761 w 3886895"/>
                  <a:gd name="connsiteY8" fmla="*/ 352063 h 1004785"/>
                  <a:gd name="connsiteX9" fmla="*/ 1726623 w 3886895"/>
                  <a:gd name="connsiteY9" fmla="*/ 437328 h 1004785"/>
                  <a:gd name="connsiteX10" fmla="*/ 1344397 w 3886895"/>
                  <a:gd name="connsiteY10" fmla="*/ 504953 h 1004785"/>
                  <a:gd name="connsiteX11" fmla="*/ 982754 w 3886895"/>
                  <a:gd name="connsiteY11" fmla="*/ 546115 h 1004785"/>
                  <a:gd name="connsiteX12" fmla="*/ 424117 w 3886895"/>
                  <a:gd name="connsiteY12" fmla="*/ 581398 h 1004785"/>
                  <a:gd name="connsiteX13" fmla="*/ 183021 w 3886895"/>
                  <a:gd name="connsiteY13" fmla="*/ 596099 h 1004785"/>
                  <a:gd name="connsiteX14" fmla="*/ 38952 w 3886895"/>
                  <a:gd name="connsiteY14" fmla="*/ 607859 h 1004785"/>
                  <a:gd name="connsiteX15" fmla="*/ 729 w 3886895"/>
                  <a:gd name="connsiteY15" fmla="*/ 637261 h 1004785"/>
                  <a:gd name="connsiteX16" fmla="*/ 62473 w 3886895"/>
                  <a:gd name="connsiteY16" fmla="*/ 663723 h 1004785"/>
                  <a:gd name="connsiteX17" fmla="*/ 180081 w 3886895"/>
                  <a:gd name="connsiteY17" fmla="*/ 684304 h 1004785"/>
                  <a:gd name="connsiteX18" fmla="*/ 424117 w 3886895"/>
                  <a:gd name="connsiteY18" fmla="*/ 704886 h 1004785"/>
                  <a:gd name="connsiteX19" fmla="*/ 606409 w 3886895"/>
                  <a:gd name="connsiteY19" fmla="*/ 704886 h 1004785"/>
                  <a:gd name="connsiteX20" fmla="*/ 859266 w 3886895"/>
                  <a:gd name="connsiteY20" fmla="*/ 699005 h 1004785"/>
                  <a:gd name="connsiteX21" fmla="*/ 1159165 w 3886895"/>
                  <a:gd name="connsiteY21" fmla="*/ 684304 h 1004785"/>
                  <a:gd name="connsiteX22" fmla="*/ 1385560 w 3886895"/>
                  <a:gd name="connsiteY22" fmla="*/ 666663 h 1004785"/>
                  <a:gd name="connsiteX23" fmla="*/ 1585493 w 3886895"/>
                  <a:gd name="connsiteY23" fmla="*/ 649022 h 1004785"/>
                  <a:gd name="connsiteX24" fmla="*/ 1694280 w 3886895"/>
                  <a:gd name="connsiteY24" fmla="*/ 646082 h 1004785"/>
                  <a:gd name="connsiteX25" fmla="*/ 1758965 w 3886895"/>
                  <a:gd name="connsiteY25" fmla="*/ 678424 h 1004785"/>
                  <a:gd name="connsiteX26" fmla="*/ 1770725 w 3886895"/>
                  <a:gd name="connsiteY26" fmla="*/ 728407 h 1004785"/>
                  <a:gd name="connsiteX27" fmla="*/ 1758965 w 3886895"/>
                  <a:gd name="connsiteY27" fmla="*/ 772510 h 1004785"/>
                  <a:gd name="connsiteX28" fmla="*/ 1708981 w 3886895"/>
                  <a:gd name="connsiteY28" fmla="*/ 810733 h 1004785"/>
                  <a:gd name="connsiteX29" fmla="*/ 1635477 w 3886895"/>
                  <a:gd name="connsiteY29" fmla="*/ 822493 h 1004785"/>
                  <a:gd name="connsiteX30" fmla="*/ 1423783 w 3886895"/>
                  <a:gd name="connsiteY30" fmla="*/ 848955 h 1004785"/>
                  <a:gd name="connsiteX31" fmla="*/ 1165046 w 3886895"/>
                  <a:gd name="connsiteY31" fmla="*/ 860716 h 1004785"/>
                  <a:gd name="connsiteX32" fmla="*/ 747538 w 3886895"/>
                  <a:gd name="connsiteY32" fmla="*/ 866596 h 1004785"/>
                  <a:gd name="connsiteX33" fmla="*/ 459399 w 3886895"/>
                  <a:gd name="connsiteY33" fmla="*/ 869536 h 1004785"/>
                  <a:gd name="connsiteX34" fmla="*/ 118337 w 3886895"/>
                  <a:gd name="connsiteY34" fmla="*/ 881297 h 1004785"/>
                  <a:gd name="connsiteX35" fmla="*/ 9550 w 3886895"/>
                  <a:gd name="connsiteY35" fmla="*/ 910699 h 1004785"/>
                  <a:gd name="connsiteX36" fmla="*/ 44832 w 3886895"/>
                  <a:gd name="connsiteY36" fmla="*/ 948922 h 1004785"/>
                  <a:gd name="connsiteX37" fmla="*/ 191842 w 3886895"/>
                  <a:gd name="connsiteY37" fmla="*/ 969503 h 1004785"/>
                  <a:gd name="connsiteX38" fmla="*/ 494682 w 3886895"/>
                  <a:gd name="connsiteY38" fmla="*/ 987144 h 1004785"/>
                  <a:gd name="connsiteX39" fmla="*/ 815163 w 3886895"/>
                  <a:gd name="connsiteY39" fmla="*/ 998905 h 1004785"/>
                  <a:gd name="connsiteX40" fmla="*/ 1159165 w 3886895"/>
                  <a:gd name="connsiteY40" fmla="*/ 1001845 h 1004785"/>
                  <a:gd name="connsiteX41" fmla="*/ 1370859 w 3886895"/>
                  <a:gd name="connsiteY41" fmla="*/ 995965 h 1004785"/>
                  <a:gd name="connsiteX42" fmla="*/ 1579613 w 3886895"/>
                  <a:gd name="connsiteY42" fmla="*/ 981264 h 1004785"/>
                  <a:gd name="connsiteX43" fmla="*/ 1729563 w 3886895"/>
                  <a:gd name="connsiteY43" fmla="*/ 963623 h 1004785"/>
                  <a:gd name="connsiteX44" fmla="*/ 1797187 w 3886895"/>
                  <a:gd name="connsiteY44" fmla="*/ 975383 h 1004785"/>
                  <a:gd name="connsiteX45" fmla="*/ 1820709 w 3886895"/>
                  <a:gd name="connsiteY45" fmla="*/ 1004785 h 1004785"/>
                  <a:gd name="connsiteX0" fmla="*/ 3886895 w 3886895"/>
                  <a:gd name="connsiteY0" fmla="*/ 0 h 1004785"/>
                  <a:gd name="connsiteX1" fmla="*/ 3420293 w 3886895"/>
                  <a:gd name="connsiteY1" fmla="*/ 133274 h 1004785"/>
                  <a:gd name="connsiteX2" fmla="*/ 3145881 w 3886895"/>
                  <a:gd name="connsiteY2" fmla="*/ 235822 h 1004785"/>
                  <a:gd name="connsiteX3" fmla="*/ 2918682 w 3886895"/>
                  <a:gd name="connsiteY3" fmla="*/ 343198 h 1004785"/>
                  <a:gd name="connsiteX4" fmla="*/ 2750168 w 3886895"/>
                  <a:gd name="connsiteY4" fmla="*/ 398619 h 1004785"/>
                  <a:gd name="connsiteX5" fmla="*/ 2607869 w 3886895"/>
                  <a:gd name="connsiteY5" fmla="*/ 365310 h 1004785"/>
                  <a:gd name="connsiteX6" fmla="*/ 2454337 w 3886895"/>
                  <a:gd name="connsiteY6" fmla="*/ 278558 h 1004785"/>
                  <a:gd name="connsiteX7" fmla="*/ 2279379 w 3886895"/>
                  <a:gd name="connsiteY7" fmla="*/ 281498 h 1004785"/>
                  <a:gd name="connsiteX8" fmla="*/ 2014761 w 3886895"/>
                  <a:gd name="connsiteY8" fmla="*/ 352063 h 1004785"/>
                  <a:gd name="connsiteX9" fmla="*/ 1726623 w 3886895"/>
                  <a:gd name="connsiteY9" fmla="*/ 437328 h 1004785"/>
                  <a:gd name="connsiteX10" fmla="*/ 1344397 w 3886895"/>
                  <a:gd name="connsiteY10" fmla="*/ 504953 h 1004785"/>
                  <a:gd name="connsiteX11" fmla="*/ 982754 w 3886895"/>
                  <a:gd name="connsiteY11" fmla="*/ 546115 h 1004785"/>
                  <a:gd name="connsiteX12" fmla="*/ 424117 w 3886895"/>
                  <a:gd name="connsiteY12" fmla="*/ 581398 h 1004785"/>
                  <a:gd name="connsiteX13" fmla="*/ 183021 w 3886895"/>
                  <a:gd name="connsiteY13" fmla="*/ 596099 h 1004785"/>
                  <a:gd name="connsiteX14" fmla="*/ 38952 w 3886895"/>
                  <a:gd name="connsiteY14" fmla="*/ 607859 h 1004785"/>
                  <a:gd name="connsiteX15" fmla="*/ 729 w 3886895"/>
                  <a:gd name="connsiteY15" fmla="*/ 637261 h 1004785"/>
                  <a:gd name="connsiteX16" fmla="*/ 62473 w 3886895"/>
                  <a:gd name="connsiteY16" fmla="*/ 663723 h 1004785"/>
                  <a:gd name="connsiteX17" fmla="*/ 180081 w 3886895"/>
                  <a:gd name="connsiteY17" fmla="*/ 694597 h 1004785"/>
                  <a:gd name="connsiteX18" fmla="*/ 424117 w 3886895"/>
                  <a:gd name="connsiteY18" fmla="*/ 704886 h 1004785"/>
                  <a:gd name="connsiteX19" fmla="*/ 606409 w 3886895"/>
                  <a:gd name="connsiteY19" fmla="*/ 704886 h 1004785"/>
                  <a:gd name="connsiteX20" fmla="*/ 859266 w 3886895"/>
                  <a:gd name="connsiteY20" fmla="*/ 699005 h 1004785"/>
                  <a:gd name="connsiteX21" fmla="*/ 1159165 w 3886895"/>
                  <a:gd name="connsiteY21" fmla="*/ 684304 h 1004785"/>
                  <a:gd name="connsiteX22" fmla="*/ 1385560 w 3886895"/>
                  <a:gd name="connsiteY22" fmla="*/ 666663 h 1004785"/>
                  <a:gd name="connsiteX23" fmla="*/ 1585493 w 3886895"/>
                  <a:gd name="connsiteY23" fmla="*/ 649022 h 1004785"/>
                  <a:gd name="connsiteX24" fmla="*/ 1694280 w 3886895"/>
                  <a:gd name="connsiteY24" fmla="*/ 646082 h 1004785"/>
                  <a:gd name="connsiteX25" fmla="*/ 1758965 w 3886895"/>
                  <a:gd name="connsiteY25" fmla="*/ 678424 h 1004785"/>
                  <a:gd name="connsiteX26" fmla="*/ 1770725 w 3886895"/>
                  <a:gd name="connsiteY26" fmla="*/ 728407 h 1004785"/>
                  <a:gd name="connsiteX27" fmla="*/ 1758965 w 3886895"/>
                  <a:gd name="connsiteY27" fmla="*/ 772510 h 1004785"/>
                  <a:gd name="connsiteX28" fmla="*/ 1708981 w 3886895"/>
                  <a:gd name="connsiteY28" fmla="*/ 810733 h 1004785"/>
                  <a:gd name="connsiteX29" fmla="*/ 1635477 w 3886895"/>
                  <a:gd name="connsiteY29" fmla="*/ 822493 h 1004785"/>
                  <a:gd name="connsiteX30" fmla="*/ 1423783 w 3886895"/>
                  <a:gd name="connsiteY30" fmla="*/ 848955 h 1004785"/>
                  <a:gd name="connsiteX31" fmla="*/ 1165046 w 3886895"/>
                  <a:gd name="connsiteY31" fmla="*/ 860716 h 1004785"/>
                  <a:gd name="connsiteX32" fmla="*/ 747538 w 3886895"/>
                  <a:gd name="connsiteY32" fmla="*/ 866596 h 1004785"/>
                  <a:gd name="connsiteX33" fmla="*/ 459399 w 3886895"/>
                  <a:gd name="connsiteY33" fmla="*/ 869536 h 1004785"/>
                  <a:gd name="connsiteX34" fmla="*/ 118337 w 3886895"/>
                  <a:gd name="connsiteY34" fmla="*/ 881297 h 1004785"/>
                  <a:gd name="connsiteX35" fmla="*/ 9550 w 3886895"/>
                  <a:gd name="connsiteY35" fmla="*/ 910699 h 1004785"/>
                  <a:gd name="connsiteX36" fmla="*/ 44832 w 3886895"/>
                  <a:gd name="connsiteY36" fmla="*/ 948922 h 1004785"/>
                  <a:gd name="connsiteX37" fmla="*/ 191842 w 3886895"/>
                  <a:gd name="connsiteY37" fmla="*/ 969503 h 1004785"/>
                  <a:gd name="connsiteX38" fmla="*/ 494682 w 3886895"/>
                  <a:gd name="connsiteY38" fmla="*/ 987144 h 1004785"/>
                  <a:gd name="connsiteX39" fmla="*/ 815163 w 3886895"/>
                  <a:gd name="connsiteY39" fmla="*/ 998905 h 1004785"/>
                  <a:gd name="connsiteX40" fmla="*/ 1159165 w 3886895"/>
                  <a:gd name="connsiteY40" fmla="*/ 1001845 h 1004785"/>
                  <a:gd name="connsiteX41" fmla="*/ 1370859 w 3886895"/>
                  <a:gd name="connsiteY41" fmla="*/ 995965 h 1004785"/>
                  <a:gd name="connsiteX42" fmla="*/ 1579613 w 3886895"/>
                  <a:gd name="connsiteY42" fmla="*/ 981264 h 1004785"/>
                  <a:gd name="connsiteX43" fmla="*/ 1729563 w 3886895"/>
                  <a:gd name="connsiteY43" fmla="*/ 963623 h 1004785"/>
                  <a:gd name="connsiteX44" fmla="*/ 1797187 w 3886895"/>
                  <a:gd name="connsiteY44" fmla="*/ 975383 h 1004785"/>
                  <a:gd name="connsiteX45" fmla="*/ 1820709 w 3886895"/>
                  <a:gd name="connsiteY45" fmla="*/ 1004785 h 1004785"/>
                  <a:gd name="connsiteX0" fmla="*/ 3886895 w 3886895"/>
                  <a:gd name="connsiteY0" fmla="*/ 0 h 1004785"/>
                  <a:gd name="connsiteX1" fmla="*/ 3420293 w 3886895"/>
                  <a:gd name="connsiteY1" fmla="*/ 133274 h 1004785"/>
                  <a:gd name="connsiteX2" fmla="*/ 3145881 w 3886895"/>
                  <a:gd name="connsiteY2" fmla="*/ 235822 h 1004785"/>
                  <a:gd name="connsiteX3" fmla="*/ 2918682 w 3886895"/>
                  <a:gd name="connsiteY3" fmla="*/ 343198 h 1004785"/>
                  <a:gd name="connsiteX4" fmla="*/ 2750168 w 3886895"/>
                  <a:gd name="connsiteY4" fmla="*/ 398619 h 1004785"/>
                  <a:gd name="connsiteX5" fmla="*/ 2607869 w 3886895"/>
                  <a:gd name="connsiteY5" fmla="*/ 365310 h 1004785"/>
                  <a:gd name="connsiteX6" fmla="*/ 2454337 w 3886895"/>
                  <a:gd name="connsiteY6" fmla="*/ 278558 h 1004785"/>
                  <a:gd name="connsiteX7" fmla="*/ 2279379 w 3886895"/>
                  <a:gd name="connsiteY7" fmla="*/ 281498 h 1004785"/>
                  <a:gd name="connsiteX8" fmla="*/ 2014761 w 3886895"/>
                  <a:gd name="connsiteY8" fmla="*/ 352063 h 1004785"/>
                  <a:gd name="connsiteX9" fmla="*/ 1726623 w 3886895"/>
                  <a:gd name="connsiteY9" fmla="*/ 437328 h 1004785"/>
                  <a:gd name="connsiteX10" fmla="*/ 1344397 w 3886895"/>
                  <a:gd name="connsiteY10" fmla="*/ 504953 h 1004785"/>
                  <a:gd name="connsiteX11" fmla="*/ 982754 w 3886895"/>
                  <a:gd name="connsiteY11" fmla="*/ 546115 h 1004785"/>
                  <a:gd name="connsiteX12" fmla="*/ 424117 w 3886895"/>
                  <a:gd name="connsiteY12" fmla="*/ 581398 h 1004785"/>
                  <a:gd name="connsiteX13" fmla="*/ 183021 w 3886895"/>
                  <a:gd name="connsiteY13" fmla="*/ 596099 h 1004785"/>
                  <a:gd name="connsiteX14" fmla="*/ 38952 w 3886895"/>
                  <a:gd name="connsiteY14" fmla="*/ 607859 h 1004785"/>
                  <a:gd name="connsiteX15" fmla="*/ 729 w 3886895"/>
                  <a:gd name="connsiteY15" fmla="*/ 637261 h 1004785"/>
                  <a:gd name="connsiteX16" fmla="*/ 62473 w 3886895"/>
                  <a:gd name="connsiteY16" fmla="*/ 669900 h 1004785"/>
                  <a:gd name="connsiteX17" fmla="*/ 180081 w 3886895"/>
                  <a:gd name="connsiteY17" fmla="*/ 694597 h 1004785"/>
                  <a:gd name="connsiteX18" fmla="*/ 424117 w 3886895"/>
                  <a:gd name="connsiteY18" fmla="*/ 704886 h 1004785"/>
                  <a:gd name="connsiteX19" fmla="*/ 606409 w 3886895"/>
                  <a:gd name="connsiteY19" fmla="*/ 704886 h 1004785"/>
                  <a:gd name="connsiteX20" fmla="*/ 859266 w 3886895"/>
                  <a:gd name="connsiteY20" fmla="*/ 699005 h 1004785"/>
                  <a:gd name="connsiteX21" fmla="*/ 1159165 w 3886895"/>
                  <a:gd name="connsiteY21" fmla="*/ 684304 h 1004785"/>
                  <a:gd name="connsiteX22" fmla="*/ 1385560 w 3886895"/>
                  <a:gd name="connsiteY22" fmla="*/ 666663 h 1004785"/>
                  <a:gd name="connsiteX23" fmla="*/ 1585493 w 3886895"/>
                  <a:gd name="connsiteY23" fmla="*/ 649022 h 1004785"/>
                  <a:gd name="connsiteX24" fmla="*/ 1694280 w 3886895"/>
                  <a:gd name="connsiteY24" fmla="*/ 646082 h 1004785"/>
                  <a:gd name="connsiteX25" fmla="*/ 1758965 w 3886895"/>
                  <a:gd name="connsiteY25" fmla="*/ 678424 h 1004785"/>
                  <a:gd name="connsiteX26" fmla="*/ 1770725 w 3886895"/>
                  <a:gd name="connsiteY26" fmla="*/ 728407 h 1004785"/>
                  <a:gd name="connsiteX27" fmla="*/ 1758965 w 3886895"/>
                  <a:gd name="connsiteY27" fmla="*/ 772510 h 1004785"/>
                  <a:gd name="connsiteX28" fmla="*/ 1708981 w 3886895"/>
                  <a:gd name="connsiteY28" fmla="*/ 810733 h 1004785"/>
                  <a:gd name="connsiteX29" fmla="*/ 1635477 w 3886895"/>
                  <a:gd name="connsiteY29" fmla="*/ 822493 h 1004785"/>
                  <a:gd name="connsiteX30" fmla="*/ 1423783 w 3886895"/>
                  <a:gd name="connsiteY30" fmla="*/ 848955 h 1004785"/>
                  <a:gd name="connsiteX31" fmla="*/ 1165046 w 3886895"/>
                  <a:gd name="connsiteY31" fmla="*/ 860716 h 1004785"/>
                  <a:gd name="connsiteX32" fmla="*/ 747538 w 3886895"/>
                  <a:gd name="connsiteY32" fmla="*/ 866596 h 1004785"/>
                  <a:gd name="connsiteX33" fmla="*/ 459399 w 3886895"/>
                  <a:gd name="connsiteY33" fmla="*/ 869536 h 1004785"/>
                  <a:gd name="connsiteX34" fmla="*/ 118337 w 3886895"/>
                  <a:gd name="connsiteY34" fmla="*/ 881297 h 1004785"/>
                  <a:gd name="connsiteX35" fmla="*/ 9550 w 3886895"/>
                  <a:gd name="connsiteY35" fmla="*/ 910699 h 1004785"/>
                  <a:gd name="connsiteX36" fmla="*/ 44832 w 3886895"/>
                  <a:gd name="connsiteY36" fmla="*/ 948922 h 1004785"/>
                  <a:gd name="connsiteX37" fmla="*/ 191842 w 3886895"/>
                  <a:gd name="connsiteY37" fmla="*/ 969503 h 1004785"/>
                  <a:gd name="connsiteX38" fmla="*/ 494682 w 3886895"/>
                  <a:gd name="connsiteY38" fmla="*/ 987144 h 1004785"/>
                  <a:gd name="connsiteX39" fmla="*/ 815163 w 3886895"/>
                  <a:gd name="connsiteY39" fmla="*/ 998905 h 1004785"/>
                  <a:gd name="connsiteX40" fmla="*/ 1159165 w 3886895"/>
                  <a:gd name="connsiteY40" fmla="*/ 1001845 h 1004785"/>
                  <a:gd name="connsiteX41" fmla="*/ 1370859 w 3886895"/>
                  <a:gd name="connsiteY41" fmla="*/ 995965 h 1004785"/>
                  <a:gd name="connsiteX42" fmla="*/ 1579613 w 3886895"/>
                  <a:gd name="connsiteY42" fmla="*/ 981264 h 1004785"/>
                  <a:gd name="connsiteX43" fmla="*/ 1729563 w 3886895"/>
                  <a:gd name="connsiteY43" fmla="*/ 963623 h 1004785"/>
                  <a:gd name="connsiteX44" fmla="*/ 1797187 w 3886895"/>
                  <a:gd name="connsiteY44" fmla="*/ 975383 h 1004785"/>
                  <a:gd name="connsiteX45" fmla="*/ 1820709 w 3886895"/>
                  <a:gd name="connsiteY45" fmla="*/ 1004785 h 1004785"/>
                  <a:gd name="connsiteX0" fmla="*/ 3886895 w 3886895"/>
                  <a:gd name="connsiteY0" fmla="*/ 0 h 1004785"/>
                  <a:gd name="connsiteX1" fmla="*/ 3420293 w 3886895"/>
                  <a:gd name="connsiteY1" fmla="*/ 133274 h 1004785"/>
                  <a:gd name="connsiteX2" fmla="*/ 3145881 w 3886895"/>
                  <a:gd name="connsiteY2" fmla="*/ 235822 h 1004785"/>
                  <a:gd name="connsiteX3" fmla="*/ 2918682 w 3886895"/>
                  <a:gd name="connsiteY3" fmla="*/ 343198 h 1004785"/>
                  <a:gd name="connsiteX4" fmla="*/ 2750168 w 3886895"/>
                  <a:gd name="connsiteY4" fmla="*/ 398619 h 1004785"/>
                  <a:gd name="connsiteX5" fmla="*/ 2607869 w 3886895"/>
                  <a:gd name="connsiteY5" fmla="*/ 365310 h 1004785"/>
                  <a:gd name="connsiteX6" fmla="*/ 2454337 w 3886895"/>
                  <a:gd name="connsiteY6" fmla="*/ 278558 h 1004785"/>
                  <a:gd name="connsiteX7" fmla="*/ 2279379 w 3886895"/>
                  <a:gd name="connsiteY7" fmla="*/ 281498 h 1004785"/>
                  <a:gd name="connsiteX8" fmla="*/ 2014761 w 3886895"/>
                  <a:gd name="connsiteY8" fmla="*/ 352063 h 1004785"/>
                  <a:gd name="connsiteX9" fmla="*/ 1726623 w 3886895"/>
                  <a:gd name="connsiteY9" fmla="*/ 437328 h 1004785"/>
                  <a:gd name="connsiteX10" fmla="*/ 1344397 w 3886895"/>
                  <a:gd name="connsiteY10" fmla="*/ 504953 h 1004785"/>
                  <a:gd name="connsiteX11" fmla="*/ 982754 w 3886895"/>
                  <a:gd name="connsiteY11" fmla="*/ 546115 h 1004785"/>
                  <a:gd name="connsiteX12" fmla="*/ 424117 w 3886895"/>
                  <a:gd name="connsiteY12" fmla="*/ 581398 h 1004785"/>
                  <a:gd name="connsiteX13" fmla="*/ 183021 w 3886895"/>
                  <a:gd name="connsiteY13" fmla="*/ 596099 h 1004785"/>
                  <a:gd name="connsiteX14" fmla="*/ 38952 w 3886895"/>
                  <a:gd name="connsiteY14" fmla="*/ 607859 h 1004785"/>
                  <a:gd name="connsiteX15" fmla="*/ 729 w 3886895"/>
                  <a:gd name="connsiteY15" fmla="*/ 637261 h 1004785"/>
                  <a:gd name="connsiteX16" fmla="*/ 62473 w 3886895"/>
                  <a:gd name="connsiteY16" fmla="*/ 669900 h 1004785"/>
                  <a:gd name="connsiteX17" fmla="*/ 180081 w 3886895"/>
                  <a:gd name="connsiteY17" fmla="*/ 694597 h 1004785"/>
                  <a:gd name="connsiteX18" fmla="*/ 424117 w 3886895"/>
                  <a:gd name="connsiteY18" fmla="*/ 711062 h 1004785"/>
                  <a:gd name="connsiteX19" fmla="*/ 606409 w 3886895"/>
                  <a:gd name="connsiteY19" fmla="*/ 704886 h 1004785"/>
                  <a:gd name="connsiteX20" fmla="*/ 859266 w 3886895"/>
                  <a:gd name="connsiteY20" fmla="*/ 699005 h 1004785"/>
                  <a:gd name="connsiteX21" fmla="*/ 1159165 w 3886895"/>
                  <a:gd name="connsiteY21" fmla="*/ 684304 h 1004785"/>
                  <a:gd name="connsiteX22" fmla="*/ 1385560 w 3886895"/>
                  <a:gd name="connsiteY22" fmla="*/ 666663 h 1004785"/>
                  <a:gd name="connsiteX23" fmla="*/ 1585493 w 3886895"/>
                  <a:gd name="connsiteY23" fmla="*/ 649022 h 1004785"/>
                  <a:gd name="connsiteX24" fmla="*/ 1694280 w 3886895"/>
                  <a:gd name="connsiteY24" fmla="*/ 646082 h 1004785"/>
                  <a:gd name="connsiteX25" fmla="*/ 1758965 w 3886895"/>
                  <a:gd name="connsiteY25" fmla="*/ 678424 h 1004785"/>
                  <a:gd name="connsiteX26" fmla="*/ 1770725 w 3886895"/>
                  <a:gd name="connsiteY26" fmla="*/ 728407 h 1004785"/>
                  <a:gd name="connsiteX27" fmla="*/ 1758965 w 3886895"/>
                  <a:gd name="connsiteY27" fmla="*/ 772510 h 1004785"/>
                  <a:gd name="connsiteX28" fmla="*/ 1708981 w 3886895"/>
                  <a:gd name="connsiteY28" fmla="*/ 810733 h 1004785"/>
                  <a:gd name="connsiteX29" fmla="*/ 1635477 w 3886895"/>
                  <a:gd name="connsiteY29" fmla="*/ 822493 h 1004785"/>
                  <a:gd name="connsiteX30" fmla="*/ 1423783 w 3886895"/>
                  <a:gd name="connsiteY30" fmla="*/ 848955 h 1004785"/>
                  <a:gd name="connsiteX31" fmla="*/ 1165046 w 3886895"/>
                  <a:gd name="connsiteY31" fmla="*/ 860716 h 1004785"/>
                  <a:gd name="connsiteX32" fmla="*/ 747538 w 3886895"/>
                  <a:gd name="connsiteY32" fmla="*/ 866596 h 1004785"/>
                  <a:gd name="connsiteX33" fmla="*/ 459399 w 3886895"/>
                  <a:gd name="connsiteY33" fmla="*/ 869536 h 1004785"/>
                  <a:gd name="connsiteX34" fmla="*/ 118337 w 3886895"/>
                  <a:gd name="connsiteY34" fmla="*/ 881297 h 1004785"/>
                  <a:gd name="connsiteX35" fmla="*/ 9550 w 3886895"/>
                  <a:gd name="connsiteY35" fmla="*/ 910699 h 1004785"/>
                  <a:gd name="connsiteX36" fmla="*/ 44832 w 3886895"/>
                  <a:gd name="connsiteY36" fmla="*/ 948922 h 1004785"/>
                  <a:gd name="connsiteX37" fmla="*/ 191842 w 3886895"/>
                  <a:gd name="connsiteY37" fmla="*/ 969503 h 1004785"/>
                  <a:gd name="connsiteX38" fmla="*/ 494682 w 3886895"/>
                  <a:gd name="connsiteY38" fmla="*/ 987144 h 1004785"/>
                  <a:gd name="connsiteX39" fmla="*/ 815163 w 3886895"/>
                  <a:gd name="connsiteY39" fmla="*/ 998905 h 1004785"/>
                  <a:gd name="connsiteX40" fmla="*/ 1159165 w 3886895"/>
                  <a:gd name="connsiteY40" fmla="*/ 1001845 h 1004785"/>
                  <a:gd name="connsiteX41" fmla="*/ 1370859 w 3886895"/>
                  <a:gd name="connsiteY41" fmla="*/ 995965 h 1004785"/>
                  <a:gd name="connsiteX42" fmla="*/ 1579613 w 3886895"/>
                  <a:gd name="connsiteY42" fmla="*/ 981264 h 1004785"/>
                  <a:gd name="connsiteX43" fmla="*/ 1729563 w 3886895"/>
                  <a:gd name="connsiteY43" fmla="*/ 963623 h 1004785"/>
                  <a:gd name="connsiteX44" fmla="*/ 1797187 w 3886895"/>
                  <a:gd name="connsiteY44" fmla="*/ 975383 h 1004785"/>
                  <a:gd name="connsiteX45" fmla="*/ 1820709 w 3886895"/>
                  <a:gd name="connsiteY45" fmla="*/ 1004785 h 1004785"/>
                  <a:gd name="connsiteX0" fmla="*/ 3886895 w 3886895"/>
                  <a:gd name="connsiteY0" fmla="*/ 0 h 1004785"/>
                  <a:gd name="connsiteX1" fmla="*/ 3420293 w 3886895"/>
                  <a:gd name="connsiteY1" fmla="*/ 133274 h 1004785"/>
                  <a:gd name="connsiteX2" fmla="*/ 3145881 w 3886895"/>
                  <a:gd name="connsiteY2" fmla="*/ 235822 h 1004785"/>
                  <a:gd name="connsiteX3" fmla="*/ 2918682 w 3886895"/>
                  <a:gd name="connsiteY3" fmla="*/ 343198 h 1004785"/>
                  <a:gd name="connsiteX4" fmla="*/ 2750168 w 3886895"/>
                  <a:gd name="connsiteY4" fmla="*/ 398619 h 1004785"/>
                  <a:gd name="connsiteX5" fmla="*/ 2607869 w 3886895"/>
                  <a:gd name="connsiteY5" fmla="*/ 365310 h 1004785"/>
                  <a:gd name="connsiteX6" fmla="*/ 2454337 w 3886895"/>
                  <a:gd name="connsiteY6" fmla="*/ 278558 h 1004785"/>
                  <a:gd name="connsiteX7" fmla="*/ 2279379 w 3886895"/>
                  <a:gd name="connsiteY7" fmla="*/ 281498 h 1004785"/>
                  <a:gd name="connsiteX8" fmla="*/ 2014761 w 3886895"/>
                  <a:gd name="connsiteY8" fmla="*/ 352063 h 1004785"/>
                  <a:gd name="connsiteX9" fmla="*/ 1726623 w 3886895"/>
                  <a:gd name="connsiteY9" fmla="*/ 437328 h 1004785"/>
                  <a:gd name="connsiteX10" fmla="*/ 1344397 w 3886895"/>
                  <a:gd name="connsiteY10" fmla="*/ 504953 h 1004785"/>
                  <a:gd name="connsiteX11" fmla="*/ 982754 w 3886895"/>
                  <a:gd name="connsiteY11" fmla="*/ 546115 h 1004785"/>
                  <a:gd name="connsiteX12" fmla="*/ 424117 w 3886895"/>
                  <a:gd name="connsiteY12" fmla="*/ 581398 h 1004785"/>
                  <a:gd name="connsiteX13" fmla="*/ 183021 w 3886895"/>
                  <a:gd name="connsiteY13" fmla="*/ 596099 h 1004785"/>
                  <a:gd name="connsiteX14" fmla="*/ 38952 w 3886895"/>
                  <a:gd name="connsiteY14" fmla="*/ 607859 h 1004785"/>
                  <a:gd name="connsiteX15" fmla="*/ 729 w 3886895"/>
                  <a:gd name="connsiteY15" fmla="*/ 637261 h 1004785"/>
                  <a:gd name="connsiteX16" fmla="*/ 62473 w 3886895"/>
                  <a:gd name="connsiteY16" fmla="*/ 669900 h 1004785"/>
                  <a:gd name="connsiteX17" fmla="*/ 180081 w 3886895"/>
                  <a:gd name="connsiteY17" fmla="*/ 694597 h 1004785"/>
                  <a:gd name="connsiteX18" fmla="*/ 424117 w 3886895"/>
                  <a:gd name="connsiteY18" fmla="*/ 711062 h 1004785"/>
                  <a:gd name="connsiteX19" fmla="*/ 629107 w 3886895"/>
                  <a:gd name="connsiteY19" fmla="*/ 723415 h 1004785"/>
                  <a:gd name="connsiteX20" fmla="*/ 859266 w 3886895"/>
                  <a:gd name="connsiteY20" fmla="*/ 699005 h 1004785"/>
                  <a:gd name="connsiteX21" fmla="*/ 1159165 w 3886895"/>
                  <a:gd name="connsiteY21" fmla="*/ 684304 h 1004785"/>
                  <a:gd name="connsiteX22" fmla="*/ 1385560 w 3886895"/>
                  <a:gd name="connsiteY22" fmla="*/ 666663 h 1004785"/>
                  <a:gd name="connsiteX23" fmla="*/ 1585493 w 3886895"/>
                  <a:gd name="connsiteY23" fmla="*/ 649022 h 1004785"/>
                  <a:gd name="connsiteX24" fmla="*/ 1694280 w 3886895"/>
                  <a:gd name="connsiteY24" fmla="*/ 646082 h 1004785"/>
                  <a:gd name="connsiteX25" fmla="*/ 1758965 w 3886895"/>
                  <a:gd name="connsiteY25" fmla="*/ 678424 h 1004785"/>
                  <a:gd name="connsiteX26" fmla="*/ 1770725 w 3886895"/>
                  <a:gd name="connsiteY26" fmla="*/ 728407 h 1004785"/>
                  <a:gd name="connsiteX27" fmla="*/ 1758965 w 3886895"/>
                  <a:gd name="connsiteY27" fmla="*/ 772510 h 1004785"/>
                  <a:gd name="connsiteX28" fmla="*/ 1708981 w 3886895"/>
                  <a:gd name="connsiteY28" fmla="*/ 810733 h 1004785"/>
                  <a:gd name="connsiteX29" fmla="*/ 1635477 w 3886895"/>
                  <a:gd name="connsiteY29" fmla="*/ 822493 h 1004785"/>
                  <a:gd name="connsiteX30" fmla="*/ 1423783 w 3886895"/>
                  <a:gd name="connsiteY30" fmla="*/ 848955 h 1004785"/>
                  <a:gd name="connsiteX31" fmla="*/ 1165046 w 3886895"/>
                  <a:gd name="connsiteY31" fmla="*/ 860716 h 1004785"/>
                  <a:gd name="connsiteX32" fmla="*/ 747538 w 3886895"/>
                  <a:gd name="connsiteY32" fmla="*/ 866596 h 1004785"/>
                  <a:gd name="connsiteX33" fmla="*/ 459399 w 3886895"/>
                  <a:gd name="connsiteY33" fmla="*/ 869536 h 1004785"/>
                  <a:gd name="connsiteX34" fmla="*/ 118337 w 3886895"/>
                  <a:gd name="connsiteY34" fmla="*/ 881297 h 1004785"/>
                  <a:gd name="connsiteX35" fmla="*/ 9550 w 3886895"/>
                  <a:gd name="connsiteY35" fmla="*/ 910699 h 1004785"/>
                  <a:gd name="connsiteX36" fmla="*/ 44832 w 3886895"/>
                  <a:gd name="connsiteY36" fmla="*/ 948922 h 1004785"/>
                  <a:gd name="connsiteX37" fmla="*/ 191842 w 3886895"/>
                  <a:gd name="connsiteY37" fmla="*/ 969503 h 1004785"/>
                  <a:gd name="connsiteX38" fmla="*/ 494682 w 3886895"/>
                  <a:gd name="connsiteY38" fmla="*/ 987144 h 1004785"/>
                  <a:gd name="connsiteX39" fmla="*/ 815163 w 3886895"/>
                  <a:gd name="connsiteY39" fmla="*/ 998905 h 1004785"/>
                  <a:gd name="connsiteX40" fmla="*/ 1159165 w 3886895"/>
                  <a:gd name="connsiteY40" fmla="*/ 1001845 h 1004785"/>
                  <a:gd name="connsiteX41" fmla="*/ 1370859 w 3886895"/>
                  <a:gd name="connsiteY41" fmla="*/ 995965 h 1004785"/>
                  <a:gd name="connsiteX42" fmla="*/ 1579613 w 3886895"/>
                  <a:gd name="connsiteY42" fmla="*/ 981264 h 1004785"/>
                  <a:gd name="connsiteX43" fmla="*/ 1729563 w 3886895"/>
                  <a:gd name="connsiteY43" fmla="*/ 963623 h 1004785"/>
                  <a:gd name="connsiteX44" fmla="*/ 1797187 w 3886895"/>
                  <a:gd name="connsiteY44" fmla="*/ 975383 h 1004785"/>
                  <a:gd name="connsiteX45" fmla="*/ 1820709 w 3886895"/>
                  <a:gd name="connsiteY45" fmla="*/ 1004785 h 1004785"/>
                  <a:gd name="connsiteX0" fmla="*/ 3886895 w 3886895"/>
                  <a:gd name="connsiteY0" fmla="*/ 0 h 1004785"/>
                  <a:gd name="connsiteX1" fmla="*/ 3420293 w 3886895"/>
                  <a:gd name="connsiteY1" fmla="*/ 133274 h 1004785"/>
                  <a:gd name="connsiteX2" fmla="*/ 3145881 w 3886895"/>
                  <a:gd name="connsiteY2" fmla="*/ 235822 h 1004785"/>
                  <a:gd name="connsiteX3" fmla="*/ 2918682 w 3886895"/>
                  <a:gd name="connsiteY3" fmla="*/ 343198 h 1004785"/>
                  <a:gd name="connsiteX4" fmla="*/ 2750168 w 3886895"/>
                  <a:gd name="connsiteY4" fmla="*/ 398619 h 1004785"/>
                  <a:gd name="connsiteX5" fmla="*/ 2607869 w 3886895"/>
                  <a:gd name="connsiteY5" fmla="*/ 365310 h 1004785"/>
                  <a:gd name="connsiteX6" fmla="*/ 2454337 w 3886895"/>
                  <a:gd name="connsiteY6" fmla="*/ 278558 h 1004785"/>
                  <a:gd name="connsiteX7" fmla="*/ 2279379 w 3886895"/>
                  <a:gd name="connsiteY7" fmla="*/ 281498 h 1004785"/>
                  <a:gd name="connsiteX8" fmla="*/ 2014761 w 3886895"/>
                  <a:gd name="connsiteY8" fmla="*/ 352063 h 1004785"/>
                  <a:gd name="connsiteX9" fmla="*/ 1726623 w 3886895"/>
                  <a:gd name="connsiteY9" fmla="*/ 437328 h 1004785"/>
                  <a:gd name="connsiteX10" fmla="*/ 1344397 w 3886895"/>
                  <a:gd name="connsiteY10" fmla="*/ 504953 h 1004785"/>
                  <a:gd name="connsiteX11" fmla="*/ 982754 w 3886895"/>
                  <a:gd name="connsiteY11" fmla="*/ 546115 h 1004785"/>
                  <a:gd name="connsiteX12" fmla="*/ 424117 w 3886895"/>
                  <a:gd name="connsiteY12" fmla="*/ 581398 h 1004785"/>
                  <a:gd name="connsiteX13" fmla="*/ 183021 w 3886895"/>
                  <a:gd name="connsiteY13" fmla="*/ 596099 h 1004785"/>
                  <a:gd name="connsiteX14" fmla="*/ 38952 w 3886895"/>
                  <a:gd name="connsiteY14" fmla="*/ 607859 h 1004785"/>
                  <a:gd name="connsiteX15" fmla="*/ 729 w 3886895"/>
                  <a:gd name="connsiteY15" fmla="*/ 637261 h 1004785"/>
                  <a:gd name="connsiteX16" fmla="*/ 62473 w 3886895"/>
                  <a:gd name="connsiteY16" fmla="*/ 669900 h 1004785"/>
                  <a:gd name="connsiteX17" fmla="*/ 180081 w 3886895"/>
                  <a:gd name="connsiteY17" fmla="*/ 694597 h 1004785"/>
                  <a:gd name="connsiteX18" fmla="*/ 424117 w 3886895"/>
                  <a:gd name="connsiteY18" fmla="*/ 711062 h 1004785"/>
                  <a:gd name="connsiteX19" fmla="*/ 629107 w 3886895"/>
                  <a:gd name="connsiteY19" fmla="*/ 723415 h 1004785"/>
                  <a:gd name="connsiteX20" fmla="*/ 865751 w 3886895"/>
                  <a:gd name="connsiteY20" fmla="*/ 713416 h 1004785"/>
                  <a:gd name="connsiteX21" fmla="*/ 1159165 w 3886895"/>
                  <a:gd name="connsiteY21" fmla="*/ 684304 h 1004785"/>
                  <a:gd name="connsiteX22" fmla="*/ 1385560 w 3886895"/>
                  <a:gd name="connsiteY22" fmla="*/ 666663 h 1004785"/>
                  <a:gd name="connsiteX23" fmla="*/ 1585493 w 3886895"/>
                  <a:gd name="connsiteY23" fmla="*/ 649022 h 1004785"/>
                  <a:gd name="connsiteX24" fmla="*/ 1694280 w 3886895"/>
                  <a:gd name="connsiteY24" fmla="*/ 646082 h 1004785"/>
                  <a:gd name="connsiteX25" fmla="*/ 1758965 w 3886895"/>
                  <a:gd name="connsiteY25" fmla="*/ 678424 h 1004785"/>
                  <a:gd name="connsiteX26" fmla="*/ 1770725 w 3886895"/>
                  <a:gd name="connsiteY26" fmla="*/ 728407 h 1004785"/>
                  <a:gd name="connsiteX27" fmla="*/ 1758965 w 3886895"/>
                  <a:gd name="connsiteY27" fmla="*/ 772510 h 1004785"/>
                  <a:gd name="connsiteX28" fmla="*/ 1708981 w 3886895"/>
                  <a:gd name="connsiteY28" fmla="*/ 810733 h 1004785"/>
                  <a:gd name="connsiteX29" fmla="*/ 1635477 w 3886895"/>
                  <a:gd name="connsiteY29" fmla="*/ 822493 h 1004785"/>
                  <a:gd name="connsiteX30" fmla="*/ 1423783 w 3886895"/>
                  <a:gd name="connsiteY30" fmla="*/ 848955 h 1004785"/>
                  <a:gd name="connsiteX31" fmla="*/ 1165046 w 3886895"/>
                  <a:gd name="connsiteY31" fmla="*/ 860716 h 1004785"/>
                  <a:gd name="connsiteX32" fmla="*/ 747538 w 3886895"/>
                  <a:gd name="connsiteY32" fmla="*/ 866596 h 1004785"/>
                  <a:gd name="connsiteX33" fmla="*/ 459399 w 3886895"/>
                  <a:gd name="connsiteY33" fmla="*/ 869536 h 1004785"/>
                  <a:gd name="connsiteX34" fmla="*/ 118337 w 3886895"/>
                  <a:gd name="connsiteY34" fmla="*/ 881297 h 1004785"/>
                  <a:gd name="connsiteX35" fmla="*/ 9550 w 3886895"/>
                  <a:gd name="connsiteY35" fmla="*/ 910699 h 1004785"/>
                  <a:gd name="connsiteX36" fmla="*/ 44832 w 3886895"/>
                  <a:gd name="connsiteY36" fmla="*/ 948922 h 1004785"/>
                  <a:gd name="connsiteX37" fmla="*/ 191842 w 3886895"/>
                  <a:gd name="connsiteY37" fmla="*/ 969503 h 1004785"/>
                  <a:gd name="connsiteX38" fmla="*/ 494682 w 3886895"/>
                  <a:gd name="connsiteY38" fmla="*/ 987144 h 1004785"/>
                  <a:gd name="connsiteX39" fmla="*/ 815163 w 3886895"/>
                  <a:gd name="connsiteY39" fmla="*/ 998905 h 1004785"/>
                  <a:gd name="connsiteX40" fmla="*/ 1159165 w 3886895"/>
                  <a:gd name="connsiteY40" fmla="*/ 1001845 h 1004785"/>
                  <a:gd name="connsiteX41" fmla="*/ 1370859 w 3886895"/>
                  <a:gd name="connsiteY41" fmla="*/ 995965 h 1004785"/>
                  <a:gd name="connsiteX42" fmla="*/ 1579613 w 3886895"/>
                  <a:gd name="connsiteY42" fmla="*/ 981264 h 1004785"/>
                  <a:gd name="connsiteX43" fmla="*/ 1729563 w 3886895"/>
                  <a:gd name="connsiteY43" fmla="*/ 963623 h 1004785"/>
                  <a:gd name="connsiteX44" fmla="*/ 1797187 w 3886895"/>
                  <a:gd name="connsiteY44" fmla="*/ 975383 h 1004785"/>
                  <a:gd name="connsiteX45" fmla="*/ 1820709 w 3886895"/>
                  <a:gd name="connsiteY45" fmla="*/ 1004785 h 1004785"/>
                  <a:gd name="connsiteX0" fmla="*/ 3886895 w 3886895"/>
                  <a:gd name="connsiteY0" fmla="*/ 0 h 1004785"/>
                  <a:gd name="connsiteX1" fmla="*/ 3420293 w 3886895"/>
                  <a:gd name="connsiteY1" fmla="*/ 133274 h 1004785"/>
                  <a:gd name="connsiteX2" fmla="*/ 3145881 w 3886895"/>
                  <a:gd name="connsiteY2" fmla="*/ 235822 h 1004785"/>
                  <a:gd name="connsiteX3" fmla="*/ 2918682 w 3886895"/>
                  <a:gd name="connsiteY3" fmla="*/ 343198 h 1004785"/>
                  <a:gd name="connsiteX4" fmla="*/ 2750168 w 3886895"/>
                  <a:gd name="connsiteY4" fmla="*/ 398619 h 1004785"/>
                  <a:gd name="connsiteX5" fmla="*/ 2607869 w 3886895"/>
                  <a:gd name="connsiteY5" fmla="*/ 365310 h 1004785"/>
                  <a:gd name="connsiteX6" fmla="*/ 2454337 w 3886895"/>
                  <a:gd name="connsiteY6" fmla="*/ 278558 h 1004785"/>
                  <a:gd name="connsiteX7" fmla="*/ 2279379 w 3886895"/>
                  <a:gd name="connsiteY7" fmla="*/ 281498 h 1004785"/>
                  <a:gd name="connsiteX8" fmla="*/ 2014761 w 3886895"/>
                  <a:gd name="connsiteY8" fmla="*/ 352063 h 1004785"/>
                  <a:gd name="connsiteX9" fmla="*/ 1726623 w 3886895"/>
                  <a:gd name="connsiteY9" fmla="*/ 437328 h 1004785"/>
                  <a:gd name="connsiteX10" fmla="*/ 1344397 w 3886895"/>
                  <a:gd name="connsiteY10" fmla="*/ 504953 h 1004785"/>
                  <a:gd name="connsiteX11" fmla="*/ 982754 w 3886895"/>
                  <a:gd name="connsiteY11" fmla="*/ 546115 h 1004785"/>
                  <a:gd name="connsiteX12" fmla="*/ 424117 w 3886895"/>
                  <a:gd name="connsiteY12" fmla="*/ 581398 h 1004785"/>
                  <a:gd name="connsiteX13" fmla="*/ 183021 w 3886895"/>
                  <a:gd name="connsiteY13" fmla="*/ 596099 h 1004785"/>
                  <a:gd name="connsiteX14" fmla="*/ 38952 w 3886895"/>
                  <a:gd name="connsiteY14" fmla="*/ 607859 h 1004785"/>
                  <a:gd name="connsiteX15" fmla="*/ 729 w 3886895"/>
                  <a:gd name="connsiteY15" fmla="*/ 637261 h 1004785"/>
                  <a:gd name="connsiteX16" fmla="*/ 62473 w 3886895"/>
                  <a:gd name="connsiteY16" fmla="*/ 669900 h 1004785"/>
                  <a:gd name="connsiteX17" fmla="*/ 180081 w 3886895"/>
                  <a:gd name="connsiteY17" fmla="*/ 694597 h 1004785"/>
                  <a:gd name="connsiteX18" fmla="*/ 424117 w 3886895"/>
                  <a:gd name="connsiteY18" fmla="*/ 711062 h 1004785"/>
                  <a:gd name="connsiteX19" fmla="*/ 629107 w 3886895"/>
                  <a:gd name="connsiteY19" fmla="*/ 723415 h 1004785"/>
                  <a:gd name="connsiteX20" fmla="*/ 865751 w 3886895"/>
                  <a:gd name="connsiteY20" fmla="*/ 713416 h 1004785"/>
                  <a:gd name="connsiteX21" fmla="*/ 1151059 w 3886895"/>
                  <a:gd name="connsiteY21" fmla="*/ 704891 h 1004785"/>
                  <a:gd name="connsiteX22" fmla="*/ 1385560 w 3886895"/>
                  <a:gd name="connsiteY22" fmla="*/ 666663 h 1004785"/>
                  <a:gd name="connsiteX23" fmla="*/ 1585493 w 3886895"/>
                  <a:gd name="connsiteY23" fmla="*/ 649022 h 1004785"/>
                  <a:gd name="connsiteX24" fmla="*/ 1694280 w 3886895"/>
                  <a:gd name="connsiteY24" fmla="*/ 646082 h 1004785"/>
                  <a:gd name="connsiteX25" fmla="*/ 1758965 w 3886895"/>
                  <a:gd name="connsiteY25" fmla="*/ 678424 h 1004785"/>
                  <a:gd name="connsiteX26" fmla="*/ 1770725 w 3886895"/>
                  <a:gd name="connsiteY26" fmla="*/ 728407 h 1004785"/>
                  <a:gd name="connsiteX27" fmla="*/ 1758965 w 3886895"/>
                  <a:gd name="connsiteY27" fmla="*/ 772510 h 1004785"/>
                  <a:gd name="connsiteX28" fmla="*/ 1708981 w 3886895"/>
                  <a:gd name="connsiteY28" fmla="*/ 810733 h 1004785"/>
                  <a:gd name="connsiteX29" fmla="*/ 1635477 w 3886895"/>
                  <a:gd name="connsiteY29" fmla="*/ 822493 h 1004785"/>
                  <a:gd name="connsiteX30" fmla="*/ 1423783 w 3886895"/>
                  <a:gd name="connsiteY30" fmla="*/ 848955 h 1004785"/>
                  <a:gd name="connsiteX31" fmla="*/ 1165046 w 3886895"/>
                  <a:gd name="connsiteY31" fmla="*/ 860716 h 1004785"/>
                  <a:gd name="connsiteX32" fmla="*/ 747538 w 3886895"/>
                  <a:gd name="connsiteY32" fmla="*/ 866596 h 1004785"/>
                  <a:gd name="connsiteX33" fmla="*/ 459399 w 3886895"/>
                  <a:gd name="connsiteY33" fmla="*/ 869536 h 1004785"/>
                  <a:gd name="connsiteX34" fmla="*/ 118337 w 3886895"/>
                  <a:gd name="connsiteY34" fmla="*/ 881297 h 1004785"/>
                  <a:gd name="connsiteX35" fmla="*/ 9550 w 3886895"/>
                  <a:gd name="connsiteY35" fmla="*/ 910699 h 1004785"/>
                  <a:gd name="connsiteX36" fmla="*/ 44832 w 3886895"/>
                  <a:gd name="connsiteY36" fmla="*/ 948922 h 1004785"/>
                  <a:gd name="connsiteX37" fmla="*/ 191842 w 3886895"/>
                  <a:gd name="connsiteY37" fmla="*/ 969503 h 1004785"/>
                  <a:gd name="connsiteX38" fmla="*/ 494682 w 3886895"/>
                  <a:gd name="connsiteY38" fmla="*/ 987144 h 1004785"/>
                  <a:gd name="connsiteX39" fmla="*/ 815163 w 3886895"/>
                  <a:gd name="connsiteY39" fmla="*/ 998905 h 1004785"/>
                  <a:gd name="connsiteX40" fmla="*/ 1159165 w 3886895"/>
                  <a:gd name="connsiteY40" fmla="*/ 1001845 h 1004785"/>
                  <a:gd name="connsiteX41" fmla="*/ 1370859 w 3886895"/>
                  <a:gd name="connsiteY41" fmla="*/ 995965 h 1004785"/>
                  <a:gd name="connsiteX42" fmla="*/ 1579613 w 3886895"/>
                  <a:gd name="connsiteY42" fmla="*/ 981264 h 1004785"/>
                  <a:gd name="connsiteX43" fmla="*/ 1729563 w 3886895"/>
                  <a:gd name="connsiteY43" fmla="*/ 963623 h 1004785"/>
                  <a:gd name="connsiteX44" fmla="*/ 1797187 w 3886895"/>
                  <a:gd name="connsiteY44" fmla="*/ 975383 h 1004785"/>
                  <a:gd name="connsiteX45" fmla="*/ 1820709 w 3886895"/>
                  <a:gd name="connsiteY45" fmla="*/ 1004785 h 1004785"/>
                  <a:gd name="connsiteX0" fmla="*/ 3886895 w 3886895"/>
                  <a:gd name="connsiteY0" fmla="*/ 0 h 1004785"/>
                  <a:gd name="connsiteX1" fmla="*/ 3420293 w 3886895"/>
                  <a:gd name="connsiteY1" fmla="*/ 133274 h 1004785"/>
                  <a:gd name="connsiteX2" fmla="*/ 3145881 w 3886895"/>
                  <a:gd name="connsiteY2" fmla="*/ 235822 h 1004785"/>
                  <a:gd name="connsiteX3" fmla="*/ 2918682 w 3886895"/>
                  <a:gd name="connsiteY3" fmla="*/ 343198 h 1004785"/>
                  <a:gd name="connsiteX4" fmla="*/ 2750168 w 3886895"/>
                  <a:gd name="connsiteY4" fmla="*/ 398619 h 1004785"/>
                  <a:gd name="connsiteX5" fmla="*/ 2607869 w 3886895"/>
                  <a:gd name="connsiteY5" fmla="*/ 365310 h 1004785"/>
                  <a:gd name="connsiteX6" fmla="*/ 2454337 w 3886895"/>
                  <a:gd name="connsiteY6" fmla="*/ 278558 h 1004785"/>
                  <a:gd name="connsiteX7" fmla="*/ 2279379 w 3886895"/>
                  <a:gd name="connsiteY7" fmla="*/ 281498 h 1004785"/>
                  <a:gd name="connsiteX8" fmla="*/ 2014761 w 3886895"/>
                  <a:gd name="connsiteY8" fmla="*/ 352063 h 1004785"/>
                  <a:gd name="connsiteX9" fmla="*/ 1726623 w 3886895"/>
                  <a:gd name="connsiteY9" fmla="*/ 437328 h 1004785"/>
                  <a:gd name="connsiteX10" fmla="*/ 1344397 w 3886895"/>
                  <a:gd name="connsiteY10" fmla="*/ 504953 h 1004785"/>
                  <a:gd name="connsiteX11" fmla="*/ 982754 w 3886895"/>
                  <a:gd name="connsiteY11" fmla="*/ 546115 h 1004785"/>
                  <a:gd name="connsiteX12" fmla="*/ 424117 w 3886895"/>
                  <a:gd name="connsiteY12" fmla="*/ 581398 h 1004785"/>
                  <a:gd name="connsiteX13" fmla="*/ 183021 w 3886895"/>
                  <a:gd name="connsiteY13" fmla="*/ 596099 h 1004785"/>
                  <a:gd name="connsiteX14" fmla="*/ 38952 w 3886895"/>
                  <a:gd name="connsiteY14" fmla="*/ 607859 h 1004785"/>
                  <a:gd name="connsiteX15" fmla="*/ 729 w 3886895"/>
                  <a:gd name="connsiteY15" fmla="*/ 637261 h 1004785"/>
                  <a:gd name="connsiteX16" fmla="*/ 62473 w 3886895"/>
                  <a:gd name="connsiteY16" fmla="*/ 669900 h 1004785"/>
                  <a:gd name="connsiteX17" fmla="*/ 180081 w 3886895"/>
                  <a:gd name="connsiteY17" fmla="*/ 694597 h 1004785"/>
                  <a:gd name="connsiteX18" fmla="*/ 424117 w 3886895"/>
                  <a:gd name="connsiteY18" fmla="*/ 711062 h 1004785"/>
                  <a:gd name="connsiteX19" fmla="*/ 629107 w 3886895"/>
                  <a:gd name="connsiteY19" fmla="*/ 723415 h 1004785"/>
                  <a:gd name="connsiteX20" fmla="*/ 865751 w 3886895"/>
                  <a:gd name="connsiteY20" fmla="*/ 713416 h 1004785"/>
                  <a:gd name="connsiteX21" fmla="*/ 1151059 w 3886895"/>
                  <a:gd name="connsiteY21" fmla="*/ 704891 h 1004785"/>
                  <a:gd name="connsiteX22" fmla="*/ 1385560 w 3886895"/>
                  <a:gd name="connsiteY22" fmla="*/ 687251 h 1004785"/>
                  <a:gd name="connsiteX23" fmla="*/ 1585493 w 3886895"/>
                  <a:gd name="connsiteY23" fmla="*/ 649022 h 1004785"/>
                  <a:gd name="connsiteX24" fmla="*/ 1694280 w 3886895"/>
                  <a:gd name="connsiteY24" fmla="*/ 646082 h 1004785"/>
                  <a:gd name="connsiteX25" fmla="*/ 1758965 w 3886895"/>
                  <a:gd name="connsiteY25" fmla="*/ 678424 h 1004785"/>
                  <a:gd name="connsiteX26" fmla="*/ 1770725 w 3886895"/>
                  <a:gd name="connsiteY26" fmla="*/ 728407 h 1004785"/>
                  <a:gd name="connsiteX27" fmla="*/ 1758965 w 3886895"/>
                  <a:gd name="connsiteY27" fmla="*/ 772510 h 1004785"/>
                  <a:gd name="connsiteX28" fmla="*/ 1708981 w 3886895"/>
                  <a:gd name="connsiteY28" fmla="*/ 810733 h 1004785"/>
                  <a:gd name="connsiteX29" fmla="*/ 1635477 w 3886895"/>
                  <a:gd name="connsiteY29" fmla="*/ 822493 h 1004785"/>
                  <a:gd name="connsiteX30" fmla="*/ 1423783 w 3886895"/>
                  <a:gd name="connsiteY30" fmla="*/ 848955 h 1004785"/>
                  <a:gd name="connsiteX31" fmla="*/ 1165046 w 3886895"/>
                  <a:gd name="connsiteY31" fmla="*/ 860716 h 1004785"/>
                  <a:gd name="connsiteX32" fmla="*/ 747538 w 3886895"/>
                  <a:gd name="connsiteY32" fmla="*/ 866596 h 1004785"/>
                  <a:gd name="connsiteX33" fmla="*/ 459399 w 3886895"/>
                  <a:gd name="connsiteY33" fmla="*/ 869536 h 1004785"/>
                  <a:gd name="connsiteX34" fmla="*/ 118337 w 3886895"/>
                  <a:gd name="connsiteY34" fmla="*/ 881297 h 1004785"/>
                  <a:gd name="connsiteX35" fmla="*/ 9550 w 3886895"/>
                  <a:gd name="connsiteY35" fmla="*/ 910699 h 1004785"/>
                  <a:gd name="connsiteX36" fmla="*/ 44832 w 3886895"/>
                  <a:gd name="connsiteY36" fmla="*/ 948922 h 1004785"/>
                  <a:gd name="connsiteX37" fmla="*/ 191842 w 3886895"/>
                  <a:gd name="connsiteY37" fmla="*/ 969503 h 1004785"/>
                  <a:gd name="connsiteX38" fmla="*/ 494682 w 3886895"/>
                  <a:gd name="connsiteY38" fmla="*/ 987144 h 1004785"/>
                  <a:gd name="connsiteX39" fmla="*/ 815163 w 3886895"/>
                  <a:gd name="connsiteY39" fmla="*/ 998905 h 1004785"/>
                  <a:gd name="connsiteX40" fmla="*/ 1159165 w 3886895"/>
                  <a:gd name="connsiteY40" fmla="*/ 1001845 h 1004785"/>
                  <a:gd name="connsiteX41" fmla="*/ 1370859 w 3886895"/>
                  <a:gd name="connsiteY41" fmla="*/ 995965 h 1004785"/>
                  <a:gd name="connsiteX42" fmla="*/ 1579613 w 3886895"/>
                  <a:gd name="connsiteY42" fmla="*/ 981264 h 1004785"/>
                  <a:gd name="connsiteX43" fmla="*/ 1729563 w 3886895"/>
                  <a:gd name="connsiteY43" fmla="*/ 963623 h 1004785"/>
                  <a:gd name="connsiteX44" fmla="*/ 1797187 w 3886895"/>
                  <a:gd name="connsiteY44" fmla="*/ 975383 h 1004785"/>
                  <a:gd name="connsiteX45" fmla="*/ 1820709 w 3886895"/>
                  <a:gd name="connsiteY45" fmla="*/ 1004785 h 1004785"/>
                  <a:gd name="connsiteX0" fmla="*/ 3886895 w 3886895"/>
                  <a:gd name="connsiteY0" fmla="*/ 0 h 1004785"/>
                  <a:gd name="connsiteX1" fmla="*/ 3420293 w 3886895"/>
                  <a:gd name="connsiteY1" fmla="*/ 133274 h 1004785"/>
                  <a:gd name="connsiteX2" fmla="*/ 3145881 w 3886895"/>
                  <a:gd name="connsiteY2" fmla="*/ 235822 h 1004785"/>
                  <a:gd name="connsiteX3" fmla="*/ 2918682 w 3886895"/>
                  <a:gd name="connsiteY3" fmla="*/ 343198 h 1004785"/>
                  <a:gd name="connsiteX4" fmla="*/ 2750168 w 3886895"/>
                  <a:gd name="connsiteY4" fmla="*/ 398619 h 1004785"/>
                  <a:gd name="connsiteX5" fmla="*/ 2607869 w 3886895"/>
                  <a:gd name="connsiteY5" fmla="*/ 365310 h 1004785"/>
                  <a:gd name="connsiteX6" fmla="*/ 2454337 w 3886895"/>
                  <a:gd name="connsiteY6" fmla="*/ 278558 h 1004785"/>
                  <a:gd name="connsiteX7" fmla="*/ 2279379 w 3886895"/>
                  <a:gd name="connsiteY7" fmla="*/ 281498 h 1004785"/>
                  <a:gd name="connsiteX8" fmla="*/ 2014761 w 3886895"/>
                  <a:gd name="connsiteY8" fmla="*/ 352063 h 1004785"/>
                  <a:gd name="connsiteX9" fmla="*/ 1726623 w 3886895"/>
                  <a:gd name="connsiteY9" fmla="*/ 437328 h 1004785"/>
                  <a:gd name="connsiteX10" fmla="*/ 1344397 w 3886895"/>
                  <a:gd name="connsiteY10" fmla="*/ 504953 h 1004785"/>
                  <a:gd name="connsiteX11" fmla="*/ 982754 w 3886895"/>
                  <a:gd name="connsiteY11" fmla="*/ 546115 h 1004785"/>
                  <a:gd name="connsiteX12" fmla="*/ 424117 w 3886895"/>
                  <a:gd name="connsiteY12" fmla="*/ 581398 h 1004785"/>
                  <a:gd name="connsiteX13" fmla="*/ 183021 w 3886895"/>
                  <a:gd name="connsiteY13" fmla="*/ 596099 h 1004785"/>
                  <a:gd name="connsiteX14" fmla="*/ 38952 w 3886895"/>
                  <a:gd name="connsiteY14" fmla="*/ 607859 h 1004785"/>
                  <a:gd name="connsiteX15" fmla="*/ 729 w 3886895"/>
                  <a:gd name="connsiteY15" fmla="*/ 637261 h 1004785"/>
                  <a:gd name="connsiteX16" fmla="*/ 62473 w 3886895"/>
                  <a:gd name="connsiteY16" fmla="*/ 669900 h 1004785"/>
                  <a:gd name="connsiteX17" fmla="*/ 180081 w 3886895"/>
                  <a:gd name="connsiteY17" fmla="*/ 694597 h 1004785"/>
                  <a:gd name="connsiteX18" fmla="*/ 419253 w 3886895"/>
                  <a:gd name="connsiteY18" fmla="*/ 721355 h 1004785"/>
                  <a:gd name="connsiteX19" fmla="*/ 629107 w 3886895"/>
                  <a:gd name="connsiteY19" fmla="*/ 723415 h 1004785"/>
                  <a:gd name="connsiteX20" fmla="*/ 865751 w 3886895"/>
                  <a:gd name="connsiteY20" fmla="*/ 713416 h 1004785"/>
                  <a:gd name="connsiteX21" fmla="*/ 1151059 w 3886895"/>
                  <a:gd name="connsiteY21" fmla="*/ 704891 h 1004785"/>
                  <a:gd name="connsiteX22" fmla="*/ 1385560 w 3886895"/>
                  <a:gd name="connsiteY22" fmla="*/ 687251 h 1004785"/>
                  <a:gd name="connsiteX23" fmla="*/ 1585493 w 3886895"/>
                  <a:gd name="connsiteY23" fmla="*/ 649022 h 1004785"/>
                  <a:gd name="connsiteX24" fmla="*/ 1694280 w 3886895"/>
                  <a:gd name="connsiteY24" fmla="*/ 646082 h 1004785"/>
                  <a:gd name="connsiteX25" fmla="*/ 1758965 w 3886895"/>
                  <a:gd name="connsiteY25" fmla="*/ 678424 h 1004785"/>
                  <a:gd name="connsiteX26" fmla="*/ 1770725 w 3886895"/>
                  <a:gd name="connsiteY26" fmla="*/ 728407 h 1004785"/>
                  <a:gd name="connsiteX27" fmla="*/ 1758965 w 3886895"/>
                  <a:gd name="connsiteY27" fmla="*/ 772510 h 1004785"/>
                  <a:gd name="connsiteX28" fmla="*/ 1708981 w 3886895"/>
                  <a:gd name="connsiteY28" fmla="*/ 810733 h 1004785"/>
                  <a:gd name="connsiteX29" fmla="*/ 1635477 w 3886895"/>
                  <a:gd name="connsiteY29" fmla="*/ 822493 h 1004785"/>
                  <a:gd name="connsiteX30" fmla="*/ 1423783 w 3886895"/>
                  <a:gd name="connsiteY30" fmla="*/ 848955 h 1004785"/>
                  <a:gd name="connsiteX31" fmla="*/ 1165046 w 3886895"/>
                  <a:gd name="connsiteY31" fmla="*/ 860716 h 1004785"/>
                  <a:gd name="connsiteX32" fmla="*/ 747538 w 3886895"/>
                  <a:gd name="connsiteY32" fmla="*/ 866596 h 1004785"/>
                  <a:gd name="connsiteX33" fmla="*/ 459399 w 3886895"/>
                  <a:gd name="connsiteY33" fmla="*/ 869536 h 1004785"/>
                  <a:gd name="connsiteX34" fmla="*/ 118337 w 3886895"/>
                  <a:gd name="connsiteY34" fmla="*/ 881297 h 1004785"/>
                  <a:gd name="connsiteX35" fmla="*/ 9550 w 3886895"/>
                  <a:gd name="connsiteY35" fmla="*/ 910699 h 1004785"/>
                  <a:gd name="connsiteX36" fmla="*/ 44832 w 3886895"/>
                  <a:gd name="connsiteY36" fmla="*/ 948922 h 1004785"/>
                  <a:gd name="connsiteX37" fmla="*/ 191842 w 3886895"/>
                  <a:gd name="connsiteY37" fmla="*/ 969503 h 1004785"/>
                  <a:gd name="connsiteX38" fmla="*/ 494682 w 3886895"/>
                  <a:gd name="connsiteY38" fmla="*/ 987144 h 1004785"/>
                  <a:gd name="connsiteX39" fmla="*/ 815163 w 3886895"/>
                  <a:gd name="connsiteY39" fmla="*/ 998905 h 1004785"/>
                  <a:gd name="connsiteX40" fmla="*/ 1159165 w 3886895"/>
                  <a:gd name="connsiteY40" fmla="*/ 1001845 h 1004785"/>
                  <a:gd name="connsiteX41" fmla="*/ 1370859 w 3886895"/>
                  <a:gd name="connsiteY41" fmla="*/ 995965 h 1004785"/>
                  <a:gd name="connsiteX42" fmla="*/ 1579613 w 3886895"/>
                  <a:gd name="connsiteY42" fmla="*/ 981264 h 1004785"/>
                  <a:gd name="connsiteX43" fmla="*/ 1729563 w 3886895"/>
                  <a:gd name="connsiteY43" fmla="*/ 963623 h 1004785"/>
                  <a:gd name="connsiteX44" fmla="*/ 1797187 w 3886895"/>
                  <a:gd name="connsiteY44" fmla="*/ 975383 h 1004785"/>
                  <a:gd name="connsiteX45" fmla="*/ 1820709 w 3886895"/>
                  <a:gd name="connsiteY45" fmla="*/ 1004785 h 1004785"/>
                  <a:gd name="connsiteX0" fmla="*/ 3886895 w 3886895"/>
                  <a:gd name="connsiteY0" fmla="*/ 0 h 1004785"/>
                  <a:gd name="connsiteX1" fmla="*/ 3420293 w 3886895"/>
                  <a:gd name="connsiteY1" fmla="*/ 133274 h 1004785"/>
                  <a:gd name="connsiteX2" fmla="*/ 3145881 w 3886895"/>
                  <a:gd name="connsiteY2" fmla="*/ 235822 h 1004785"/>
                  <a:gd name="connsiteX3" fmla="*/ 2918682 w 3886895"/>
                  <a:gd name="connsiteY3" fmla="*/ 343198 h 1004785"/>
                  <a:gd name="connsiteX4" fmla="*/ 2750168 w 3886895"/>
                  <a:gd name="connsiteY4" fmla="*/ 398619 h 1004785"/>
                  <a:gd name="connsiteX5" fmla="*/ 2607869 w 3886895"/>
                  <a:gd name="connsiteY5" fmla="*/ 365310 h 1004785"/>
                  <a:gd name="connsiteX6" fmla="*/ 2454337 w 3886895"/>
                  <a:gd name="connsiteY6" fmla="*/ 278558 h 1004785"/>
                  <a:gd name="connsiteX7" fmla="*/ 2279379 w 3886895"/>
                  <a:gd name="connsiteY7" fmla="*/ 281498 h 1004785"/>
                  <a:gd name="connsiteX8" fmla="*/ 2014761 w 3886895"/>
                  <a:gd name="connsiteY8" fmla="*/ 352063 h 1004785"/>
                  <a:gd name="connsiteX9" fmla="*/ 1726623 w 3886895"/>
                  <a:gd name="connsiteY9" fmla="*/ 437328 h 1004785"/>
                  <a:gd name="connsiteX10" fmla="*/ 1344397 w 3886895"/>
                  <a:gd name="connsiteY10" fmla="*/ 504953 h 1004785"/>
                  <a:gd name="connsiteX11" fmla="*/ 982754 w 3886895"/>
                  <a:gd name="connsiteY11" fmla="*/ 546115 h 1004785"/>
                  <a:gd name="connsiteX12" fmla="*/ 424117 w 3886895"/>
                  <a:gd name="connsiteY12" fmla="*/ 581398 h 1004785"/>
                  <a:gd name="connsiteX13" fmla="*/ 183021 w 3886895"/>
                  <a:gd name="connsiteY13" fmla="*/ 596099 h 1004785"/>
                  <a:gd name="connsiteX14" fmla="*/ 38952 w 3886895"/>
                  <a:gd name="connsiteY14" fmla="*/ 607859 h 1004785"/>
                  <a:gd name="connsiteX15" fmla="*/ 729 w 3886895"/>
                  <a:gd name="connsiteY15" fmla="*/ 637261 h 1004785"/>
                  <a:gd name="connsiteX16" fmla="*/ 62473 w 3886895"/>
                  <a:gd name="connsiteY16" fmla="*/ 669900 h 1004785"/>
                  <a:gd name="connsiteX17" fmla="*/ 181703 w 3886895"/>
                  <a:gd name="connsiteY17" fmla="*/ 713126 h 1004785"/>
                  <a:gd name="connsiteX18" fmla="*/ 419253 w 3886895"/>
                  <a:gd name="connsiteY18" fmla="*/ 721355 h 1004785"/>
                  <a:gd name="connsiteX19" fmla="*/ 629107 w 3886895"/>
                  <a:gd name="connsiteY19" fmla="*/ 723415 h 1004785"/>
                  <a:gd name="connsiteX20" fmla="*/ 865751 w 3886895"/>
                  <a:gd name="connsiteY20" fmla="*/ 713416 h 1004785"/>
                  <a:gd name="connsiteX21" fmla="*/ 1151059 w 3886895"/>
                  <a:gd name="connsiteY21" fmla="*/ 704891 h 1004785"/>
                  <a:gd name="connsiteX22" fmla="*/ 1385560 w 3886895"/>
                  <a:gd name="connsiteY22" fmla="*/ 687251 h 1004785"/>
                  <a:gd name="connsiteX23" fmla="*/ 1585493 w 3886895"/>
                  <a:gd name="connsiteY23" fmla="*/ 649022 h 1004785"/>
                  <a:gd name="connsiteX24" fmla="*/ 1694280 w 3886895"/>
                  <a:gd name="connsiteY24" fmla="*/ 646082 h 1004785"/>
                  <a:gd name="connsiteX25" fmla="*/ 1758965 w 3886895"/>
                  <a:gd name="connsiteY25" fmla="*/ 678424 h 1004785"/>
                  <a:gd name="connsiteX26" fmla="*/ 1770725 w 3886895"/>
                  <a:gd name="connsiteY26" fmla="*/ 728407 h 1004785"/>
                  <a:gd name="connsiteX27" fmla="*/ 1758965 w 3886895"/>
                  <a:gd name="connsiteY27" fmla="*/ 772510 h 1004785"/>
                  <a:gd name="connsiteX28" fmla="*/ 1708981 w 3886895"/>
                  <a:gd name="connsiteY28" fmla="*/ 810733 h 1004785"/>
                  <a:gd name="connsiteX29" fmla="*/ 1635477 w 3886895"/>
                  <a:gd name="connsiteY29" fmla="*/ 822493 h 1004785"/>
                  <a:gd name="connsiteX30" fmla="*/ 1423783 w 3886895"/>
                  <a:gd name="connsiteY30" fmla="*/ 848955 h 1004785"/>
                  <a:gd name="connsiteX31" fmla="*/ 1165046 w 3886895"/>
                  <a:gd name="connsiteY31" fmla="*/ 860716 h 1004785"/>
                  <a:gd name="connsiteX32" fmla="*/ 747538 w 3886895"/>
                  <a:gd name="connsiteY32" fmla="*/ 866596 h 1004785"/>
                  <a:gd name="connsiteX33" fmla="*/ 459399 w 3886895"/>
                  <a:gd name="connsiteY33" fmla="*/ 869536 h 1004785"/>
                  <a:gd name="connsiteX34" fmla="*/ 118337 w 3886895"/>
                  <a:gd name="connsiteY34" fmla="*/ 881297 h 1004785"/>
                  <a:gd name="connsiteX35" fmla="*/ 9550 w 3886895"/>
                  <a:gd name="connsiteY35" fmla="*/ 910699 h 1004785"/>
                  <a:gd name="connsiteX36" fmla="*/ 44832 w 3886895"/>
                  <a:gd name="connsiteY36" fmla="*/ 948922 h 1004785"/>
                  <a:gd name="connsiteX37" fmla="*/ 191842 w 3886895"/>
                  <a:gd name="connsiteY37" fmla="*/ 969503 h 1004785"/>
                  <a:gd name="connsiteX38" fmla="*/ 494682 w 3886895"/>
                  <a:gd name="connsiteY38" fmla="*/ 987144 h 1004785"/>
                  <a:gd name="connsiteX39" fmla="*/ 815163 w 3886895"/>
                  <a:gd name="connsiteY39" fmla="*/ 998905 h 1004785"/>
                  <a:gd name="connsiteX40" fmla="*/ 1159165 w 3886895"/>
                  <a:gd name="connsiteY40" fmla="*/ 1001845 h 1004785"/>
                  <a:gd name="connsiteX41" fmla="*/ 1370859 w 3886895"/>
                  <a:gd name="connsiteY41" fmla="*/ 995965 h 1004785"/>
                  <a:gd name="connsiteX42" fmla="*/ 1579613 w 3886895"/>
                  <a:gd name="connsiteY42" fmla="*/ 981264 h 1004785"/>
                  <a:gd name="connsiteX43" fmla="*/ 1729563 w 3886895"/>
                  <a:gd name="connsiteY43" fmla="*/ 963623 h 1004785"/>
                  <a:gd name="connsiteX44" fmla="*/ 1797187 w 3886895"/>
                  <a:gd name="connsiteY44" fmla="*/ 975383 h 1004785"/>
                  <a:gd name="connsiteX45" fmla="*/ 1820709 w 3886895"/>
                  <a:gd name="connsiteY45" fmla="*/ 1004785 h 1004785"/>
                  <a:gd name="connsiteX0" fmla="*/ 3886366 w 3886366"/>
                  <a:gd name="connsiteY0" fmla="*/ 0 h 1004785"/>
                  <a:gd name="connsiteX1" fmla="*/ 3419764 w 3886366"/>
                  <a:gd name="connsiteY1" fmla="*/ 133274 h 1004785"/>
                  <a:gd name="connsiteX2" fmla="*/ 3145352 w 3886366"/>
                  <a:gd name="connsiteY2" fmla="*/ 235822 h 1004785"/>
                  <a:gd name="connsiteX3" fmla="*/ 2918153 w 3886366"/>
                  <a:gd name="connsiteY3" fmla="*/ 343198 h 1004785"/>
                  <a:gd name="connsiteX4" fmla="*/ 2749639 w 3886366"/>
                  <a:gd name="connsiteY4" fmla="*/ 398619 h 1004785"/>
                  <a:gd name="connsiteX5" fmla="*/ 2607340 w 3886366"/>
                  <a:gd name="connsiteY5" fmla="*/ 365310 h 1004785"/>
                  <a:gd name="connsiteX6" fmla="*/ 2453808 w 3886366"/>
                  <a:gd name="connsiteY6" fmla="*/ 278558 h 1004785"/>
                  <a:gd name="connsiteX7" fmla="*/ 2278850 w 3886366"/>
                  <a:gd name="connsiteY7" fmla="*/ 281498 h 1004785"/>
                  <a:gd name="connsiteX8" fmla="*/ 2014232 w 3886366"/>
                  <a:gd name="connsiteY8" fmla="*/ 352063 h 1004785"/>
                  <a:gd name="connsiteX9" fmla="*/ 1726094 w 3886366"/>
                  <a:gd name="connsiteY9" fmla="*/ 437328 h 1004785"/>
                  <a:gd name="connsiteX10" fmla="*/ 1343868 w 3886366"/>
                  <a:gd name="connsiteY10" fmla="*/ 504953 h 1004785"/>
                  <a:gd name="connsiteX11" fmla="*/ 982225 w 3886366"/>
                  <a:gd name="connsiteY11" fmla="*/ 546115 h 1004785"/>
                  <a:gd name="connsiteX12" fmla="*/ 423588 w 3886366"/>
                  <a:gd name="connsiteY12" fmla="*/ 581398 h 1004785"/>
                  <a:gd name="connsiteX13" fmla="*/ 182492 w 3886366"/>
                  <a:gd name="connsiteY13" fmla="*/ 596099 h 1004785"/>
                  <a:gd name="connsiteX14" fmla="*/ 38423 w 3886366"/>
                  <a:gd name="connsiteY14" fmla="*/ 607859 h 1004785"/>
                  <a:gd name="connsiteX15" fmla="*/ 200 w 3886366"/>
                  <a:gd name="connsiteY15" fmla="*/ 637261 h 1004785"/>
                  <a:gd name="connsiteX16" fmla="*/ 48973 w 3886366"/>
                  <a:gd name="connsiteY16" fmla="*/ 686371 h 1004785"/>
                  <a:gd name="connsiteX17" fmla="*/ 181174 w 3886366"/>
                  <a:gd name="connsiteY17" fmla="*/ 713126 h 1004785"/>
                  <a:gd name="connsiteX18" fmla="*/ 418724 w 3886366"/>
                  <a:gd name="connsiteY18" fmla="*/ 721355 h 1004785"/>
                  <a:gd name="connsiteX19" fmla="*/ 628578 w 3886366"/>
                  <a:gd name="connsiteY19" fmla="*/ 723415 h 1004785"/>
                  <a:gd name="connsiteX20" fmla="*/ 865222 w 3886366"/>
                  <a:gd name="connsiteY20" fmla="*/ 713416 h 1004785"/>
                  <a:gd name="connsiteX21" fmla="*/ 1150530 w 3886366"/>
                  <a:gd name="connsiteY21" fmla="*/ 704891 h 1004785"/>
                  <a:gd name="connsiteX22" fmla="*/ 1385031 w 3886366"/>
                  <a:gd name="connsiteY22" fmla="*/ 687251 h 1004785"/>
                  <a:gd name="connsiteX23" fmla="*/ 1584964 w 3886366"/>
                  <a:gd name="connsiteY23" fmla="*/ 649022 h 1004785"/>
                  <a:gd name="connsiteX24" fmla="*/ 1693751 w 3886366"/>
                  <a:gd name="connsiteY24" fmla="*/ 646082 h 1004785"/>
                  <a:gd name="connsiteX25" fmla="*/ 1758436 w 3886366"/>
                  <a:gd name="connsiteY25" fmla="*/ 678424 h 1004785"/>
                  <a:gd name="connsiteX26" fmla="*/ 1770196 w 3886366"/>
                  <a:gd name="connsiteY26" fmla="*/ 728407 h 1004785"/>
                  <a:gd name="connsiteX27" fmla="*/ 1758436 w 3886366"/>
                  <a:gd name="connsiteY27" fmla="*/ 772510 h 1004785"/>
                  <a:gd name="connsiteX28" fmla="*/ 1708452 w 3886366"/>
                  <a:gd name="connsiteY28" fmla="*/ 810733 h 1004785"/>
                  <a:gd name="connsiteX29" fmla="*/ 1634948 w 3886366"/>
                  <a:gd name="connsiteY29" fmla="*/ 822493 h 1004785"/>
                  <a:gd name="connsiteX30" fmla="*/ 1423254 w 3886366"/>
                  <a:gd name="connsiteY30" fmla="*/ 848955 h 1004785"/>
                  <a:gd name="connsiteX31" fmla="*/ 1164517 w 3886366"/>
                  <a:gd name="connsiteY31" fmla="*/ 860716 h 1004785"/>
                  <a:gd name="connsiteX32" fmla="*/ 747009 w 3886366"/>
                  <a:gd name="connsiteY32" fmla="*/ 866596 h 1004785"/>
                  <a:gd name="connsiteX33" fmla="*/ 458870 w 3886366"/>
                  <a:gd name="connsiteY33" fmla="*/ 869536 h 1004785"/>
                  <a:gd name="connsiteX34" fmla="*/ 117808 w 3886366"/>
                  <a:gd name="connsiteY34" fmla="*/ 881297 h 1004785"/>
                  <a:gd name="connsiteX35" fmla="*/ 9021 w 3886366"/>
                  <a:gd name="connsiteY35" fmla="*/ 910699 h 1004785"/>
                  <a:gd name="connsiteX36" fmla="*/ 44303 w 3886366"/>
                  <a:gd name="connsiteY36" fmla="*/ 948922 h 1004785"/>
                  <a:gd name="connsiteX37" fmla="*/ 191313 w 3886366"/>
                  <a:gd name="connsiteY37" fmla="*/ 969503 h 1004785"/>
                  <a:gd name="connsiteX38" fmla="*/ 494153 w 3886366"/>
                  <a:gd name="connsiteY38" fmla="*/ 987144 h 1004785"/>
                  <a:gd name="connsiteX39" fmla="*/ 814634 w 3886366"/>
                  <a:gd name="connsiteY39" fmla="*/ 998905 h 1004785"/>
                  <a:gd name="connsiteX40" fmla="*/ 1158636 w 3886366"/>
                  <a:gd name="connsiteY40" fmla="*/ 1001845 h 1004785"/>
                  <a:gd name="connsiteX41" fmla="*/ 1370330 w 3886366"/>
                  <a:gd name="connsiteY41" fmla="*/ 995965 h 1004785"/>
                  <a:gd name="connsiteX42" fmla="*/ 1579084 w 3886366"/>
                  <a:gd name="connsiteY42" fmla="*/ 981264 h 1004785"/>
                  <a:gd name="connsiteX43" fmla="*/ 1729034 w 3886366"/>
                  <a:gd name="connsiteY43" fmla="*/ 963623 h 1004785"/>
                  <a:gd name="connsiteX44" fmla="*/ 1796658 w 3886366"/>
                  <a:gd name="connsiteY44" fmla="*/ 975383 h 1004785"/>
                  <a:gd name="connsiteX45" fmla="*/ 1820180 w 3886366"/>
                  <a:gd name="connsiteY45" fmla="*/ 1004785 h 1004785"/>
                  <a:gd name="connsiteX0" fmla="*/ 3886366 w 3886366"/>
                  <a:gd name="connsiteY0" fmla="*/ 0 h 1004785"/>
                  <a:gd name="connsiteX1" fmla="*/ 3419764 w 3886366"/>
                  <a:gd name="connsiteY1" fmla="*/ 133274 h 1004785"/>
                  <a:gd name="connsiteX2" fmla="*/ 3145352 w 3886366"/>
                  <a:gd name="connsiteY2" fmla="*/ 235822 h 1004785"/>
                  <a:gd name="connsiteX3" fmla="*/ 2918153 w 3886366"/>
                  <a:gd name="connsiteY3" fmla="*/ 343198 h 1004785"/>
                  <a:gd name="connsiteX4" fmla="*/ 2749639 w 3886366"/>
                  <a:gd name="connsiteY4" fmla="*/ 398619 h 1004785"/>
                  <a:gd name="connsiteX5" fmla="*/ 2607340 w 3886366"/>
                  <a:gd name="connsiteY5" fmla="*/ 365310 h 1004785"/>
                  <a:gd name="connsiteX6" fmla="*/ 2453808 w 3886366"/>
                  <a:gd name="connsiteY6" fmla="*/ 278558 h 1004785"/>
                  <a:gd name="connsiteX7" fmla="*/ 2278850 w 3886366"/>
                  <a:gd name="connsiteY7" fmla="*/ 281498 h 1004785"/>
                  <a:gd name="connsiteX8" fmla="*/ 2014232 w 3886366"/>
                  <a:gd name="connsiteY8" fmla="*/ 352063 h 1004785"/>
                  <a:gd name="connsiteX9" fmla="*/ 1726094 w 3886366"/>
                  <a:gd name="connsiteY9" fmla="*/ 437328 h 1004785"/>
                  <a:gd name="connsiteX10" fmla="*/ 1343868 w 3886366"/>
                  <a:gd name="connsiteY10" fmla="*/ 504953 h 1004785"/>
                  <a:gd name="connsiteX11" fmla="*/ 982225 w 3886366"/>
                  <a:gd name="connsiteY11" fmla="*/ 546115 h 1004785"/>
                  <a:gd name="connsiteX12" fmla="*/ 423588 w 3886366"/>
                  <a:gd name="connsiteY12" fmla="*/ 581398 h 1004785"/>
                  <a:gd name="connsiteX13" fmla="*/ 182492 w 3886366"/>
                  <a:gd name="connsiteY13" fmla="*/ 596099 h 1004785"/>
                  <a:gd name="connsiteX14" fmla="*/ 38423 w 3886366"/>
                  <a:gd name="connsiteY14" fmla="*/ 607859 h 1004785"/>
                  <a:gd name="connsiteX15" fmla="*/ 200 w 3886366"/>
                  <a:gd name="connsiteY15" fmla="*/ 637261 h 1004785"/>
                  <a:gd name="connsiteX16" fmla="*/ 48973 w 3886366"/>
                  <a:gd name="connsiteY16" fmla="*/ 686371 h 1004785"/>
                  <a:gd name="connsiteX17" fmla="*/ 181174 w 3886366"/>
                  <a:gd name="connsiteY17" fmla="*/ 713126 h 1004785"/>
                  <a:gd name="connsiteX18" fmla="*/ 418724 w 3886366"/>
                  <a:gd name="connsiteY18" fmla="*/ 721355 h 1004785"/>
                  <a:gd name="connsiteX19" fmla="*/ 628578 w 3886366"/>
                  <a:gd name="connsiteY19" fmla="*/ 723415 h 1004785"/>
                  <a:gd name="connsiteX20" fmla="*/ 865222 w 3886366"/>
                  <a:gd name="connsiteY20" fmla="*/ 713416 h 1004785"/>
                  <a:gd name="connsiteX21" fmla="*/ 1150530 w 3886366"/>
                  <a:gd name="connsiteY21" fmla="*/ 704891 h 1004785"/>
                  <a:gd name="connsiteX22" fmla="*/ 1385031 w 3886366"/>
                  <a:gd name="connsiteY22" fmla="*/ 687251 h 1004785"/>
                  <a:gd name="connsiteX23" fmla="*/ 1580100 w 3886366"/>
                  <a:gd name="connsiteY23" fmla="*/ 665492 h 1004785"/>
                  <a:gd name="connsiteX24" fmla="*/ 1693751 w 3886366"/>
                  <a:gd name="connsiteY24" fmla="*/ 646082 h 1004785"/>
                  <a:gd name="connsiteX25" fmla="*/ 1758436 w 3886366"/>
                  <a:gd name="connsiteY25" fmla="*/ 678424 h 1004785"/>
                  <a:gd name="connsiteX26" fmla="*/ 1770196 w 3886366"/>
                  <a:gd name="connsiteY26" fmla="*/ 728407 h 1004785"/>
                  <a:gd name="connsiteX27" fmla="*/ 1758436 w 3886366"/>
                  <a:gd name="connsiteY27" fmla="*/ 772510 h 1004785"/>
                  <a:gd name="connsiteX28" fmla="*/ 1708452 w 3886366"/>
                  <a:gd name="connsiteY28" fmla="*/ 810733 h 1004785"/>
                  <a:gd name="connsiteX29" fmla="*/ 1634948 w 3886366"/>
                  <a:gd name="connsiteY29" fmla="*/ 822493 h 1004785"/>
                  <a:gd name="connsiteX30" fmla="*/ 1423254 w 3886366"/>
                  <a:gd name="connsiteY30" fmla="*/ 848955 h 1004785"/>
                  <a:gd name="connsiteX31" fmla="*/ 1164517 w 3886366"/>
                  <a:gd name="connsiteY31" fmla="*/ 860716 h 1004785"/>
                  <a:gd name="connsiteX32" fmla="*/ 747009 w 3886366"/>
                  <a:gd name="connsiteY32" fmla="*/ 866596 h 1004785"/>
                  <a:gd name="connsiteX33" fmla="*/ 458870 w 3886366"/>
                  <a:gd name="connsiteY33" fmla="*/ 869536 h 1004785"/>
                  <a:gd name="connsiteX34" fmla="*/ 117808 w 3886366"/>
                  <a:gd name="connsiteY34" fmla="*/ 881297 h 1004785"/>
                  <a:gd name="connsiteX35" fmla="*/ 9021 w 3886366"/>
                  <a:gd name="connsiteY35" fmla="*/ 910699 h 1004785"/>
                  <a:gd name="connsiteX36" fmla="*/ 44303 w 3886366"/>
                  <a:gd name="connsiteY36" fmla="*/ 948922 h 1004785"/>
                  <a:gd name="connsiteX37" fmla="*/ 191313 w 3886366"/>
                  <a:gd name="connsiteY37" fmla="*/ 969503 h 1004785"/>
                  <a:gd name="connsiteX38" fmla="*/ 494153 w 3886366"/>
                  <a:gd name="connsiteY38" fmla="*/ 987144 h 1004785"/>
                  <a:gd name="connsiteX39" fmla="*/ 814634 w 3886366"/>
                  <a:gd name="connsiteY39" fmla="*/ 998905 h 1004785"/>
                  <a:gd name="connsiteX40" fmla="*/ 1158636 w 3886366"/>
                  <a:gd name="connsiteY40" fmla="*/ 1001845 h 1004785"/>
                  <a:gd name="connsiteX41" fmla="*/ 1370330 w 3886366"/>
                  <a:gd name="connsiteY41" fmla="*/ 995965 h 1004785"/>
                  <a:gd name="connsiteX42" fmla="*/ 1579084 w 3886366"/>
                  <a:gd name="connsiteY42" fmla="*/ 981264 h 1004785"/>
                  <a:gd name="connsiteX43" fmla="*/ 1729034 w 3886366"/>
                  <a:gd name="connsiteY43" fmla="*/ 963623 h 1004785"/>
                  <a:gd name="connsiteX44" fmla="*/ 1796658 w 3886366"/>
                  <a:gd name="connsiteY44" fmla="*/ 975383 h 1004785"/>
                  <a:gd name="connsiteX45" fmla="*/ 1820180 w 3886366"/>
                  <a:gd name="connsiteY45" fmla="*/ 1004785 h 1004785"/>
                  <a:gd name="connsiteX0" fmla="*/ 3886366 w 3886366"/>
                  <a:gd name="connsiteY0" fmla="*/ 0 h 1004785"/>
                  <a:gd name="connsiteX1" fmla="*/ 3419764 w 3886366"/>
                  <a:gd name="connsiteY1" fmla="*/ 133274 h 1004785"/>
                  <a:gd name="connsiteX2" fmla="*/ 3145352 w 3886366"/>
                  <a:gd name="connsiteY2" fmla="*/ 235822 h 1004785"/>
                  <a:gd name="connsiteX3" fmla="*/ 2918153 w 3886366"/>
                  <a:gd name="connsiteY3" fmla="*/ 343198 h 1004785"/>
                  <a:gd name="connsiteX4" fmla="*/ 2749639 w 3886366"/>
                  <a:gd name="connsiteY4" fmla="*/ 398619 h 1004785"/>
                  <a:gd name="connsiteX5" fmla="*/ 2607340 w 3886366"/>
                  <a:gd name="connsiteY5" fmla="*/ 365310 h 1004785"/>
                  <a:gd name="connsiteX6" fmla="*/ 2453808 w 3886366"/>
                  <a:gd name="connsiteY6" fmla="*/ 278558 h 1004785"/>
                  <a:gd name="connsiteX7" fmla="*/ 2278850 w 3886366"/>
                  <a:gd name="connsiteY7" fmla="*/ 281498 h 1004785"/>
                  <a:gd name="connsiteX8" fmla="*/ 2014232 w 3886366"/>
                  <a:gd name="connsiteY8" fmla="*/ 352063 h 1004785"/>
                  <a:gd name="connsiteX9" fmla="*/ 1726094 w 3886366"/>
                  <a:gd name="connsiteY9" fmla="*/ 437328 h 1004785"/>
                  <a:gd name="connsiteX10" fmla="*/ 1343868 w 3886366"/>
                  <a:gd name="connsiteY10" fmla="*/ 504953 h 1004785"/>
                  <a:gd name="connsiteX11" fmla="*/ 982225 w 3886366"/>
                  <a:gd name="connsiteY11" fmla="*/ 546115 h 1004785"/>
                  <a:gd name="connsiteX12" fmla="*/ 423588 w 3886366"/>
                  <a:gd name="connsiteY12" fmla="*/ 581398 h 1004785"/>
                  <a:gd name="connsiteX13" fmla="*/ 182492 w 3886366"/>
                  <a:gd name="connsiteY13" fmla="*/ 596099 h 1004785"/>
                  <a:gd name="connsiteX14" fmla="*/ 38423 w 3886366"/>
                  <a:gd name="connsiteY14" fmla="*/ 607859 h 1004785"/>
                  <a:gd name="connsiteX15" fmla="*/ 200 w 3886366"/>
                  <a:gd name="connsiteY15" fmla="*/ 637261 h 1004785"/>
                  <a:gd name="connsiteX16" fmla="*/ 48973 w 3886366"/>
                  <a:gd name="connsiteY16" fmla="*/ 686371 h 1004785"/>
                  <a:gd name="connsiteX17" fmla="*/ 181174 w 3886366"/>
                  <a:gd name="connsiteY17" fmla="*/ 713126 h 1004785"/>
                  <a:gd name="connsiteX18" fmla="*/ 418724 w 3886366"/>
                  <a:gd name="connsiteY18" fmla="*/ 721355 h 1004785"/>
                  <a:gd name="connsiteX19" fmla="*/ 628578 w 3886366"/>
                  <a:gd name="connsiteY19" fmla="*/ 723415 h 1004785"/>
                  <a:gd name="connsiteX20" fmla="*/ 865222 w 3886366"/>
                  <a:gd name="connsiteY20" fmla="*/ 713416 h 1004785"/>
                  <a:gd name="connsiteX21" fmla="*/ 1150530 w 3886366"/>
                  <a:gd name="connsiteY21" fmla="*/ 704891 h 1004785"/>
                  <a:gd name="connsiteX22" fmla="*/ 1385031 w 3886366"/>
                  <a:gd name="connsiteY22" fmla="*/ 687251 h 1004785"/>
                  <a:gd name="connsiteX23" fmla="*/ 1580100 w 3886366"/>
                  <a:gd name="connsiteY23" fmla="*/ 665492 h 1004785"/>
                  <a:gd name="connsiteX24" fmla="*/ 1693751 w 3886366"/>
                  <a:gd name="connsiteY24" fmla="*/ 658434 h 1004785"/>
                  <a:gd name="connsiteX25" fmla="*/ 1758436 w 3886366"/>
                  <a:gd name="connsiteY25" fmla="*/ 678424 h 1004785"/>
                  <a:gd name="connsiteX26" fmla="*/ 1770196 w 3886366"/>
                  <a:gd name="connsiteY26" fmla="*/ 728407 h 1004785"/>
                  <a:gd name="connsiteX27" fmla="*/ 1758436 w 3886366"/>
                  <a:gd name="connsiteY27" fmla="*/ 772510 h 1004785"/>
                  <a:gd name="connsiteX28" fmla="*/ 1708452 w 3886366"/>
                  <a:gd name="connsiteY28" fmla="*/ 810733 h 1004785"/>
                  <a:gd name="connsiteX29" fmla="*/ 1634948 w 3886366"/>
                  <a:gd name="connsiteY29" fmla="*/ 822493 h 1004785"/>
                  <a:gd name="connsiteX30" fmla="*/ 1423254 w 3886366"/>
                  <a:gd name="connsiteY30" fmla="*/ 848955 h 1004785"/>
                  <a:gd name="connsiteX31" fmla="*/ 1164517 w 3886366"/>
                  <a:gd name="connsiteY31" fmla="*/ 860716 h 1004785"/>
                  <a:gd name="connsiteX32" fmla="*/ 747009 w 3886366"/>
                  <a:gd name="connsiteY32" fmla="*/ 866596 h 1004785"/>
                  <a:gd name="connsiteX33" fmla="*/ 458870 w 3886366"/>
                  <a:gd name="connsiteY33" fmla="*/ 869536 h 1004785"/>
                  <a:gd name="connsiteX34" fmla="*/ 117808 w 3886366"/>
                  <a:gd name="connsiteY34" fmla="*/ 881297 h 1004785"/>
                  <a:gd name="connsiteX35" fmla="*/ 9021 w 3886366"/>
                  <a:gd name="connsiteY35" fmla="*/ 910699 h 1004785"/>
                  <a:gd name="connsiteX36" fmla="*/ 44303 w 3886366"/>
                  <a:gd name="connsiteY36" fmla="*/ 948922 h 1004785"/>
                  <a:gd name="connsiteX37" fmla="*/ 191313 w 3886366"/>
                  <a:gd name="connsiteY37" fmla="*/ 969503 h 1004785"/>
                  <a:gd name="connsiteX38" fmla="*/ 494153 w 3886366"/>
                  <a:gd name="connsiteY38" fmla="*/ 987144 h 1004785"/>
                  <a:gd name="connsiteX39" fmla="*/ 814634 w 3886366"/>
                  <a:gd name="connsiteY39" fmla="*/ 998905 h 1004785"/>
                  <a:gd name="connsiteX40" fmla="*/ 1158636 w 3886366"/>
                  <a:gd name="connsiteY40" fmla="*/ 1001845 h 1004785"/>
                  <a:gd name="connsiteX41" fmla="*/ 1370330 w 3886366"/>
                  <a:gd name="connsiteY41" fmla="*/ 995965 h 1004785"/>
                  <a:gd name="connsiteX42" fmla="*/ 1579084 w 3886366"/>
                  <a:gd name="connsiteY42" fmla="*/ 981264 h 1004785"/>
                  <a:gd name="connsiteX43" fmla="*/ 1729034 w 3886366"/>
                  <a:gd name="connsiteY43" fmla="*/ 963623 h 1004785"/>
                  <a:gd name="connsiteX44" fmla="*/ 1796658 w 3886366"/>
                  <a:gd name="connsiteY44" fmla="*/ 975383 h 1004785"/>
                  <a:gd name="connsiteX45" fmla="*/ 1820180 w 3886366"/>
                  <a:gd name="connsiteY45" fmla="*/ 1004785 h 1004785"/>
                  <a:gd name="connsiteX0" fmla="*/ 3886366 w 3886366"/>
                  <a:gd name="connsiteY0" fmla="*/ 0 h 1004785"/>
                  <a:gd name="connsiteX1" fmla="*/ 3419764 w 3886366"/>
                  <a:gd name="connsiteY1" fmla="*/ 133274 h 1004785"/>
                  <a:gd name="connsiteX2" fmla="*/ 3145352 w 3886366"/>
                  <a:gd name="connsiteY2" fmla="*/ 235822 h 1004785"/>
                  <a:gd name="connsiteX3" fmla="*/ 2918153 w 3886366"/>
                  <a:gd name="connsiteY3" fmla="*/ 343198 h 1004785"/>
                  <a:gd name="connsiteX4" fmla="*/ 2749639 w 3886366"/>
                  <a:gd name="connsiteY4" fmla="*/ 398619 h 1004785"/>
                  <a:gd name="connsiteX5" fmla="*/ 2607340 w 3886366"/>
                  <a:gd name="connsiteY5" fmla="*/ 365310 h 1004785"/>
                  <a:gd name="connsiteX6" fmla="*/ 2453808 w 3886366"/>
                  <a:gd name="connsiteY6" fmla="*/ 278558 h 1004785"/>
                  <a:gd name="connsiteX7" fmla="*/ 2278850 w 3886366"/>
                  <a:gd name="connsiteY7" fmla="*/ 281498 h 1004785"/>
                  <a:gd name="connsiteX8" fmla="*/ 2014232 w 3886366"/>
                  <a:gd name="connsiteY8" fmla="*/ 352063 h 1004785"/>
                  <a:gd name="connsiteX9" fmla="*/ 1726094 w 3886366"/>
                  <a:gd name="connsiteY9" fmla="*/ 437328 h 1004785"/>
                  <a:gd name="connsiteX10" fmla="*/ 1343868 w 3886366"/>
                  <a:gd name="connsiteY10" fmla="*/ 504953 h 1004785"/>
                  <a:gd name="connsiteX11" fmla="*/ 982225 w 3886366"/>
                  <a:gd name="connsiteY11" fmla="*/ 546115 h 1004785"/>
                  <a:gd name="connsiteX12" fmla="*/ 423588 w 3886366"/>
                  <a:gd name="connsiteY12" fmla="*/ 581398 h 1004785"/>
                  <a:gd name="connsiteX13" fmla="*/ 182492 w 3886366"/>
                  <a:gd name="connsiteY13" fmla="*/ 596099 h 1004785"/>
                  <a:gd name="connsiteX14" fmla="*/ 38423 w 3886366"/>
                  <a:gd name="connsiteY14" fmla="*/ 607859 h 1004785"/>
                  <a:gd name="connsiteX15" fmla="*/ 200 w 3886366"/>
                  <a:gd name="connsiteY15" fmla="*/ 637261 h 1004785"/>
                  <a:gd name="connsiteX16" fmla="*/ 48973 w 3886366"/>
                  <a:gd name="connsiteY16" fmla="*/ 686371 h 1004785"/>
                  <a:gd name="connsiteX17" fmla="*/ 181174 w 3886366"/>
                  <a:gd name="connsiteY17" fmla="*/ 713126 h 1004785"/>
                  <a:gd name="connsiteX18" fmla="*/ 418724 w 3886366"/>
                  <a:gd name="connsiteY18" fmla="*/ 721355 h 1004785"/>
                  <a:gd name="connsiteX19" fmla="*/ 628578 w 3886366"/>
                  <a:gd name="connsiteY19" fmla="*/ 723415 h 1004785"/>
                  <a:gd name="connsiteX20" fmla="*/ 865222 w 3886366"/>
                  <a:gd name="connsiteY20" fmla="*/ 713416 h 1004785"/>
                  <a:gd name="connsiteX21" fmla="*/ 1150530 w 3886366"/>
                  <a:gd name="connsiteY21" fmla="*/ 704891 h 1004785"/>
                  <a:gd name="connsiteX22" fmla="*/ 1385031 w 3886366"/>
                  <a:gd name="connsiteY22" fmla="*/ 687251 h 1004785"/>
                  <a:gd name="connsiteX23" fmla="*/ 1580100 w 3886366"/>
                  <a:gd name="connsiteY23" fmla="*/ 665492 h 1004785"/>
                  <a:gd name="connsiteX24" fmla="*/ 1693751 w 3886366"/>
                  <a:gd name="connsiteY24" fmla="*/ 658434 h 1004785"/>
                  <a:gd name="connsiteX25" fmla="*/ 1758436 w 3886366"/>
                  <a:gd name="connsiteY25" fmla="*/ 678424 h 1004785"/>
                  <a:gd name="connsiteX26" fmla="*/ 1770196 w 3886366"/>
                  <a:gd name="connsiteY26" fmla="*/ 728407 h 1004785"/>
                  <a:gd name="connsiteX27" fmla="*/ 1758436 w 3886366"/>
                  <a:gd name="connsiteY27" fmla="*/ 772510 h 1004785"/>
                  <a:gd name="connsiteX28" fmla="*/ 1708452 w 3886366"/>
                  <a:gd name="connsiteY28" fmla="*/ 800440 h 1004785"/>
                  <a:gd name="connsiteX29" fmla="*/ 1634948 w 3886366"/>
                  <a:gd name="connsiteY29" fmla="*/ 822493 h 1004785"/>
                  <a:gd name="connsiteX30" fmla="*/ 1423254 w 3886366"/>
                  <a:gd name="connsiteY30" fmla="*/ 848955 h 1004785"/>
                  <a:gd name="connsiteX31" fmla="*/ 1164517 w 3886366"/>
                  <a:gd name="connsiteY31" fmla="*/ 860716 h 1004785"/>
                  <a:gd name="connsiteX32" fmla="*/ 747009 w 3886366"/>
                  <a:gd name="connsiteY32" fmla="*/ 866596 h 1004785"/>
                  <a:gd name="connsiteX33" fmla="*/ 458870 w 3886366"/>
                  <a:gd name="connsiteY33" fmla="*/ 869536 h 1004785"/>
                  <a:gd name="connsiteX34" fmla="*/ 117808 w 3886366"/>
                  <a:gd name="connsiteY34" fmla="*/ 881297 h 1004785"/>
                  <a:gd name="connsiteX35" fmla="*/ 9021 w 3886366"/>
                  <a:gd name="connsiteY35" fmla="*/ 910699 h 1004785"/>
                  <a:gd name="connsiteX36" fmla="*/ 44303 w 3886366"/>
                  <a:gd name="connsiteY36" fmla="*/ 948922 h 1004785"/>
                  <a:gd name="connsiteX37" fmla="*/ 191313 w 3886366"/>
                  <a:gd name="connsiteY37" fmla="*/ 969503 h 1004785"/>
                  <a:gd name="connsiteX38" fmla="*/ 494153 w 3886366"/>
                  <a:gd name="connsiteY38" fmla="*/ 987144 h 1004785"/>
                  <a:gd name="connsiteX39" fmla="*/ 814634 w 3886366"/>
                  <a:gd name="connsiteY39" fmla="*/ 998905 h 1004785"/>
                  <a:gd name="connsiteX40" fmla="*/ 1158636 w 3886366"/>
                  <a:gd name="connsiteY40" fmla="*/ 1001845 h 1004785"/>
                  <a:gd name="connsiteX41" fmla="*/ 1370330 w 3886366"/>
                  <a:gd name="connsiteY41" fmla="*/ 995965 h 1004785"/>
                  <a:gd name="connsiteX42" fmla="*/ 1579084 w 3886366"/>
                  <a:gd name="connsiteY42" fmla="*/ 981264 h 1004785"/>
                  <a:gd name="connsiteX43" fmla="*/ 1729034 w 3886366"/>
                  <a:gd name="connsiteY43" fmla="*/ 963623 h 1004785"/>
                  <a:gd name="connsiteX44" fmla="*/ 1796658 w 3886366"/>
                  <a:gd name="connsiteY44" fmla="*/ 975383 h 1004785"/>
                  <a:gd name="connsiteX45" fmla="*/ 1820180 w 3886366"/>
                  <a:gd name="connsiteY45" fmla="*/ 1004785 h 1004785"/>
                  <a:gd name="connsiteX0" fmla="*/ 3886366 w 3886366"/>
                  <a:gd name="connsiteY0" fmla="*/ 0 h 1004785"/>
                  <a:gd name="connsiteX1" fmla="*/ 3419764 w 3886366"/>
                  <a:gd name="connsiteY1" fmla="*/ 133274 h 1004785"/>
                  <a:gd name="connsiteX2" fmla="*/ 3145352 w 3886366"/>
                  <a:gd name="connsiteY2" fmla="*/ 235822 h 1004785"/>
                  <a:gd name="connsiteX3" fmla="*/ 2918153 w 3886366"/>
                  <a:gd name="connsiteY3" fmla="*/ 343198 h 1004785"/>
                  <a:gd name="connsiteX4" fmla="*/ 2749639 w 3886366"/>
                  <a:gd name="connsiteY4" fmla="*/ 398619 h 1004785"/>
                  <a:gd name="connsiteX5" fmla="*/ 2607340 w 3886366"/>
                  <a:gd name="connsiteY5" fmla="*/ 365310 h 1004785"/>
                  <a:gd name="connsiteX6" fmla="*/ 2453808 w 3886366"/>
                  <a:gd name="connsiteY6" fmla="*/ 278558 h 1004785"/>
                  <a:gd name="connsiteX7" fmla="*/ 2278850 w 3886366"/>
                  <a:gd name="connsiteY7" fmla="*/ 281498 h 1004785"/>
                  <a:gd name="connsiteX8" fmla="*/ 2014232 w 3886366"/>
                  <a:gd name="connsiteY8" fmla="*/ 352063 h 1004785"/>
                  <a:gd name="connsiteX9" fmla="*/ 1726094 w 3886366"/>
                  <a:gd name="connsiteY9" fmla="*/ 437328 h 1004785"/>
                  <a:gd name="connsiteX10" fmla="*/ 1343868 w 3886366"/>
                  <a:gd name="connsiteY10" fmla="*/ 504953 h 1004785"/>
                  <a:gd name="connsiteX11" fmla="*/ 982225 w 3886366"/>
                  <a:gd name="connsiteY11" fmla="*/ 546115 h 1004785"/>
                  <a:gd name="connsiteX12" fmla="*/ 423588 w 3886366"/>
                  <a:gd name="connsiteY12" fmla="*/ 581398 h 1004785"/>
                  <a:gd name="connsiteX13" fmla="*/ 182492 w 3886366"/>
                  <a:gd name="connsiteY13" fmla="*/ 596099 h 1004785"/>
                  <a:gd name="connsiteX14" fmla="*/ 38423 w 3886366"/>
                  <a:gd name="connsiteY14" fmla="*/ 607859 h 1004785"/>
                  <a:gd name="connsiteX15" fmla="*/ 200 w 3886366"/>
                  <a:gd name="connsiteY15" fmla="*/ 637261 h 1004785"/>
                  <a:gd name="connsiteX16" fmla="*/ 48973 w 3886366"/>
                  <a:gd name="connsiteY16" fmla="*/ 686371 h 1004785"/>
                  <a:gd name="connsiteX17" fmla="*/ 181174 w 3886366"/>
                  <a:gd name="connsiteY17" fmla="*/ 713126 h 1004785"/>
                  <a:gd name="connsiteX18" fmla="*/ 418724 w 3886366"/>
                  <a:gd name="connsiteY18" fmla="*/ 721355 h 1004785"/>
                  <a:gd name="connsiteX19" fmla="*/ 628578 w 3886366"/>
                  <a:gd name="connsiteY19" fmla="*/ 723415 h 1004785"/>
                  <a:gd name="connsiteX20" fmla="*/ 865222 w 3886366"/>
                  <a:gd name="connsiteY20" fmla="*/ 713416 h 1004785"/>
                  <a:gd name="connsiteX21" fmla="*/ 1150530 w 3886366"/>
                  <a:gd name="connsiteY21" fmla="*/ 704891 h 1004785"/>
                  <a:gd name="connsiteX22" fmla="*/ 1385031 w 3886366"/>
                  <a:gd name="connsiteY22" fmla="*/ 687251 h 1004785"/>
                  <a:gd name="connsiteX23" fmla="*/ 1580100 w 3886366"/>
                  <a:gd name="connsiteY23" fmla="*/ 665492 h 1004785"/>
                  <a:gd name="connsiteX24" fmla="*/ 1693751 w 3886366"/>
                  <a:gd name="connsiteY24" fmla="*/ 658434 h 1004785"/>
                  <a:gd name="connsiteX25" fmla="*/ 1758436 w 3886366"/>
                  <a:gd name="connsiteY25" fmla="*/ 678424 h 1004785"/>
                  <a:gd name="connsiteX26" fmla="*/ 1770196 w 3886366"/>
                  <a:gd name="connsiteY26" fmla="*/ 728407 h 1004785"/>
                  <a:gd name="connsiteX27" fmla="*/ 1758436 w 3886366"/>
                  <a:gd name="connsiteY27" fmla="*/ 772510 h 1004785"/>
                  <a:gd name="connsiteX28" fmla="*/ 1708452 w 3886366"/>
                  <a:gd name="connsiteY28" fmla="*/ 800440 h 1004785"/>
                  <a:gd name="connsiteX29" fmla="*/ 1634948 w 3886366"/>
                  <a:gd name="connsiteY29" fmla="*/ 816317 h 1004785"/>
                  <a:gd name="connsiteX30" fmla="*/ 1423254 w 3886366"/>
                  <a:gd name="connsiteY30" fmla="*/ 848955 h 1004785"/>
                  <a:gd name="connsiteX31" fmla="*/ 1164517 w 3886366"/>
                  <a:gd name="connsiteY31" fmla="*/ 860716 h 1004785"/>
                  <a:gd name="connsiteX32" fmla="*/ 747009 w 3886366"/>
                  <a:gd name="connsiteY32" fmla="*/ 866596 h 1004785"/>
                  <a:gd name="connsiteX33" fmla="*/ 458870 w 3886366"/>
                  <a:gd name="connsiteY33" fmla="*/ 869536 h 1004785"/>
                  <a:gd name="connsiteX34" fmla="*/ 117808 w 3886366"/>
                  <a:gd name="connsiteY34" fmla="*/ 881297 h 1004785"/>
                  <a:gd name="connsiteX35" fmla="*/ 9021 w 3886366"/>
                  <a:gd name="connsiteY35" fmla="*/ 910699 h 1004785"/>
                  <a:gd name="connsiteX36" fmla="*/ 44303 w 3886366"/>
                  <a:gd name="connsiteY36" fmla="*/ 948922 h 1004785"/>
                  <a:gd name="connsiteX37" fmla="*/ 191313 w 3886366"/>
                  <a:gd name="connsiteY37" fmla="*/ 969503 h 1004785"/>
                  <a:gd name="connsiteX38" fmla="*/ 494153 w 3886366"/>
                  <a:gd name="connsiteY38" fmla="*/ 987144 h 1004785"/>
                  <a:gd name="connsiteX39" fmla="*/ 814634 w 3886366"/>
                  <a:gd name="connsiteY39" fmla="*/ 998905 h 1004785"/>
                  <a:gd name="connsiteX40" fmla="*/ 1158636 w 3886366"/>
                  <a:gd name="connsiteY40" fmla="*/ 1001845 h 1004785"/>
                  <a:gd name="connsiteX41" fmla="*/ 1370330 w 3886366"/>
                  <a:gd name="connsiteY41" fmla="*/ 995965 h 1004785"/>
                  <a:gd name="connsiteX42" fmla="*/ 1579084 w 3886366"/>
                  <a:gd name="connsiteY42" fmla="*/ 981264 h 1004785"/>
                  <a:gd name="connsiteX43" fmla="*/ 1729034 w 3886366"/>
                  <a:gd name="connsiteY43" fmla="*/ 963623 h 1004785"/>
                  <a:gd name="connsiteX44" fmla="*/ 1796658 w 3886366"/>
                  <a:gd name="connsiteY44" fmla="*/ 975383 h 1004785"/>
                  <a:gd name="connsiteX45" fmla="*/ 1820180 w 3886366"/>
                  <a:gd name="connsiteY45" fmla="*/ 1004785 h 1004785"/>
                  <a:gd name="connsiteX0" fmla="*/ 3886366 w 3886366"/>
                  <a:gd name="connsiteY0" fmla="*/ 0 h 1004785"/>
                  <a:gd name="connsiteX1" fmla="*/ 3419764 w 3886366"/>
                  <a:gd name="connsiteY1" fmla="*/ 133274 h 1004785"/>
                  <a:gd name="connsiteX2" fmla="*/ 3145352 w 3886366"/>
                  <a:gd name="connsiteY2" fmla="*/ 235822 h 1004785"/>
                  <a:gd name="connsiteX3" fmla="*/ 2918153 w 3886366"/>
                  <a:gd name="connsiteY3" fmla="*/ 343198 h 1004785"/>
                  <a:gd name="connsiteX4" fmla="*/ 2749639 w 3886366"/>
                  <a:gd name="connsiteY4" fmla="*/ 398619 h 1004785"/>
                  <a:gd name="connsiteX5" fmla="*/ 2607340 w 3886366"/>
                  <a:gd name="connsiteY5" fmla="*/ 365310 h 1004785"/>
                  <a:gd name="connsiteX6" fmla="*/ 2453808 w 3886366"/>
                  <a:gd name="connsiteY6" fmla="*/ 278558 h 1004785"/>
                  <a:gd name="connsiteX7" fmla="*/ 2278850 w 3886366"/>
                  <a:gd name="connsiteY7" fmla="*/ 281498 h 1004785"/>
                  <a:gd name="connsiteX8" fmla="*/ 2014232 w 3886366"/>
                  <a:gd name="connsiteY8" fmla="*/ 352063 h 1004785"/>
                  <a:gd name="connsiteX9" fmla="*/ 1726094 w 3886366"/>
                  <a:gd name="connsiteY9" fmla="*/ 437328 h 1004785"/>
                  <a:gd name="connsiteX10" fmla="*/ 1343868 w 3886366"/>
                  <a:gd name="connsiteY10" fmla="*/ 504953 h 1004785"/>
                  <a:gd name="connsiteX11" fmla="*/ 982225 w 3886366"/>
                  <a:gd name="connsiteY11" fmla="*/ 546115 h 1004785"/>
                  <a:gd name="connsiteX12" fmla="*/ 423588 w 3886366"/>
                  <a:gd name="connsiteY12" fmla="*/ 581398 h 1004785"/>
                  <a:gd name="connsiteX13" fmla="*/ 182492 w 3886366"/>
                  <a:gd name="connsiteY13" fmla="*/ 596099 h 1004785"/>
                  <a:gd name="connsiteX14" fmla="*/ 38423 w 3886366"/>
                  <a:gd name="connsiteY14" fmla="*/ 607859 h 1004785"/>
                  <a:gd name="connsiteX15" fmla="*/ 200 w 3886366"/>
                  <a:gd name="connsiteY15" fmla="*/ 637261 h 1004785"/>
                  <a:gd name="connsiteX16" fmla="*/ 48973 w 3886366"/>
                  <a:gd name="connsiteY16" fmla="*/ 686371 h 1004785"/>
                  <a:gd name="connsiteX17" fmla="*/ 181174 w 3886366"/>
                  <a:gd name="connsiteY17" fmla="*/ 713126 h 1004785"/>
                  <a:gd name="connsiteX18" fmla="*/ 418724 w 3886366"/>
                  <a:gd name="connsiteY18" fmla="*/ 721355 h 1004785"/>
                  <a:gd name="connsiteX19" fmla="*/ 628578 w 3886366"/>
                  <a:gd name="connsiteY19" fmla="*/ 723415 h 1004785"/>
                  <a:gd name="connsiteX20" fmla="*/ 865222 w 3886366"/>
                  <a:gd name="connsiteY20" fmla="*/ 713416 h 1004785"/>
                  <a:gd name="connsiteX21" fmla="*/ 1150530 w 3886366"/>
                  <a:gd name="connsiteY21" fmla="*/ 704891 h 1004785"/>
                  <a:gd name="connsiteX22" fmla="*/ 1385031 w 3886366"/>
                  <a:gd name="connsiteY22" fmla="*/ 687251 h 1004785"/>
                  <a:gd name="connsiteX23" fmla="*/ 1580100 w 3886366"/>
                  <a:gd name="connsiteY23" fmla="*/ 665492 h 1004785"/>
                  <a:gd name="connsiteX24" fmla="*/ 1693751 w 3886366"/>
                  <a:gd name="connsiteY24" fmla="*/ 658434 h 1004785"/>
                  <a:gd name="connsiteX25" fmla="*/ 1758436 w 3886366"/>
                  <a:gd name="connsiteY25" fmla="*/ 678424 h 1004785"/>
                  <a:gd name="connsiteX26" fmla="*/ 1770196 w 3886366"/>
                  <a:gd name="connsiteY26" fmla="*/ 728407 h 1004785"/>
                  <a:gd name="connsiteX27" fmla="*/ 1758436 w 3886366"/>
                  <a:gd name="connsiteY27" fmla="*/ 772510 h 1004785"/>
                  <a:gd name="connsiteX28" fmla="*/ 1708452 w 3886366"/>
                  <a:gd name="connsiteY28" fmla="*/ 800440 h 1004785"/>
                  <a:gd name="connsiteX29" fmla="*/ 1634948 w 3886366"/>
                  <a:gd name="connsiteY29" fmla="*/ 816317 h 1004785"/>
                  <a:gd name="connsiteX30" fmla="*/ 1423254 w 3886366"/>
                  <a:gd name="connsiteY30" fmla="*/ 838661 h 1004785"/>
                  <a:gd name="connsiteX31" fmla="*/ 1164517 w 3886366"/>
                  <a:gd name="connsiteY31" fmla="*/ 860716 h 1004785"/>
                  <a:gd name="connsiteX32" fmla="*/ 747009 w 3886366"/>
                  <a:gd name="connsiteY32" fmla="*/ 866596 h 1004785"/>
                  <a:gd name="connsiteX33" fmla="*/ 458870 w 3886366"/>
                  <a:gd name="connsiteY33" fmla="*/ 869536 h 1004785"/>
                  <a:gd name="connsiteX34" fmla="*/ 117808 w 3886366"/>
                  <a:gd name="connsiteY34" fmla="*/ 881297 h 1004785"/>
                  <a:gd name="connsiteX35" fmla="*/ 9021 w 3886366"/>
                  <a:gd name="connsiteY35" fmla="*/ 910699 h 1004785"/>
                  <a:gd name="connsiteX36" fmla="*/ 44303 w 3886366"/>
                  <a:gd name="connsiteY36" fmla="*/ 948922 h 1004785"/>
                  <a:gd name="connsiteX37" fmla="*/ 191313 w 3886366"/>
                  <a:gd name="connsiteY37" fmla="*/ 969503 h 1004785"/>
                  <a:gd name="connsiteX38" fmla="*/ 494153 w 3886366"/>
                  <a:gd name="connsiteY38" fmla="*/ 987144 h 1004785"/>
                  <a:gd name="connsiteX39" fmla="*/ 814634 w 3886366"/>
                  <a:gd name="connsiteY39" fmla="*/ 998905 h 1004785"/>
                  <a:gd name="connsiteX40" fmla="*/ 1158636 w 3886366"/>
                  <a:gd name="connsiteY40" fmla="*/ 1001845 h 1004785"/>
                  <a:gd name="connsiteX41" fmla="*/ 1370330 w 3886366"/>
                  <a:gd name="connsiteY41" fmla="*/ 995965 h 1004785"/>
                  <a:gd name="connsiteX42" fmla="*/ 1579084 w 3886366"/>
                  <a:gd name="connsiteY42" fmla="*/ 981264 h 1004785"/>
                  <a:gd name="connsiteX43" fmla="*/ 1729034 w 3886366"/>
                  <a:gd name="connsiteY43" fmla="*/ 963623 h 1004785"/>
                  <a:gd name="connsiteX44" fmla="*/ 1796658 w 3886366"/>
                  <a:gd name="connsiteY44" fmla="*/ 975383 h 1004785"/>
                  <a:gd name="connsiteX45" fmla="*/ 1820180 w 3886366"/>
                  <a:gd name="connsiteY45" fmla="*/ 1004785 h 1004785"/>
                  <a:gd name="connsiteX0" fmla="*/ 3886366 w 3886366"/>
                  <a:gd name="connsiteY0" fmla="*/ 0 h 1004785"/>
                  <a:gd name="connsiteX1" fmla="*/ 3419764 w 3886366"/>
                  <a:gd name="connsiteY1" fmla="*/ 133274 h 1004785"/>
                  <a:gd name="connsiteX2" fmla="*/ 3145352 w 3886366"/>
                  <a:gd name="connsiteY2" fmla="*/ 235822 h 1004785"/>
                  <a:gd name="connsiteX3" fmla="*/ 2918153 w 3886366"/>
                  <a:gd name="connsiteY3" fmla="*/ 343198 h 1004785"/>
                  <a:gd name="connsiteX4" fmla="*/ 2749639 w 3886366"/>
                  <a:gd name="connsiteY4" fmla="*/ 398619 h 1004785"/>
                  <a:gd name="connsiteX5" fmla="*/ 2607340 w 3886366"/>
                  <a:gd name="connsiteY5" fmla="*/ 365310 h 1004785"/>
                  <a:gd name="connsiteX6" fmla="*/ 2453808 w 3886366"/>
                  <a:gd name="connsiteY6" fmla="*/ 278558 h 1004785"/>
                  <a:gd name="connsiteX7" fmla="*/ 2278850 w 3886366"/>
                  <a:gd name="connsiteY7" fmla="*/ 281498 h 1004785"/>
                  <a:gd name="connsiteX8" fmla="*/ 2014232 w 3886366"/>
                  <a:gd name="connsiteY8" fmla="*/ 352063 h 1004785"/>
                  <a:gd name="connsiteX9" fmla="*/ 1726094 w 3886366"/>
                  <a:gd name="connsiteY9" fmla="*/ 437328 h 1004785"/>
                  <a:gd name="connsiteX10" fmla="*/ 1343868 w 3886366"/>
                  <a:gd name="connsiteY10" fmla="*/ 504953 h 1004785"/>
                  <a:gd name="connsiteX11" fmla="*/ 982225 w 3886366"/>
                  <a:gd name="connsiteY11" fmla="*/ 546115 h 1004785"/>
                  <a:gd name="connsiteX12" fmla="*/ 423588 w 3886366"/>
                  <a:gd name="connsiteY12" fmla="*/ 581398 h 1004785"/>
                  <a:gd name="connsiteX13" fmla="*/ 182492 w 3886366"/>
                  <a:gd name="connsiteY13" fmla="*/ 596099 h 1004785"/>
                  <a:gd name="connsiteX14" fmla="*/ 38423 w 3886366"/>
                  <a:gd name="connsiteY14" fmla="*/ 607859 h 1004785"/>
                  <a:gd name="connsiteX15" fmla="*/ 200 w 3886366"/>
                  <a:gd name="connsiteY15" fmla="*/ 637261 h 1004785"/>
                  <a:gd name="connsiteX16" fmla="*/ 48973 w 3886366"/>
                  <a:gd name="connsiteY16" fmla="*/ 686371 h 1004785"/>
                  <a:gd name="connsiteX17" fmla="*/ 181174 w 3886366"/>
                  <a:gd name="connsiteY17" fmla="*/ 713126 h 1004785"/>
                  <a:gd name="connsiteX18" fmla="*/ 418724 w 3886366"/>
                  <a:gd name="connsiteY18" fmla="*/ 721355 h 1004785"/>
                  <a:gd name="connsiteX19" fmla="*/ 628578 w 3886366"/>
                  <a:gd name="connsiteY19" fmla="*/ 723415 h 1004785"/>
                  <a:gd name="connsiteX20" fmla="*/ 865222 w 3886366"/>
                  <a:gd name="connsiteY20" fmla="*/ 713416 h 1004785"/>
                  <a:gd name="connsiteX21" fmla="*/ 1150530 w 3886366"/>
                  <a:gd name="connsiteY21" fmla="*/ 704891 h 1004785"/>
                  <a:gd name="connsiteX22" fmla="*/ 1385031 w 3886366"/>
                  <a:gd name="connsiteY22" fmla="*/ 687251 h 1004785"/>
                  <a:gd name="connsiteX23" fmla="*/ 1580100 w 3886366"/>
                  <a:gd name="connsiteY23" fmla="*/ 665492 h 1004785"/>
                  <a:gd name="connsiteX24" fmla="*/ 1693751 w 3886366"/>
                  <a:gd name="connsiteY24" fmla="*/ 658434 h 1004785"/>
                  <a:gd name="connsiteX25" fmla="*/ 1758436 w 3886366"/>
                  <a:gd name="connsiteY25" fmla="*/ 678424 h 1004785"/>
                  <a:gd name="connsiteX26" fmla="*/ 1770196 w 3886366"/>
                  <a:gd name="connsiteY26" fmla="*/ 728407 h 1004785"/>
                  <a:gd name="connsiteX27" fmla="*/ 1758436 w 3886366"/>
                  <a:gd name="connsiteY27" fmla="*/ 772510 h 1004785"/>
                  <a:gd name="connsiteX28" fmla="*/ 1708452 w 3886366"/>
                  <a:gd name="connsiteY28" fmla="*/ 800440 h 1004785"/>
                  <a:gd name="connsiteX29" fmla="*/ 1634948 w 3886366"/>
                  <a:gd name="connsiteY29" fmla="*/ 816317 h 1004785"/>
                  <a:gd name="connsiteX30" fmla="*/ 1423254 w 3886366"/>
                  <a:gd name="connsiteY30" fmla="*/ 838661 h 1004785"/>
                  <a:gd name="connsiteX31" fmla="*/ 1164517 w 3886366"/>
                  <a:gd name="connsiteY31" fmla="*/ 836010 h 1004785"/>
                  <a:gd name="connsiteX32" fmla="*/ 747009 w 3886366"/>
                  <a:gd name="connsiteY32" fmla="*/ 866596 h 1004785"/>
                  <a:gd name="connsiteX33" fmla="*/ 458870 w 3886366"/>
                  <a:gd name="connsiteY33" fmla="*/ 869536 h 1004785"/>
                  <a:gd name="connsiteX34" fmla="*/ 117808 w 3886366"/>
                  <a:gd name="connsiteY34" fmla="*/ 881297 h 1004785"/>
                  <a:gd name="connsiteX35" fmla="*/ 9021 w 3886366"/>
                  <a:gd name="connsiteY35" fmla="*/ 910699 h 1004785"/>
                  <a:gd name="connsiteX36" fmla="*/ 44303 w 3886366"/>
                  <a:gd name="connsiteY36" fmla="*/ 948922 h 1004785"/>
                  <a:gd name="connsiteX37" fmla="*/ 191313 w 3886366"/>
                  <a:gd name="connsiteY37" fmla="*/ 969503 h 1004785"/>
                  <a:gd name="connsiteX38" fmla="*/ 494153 w 3886366"/>
                  <a:gd name="connsiteY38" fmla="*/ 987144 h 1004785"/>
                  <a:gd name="connsiteX39" fmla="*/ 814634 w 3886366"/>
                  <a:gd name="connsiteY39" fmla="*/ 998905 h 1004785"/>
                  <a:gd name="connsiteX40" fmla="*/ 1158636 w 3886366"/>
                  <a:gd name="connsiteY40" fmla="*/ 1001845 h 1004785"/>
                  <a:gd name="connsiteX41" fmla="*/ 1370330 w 3886366"/>
                  <a:gd name="connsiteY41" fmla="*/ 995965 h 1004785"/>
                  <a:gd name="connsiteX42" fmla="*/ 1579084 w 3886366"/>
                  <a:gd name="connsiteY42" fmla="*/ 981264 h 1004785"/>
                  <a:gd name="connsiteX43" fmla="*/ 1729034 w 3886366"/>
                  <a:gd name="connsiteY43" fmla="*/ 963623 h 1004785"/>
                  <a:gd name="connsiteX44" fmla="*/ 1796658 w 3886366"/>
                  <a:gd name="connsiteY44" fmla="*/ 975383 h 1004785"/>
                  <a:gd name="connsiteX45" fmla="*/ 1820180 w 3886366"/>
                  <a:gd name="connsiteY45" fmla="*/ 1004785 h 1004785"/>
                  <a:gd name="connsiteX0" fmla="*/ 3886366 w 3886366"/>
                  <a:gd name="connsiteY0" fmla="*/ 0 h 1004785"/>
                  <a:gd name="connsiteX1" fmla="*/ 3419764 w 3886366"/>
                  <a:gd name="connsiteY1" fmla="*/ 133274 h 1004785"/>
                  <a:gd name="connsiteX2" fmla="*/ 3145352 w 3886366"/>
                  <a:gd name="connsiteY2" fmla="*/ 235822 h 1004785"/>
                  <a:gd name="connsiteX3" fmla="*/ 2918153 w 3886366"/>
                  <a:gd name="connsiteY3" fmla="*/ 343198 h 1004785"/>
                  <a:gd name="connsiteX4" fmla="*/ 2749639 w 3886366"/>
                  <a:gd name="connsiteY4" fmla="*/ 398619 h 1004785"/>
                  <a:gd name="connsiteX5" fmla="*/ 2607340 w 3886366"/>
                  <a:gd name="connsiteY5" fmla="*/ 365310 h 1004785"/>
                  <a:gd name="connsiteX6" fmla="*/ 2453808 w 3886366"/>
                  <a:gd name="connsiteY6" fmla="*/ 278558 h 1004785"/>
                  <a:gd name="connsiteX7" fmla="*/ 2278850 w 3886366"/>
                  <a:gd name="connsiteY7" fmla="*/ 281498 h 1004785"/>
                  <a:gd name="connsiteX8" fmla="*/ 2014232 w 3886366"/>
                  <a:gd name="connsiteY8" fmla="*/ 352063 h 1004785"/>
                  <a:gd name="connsiteX9" fmla="*/ 1726094 w 3886366"/>
                  <a:gd name="connsiteY9" fmla="*/ 437328 h 1004785"/>
                  <a:gd name="connsiteX10" fmla="*/ 1343868 w 3886366"/>
                  <a:gd name="connsiteY10" fmla="*/ 504953 h 1004785"/>
                  <a:gd name="connsiteX11" fmla="*/ 982225 w 3886366"/>
                  <a:gd name="connsiteY11" fmla="*/ 546115 h 1004785"/>
                  <a:gd name="connsiteX12" fmla="*/ 423588 w 3886366"/>
                  <a:gd name="connsiteY12" fmla="*/ 581398 h 1004785"/>
                  <a:gd name="connsiteX13" fmla="*/ 182492 w 3886366"/>
                  <a:gd name="connsiteY13" fmla="*/ 596099 h 1004785"/>
                  <a:gd name="connsiteX14" fmla="*/ 38423 w 3886366"/>
                  <a:gd name="connsiteY14" fmla="*/ 607859 h 1004785"/>
                  <a:gd name="connsiteX15" fmla="*/ 200 w 3886366"/>
                  <a:gd name="connsiteY15" fmla="*/ 637261 h 1004785"/>
                  <a:gd name="connsiteX16" fmla="*/ 48973 w 3886366"/>
                  <a:gd name="connsiteY16" fmla="*/ 686371 h 1004785"/>
                  <a:gd name="connsiteX17" fmla="*/ 181174 w 3886366"/>
                  <a:gd name="connsiteY17" fmla="*/ 713126 h 1004785"/>
                  <a:gd name="connsiteX18" fmla="*/ 418724 w 3886366"/>
                  <a:gd name="connsiteY18" fmla="*/ 721355 h 1004785"/>
                  <a:gd name="connsiteX19" fmla="*/ 628578 w 3886366"/>
                  <a:gd name="connsiteY19" fmla="*/ 723415 h 1004785"/>
                  <a:gd name="connsiteX20" fmla="*/ 865222 w 3886366"/>
                  <a:gd name="connsiteY20" fmla="*/ 713416 h 1004785"/>
                  <a:gd name="connsiteX21" fmla="*/ 1150530 w 3886366"/>
                  <a:gd name="connsiteY21" fmla="*/ 704891 h 1004785"/>
                  <a:gd name="connsiteX22" fmla="*/ 1385031 w 3886366"/>
                  <a:gd name="connsiteY22" fmla="*/ 687251 h 1004785"/>
                  <a:gd name="connsiteX23" fmla="*/ 1580100 w 3886366"/>
                  <a:gd name="connsiteY23" fmla="*/ 665492 h 1004785"/>
                  <a:gd name="connsiteX24" fmla="*/ 1693751 w 3886366"/>
                  <a:gd name="connsiteY24" fmla="*/ 658434 h 1004785"/>
                  <a:gd name="connsiteX25" fmla="*/ 1758436 w 3886366"/>
                  <a:gd name="connsiteY25" fmla="*/ 678424 h 1004785"/>
                  <a:gd name="connsiteX26" fmla="*/ 1770196 w 3886366"/>
                  <a:gd name="connsiteY26" fmla="*/ 728407 h 1004785"/>
                  <a:gd name="connsiteX27" fmla="*/ 1758436 w 3886366"/>
                  <a:gd name="connsiteY27" fmla="*/ 772510 h 1004785"/>
                  <a:gd name="connsiteX28" fmla="*/ 1708452 w 3886366"/>
                  <a:gd name="connsiteY28" fmla="*/ 800440 h 1004785"/>
                  <a:gd name="connsiteX29" fmla="*/ 1634948 w 3886366"/>
                  <a:gd name="connsiteY29" fmla="*/ 816317 h 1004785"/>
                  <a:gd name="connsiteX30" fmla="*/ 1421633 w 3886366"/>
                  <a:gd name="connsiteY30" fmla="*/ 824250 h 1004785"/>
                  <a:gd name="connsiteX31" fmla="*/ 1164517 w 3886366"/>
                  <a:gd name="connsiteY31" fmla="*/ 836010 h 1004785"/>
                  <a:gd name="connsiteX32" fmla="*/ 747009 w 3886366"/>
                  <a:gd name="connsiteY32" fmla="*/ 866596 h 1004785"/>
                  <a:gd name="connsiteX33" fmla="*/ 458870 w 3886366"/>
                  <a:gd name="connsiteY33" fmla="*/ 869536 h 1004785"/>
                  <a:gd name="connsiteX34" fmla="*/ 117808 w 3886366"/>
                  <a:gd name="connsiteY34" fmla="*/ 881297 h 1004785"/>
                  <a:gd name="connsiteX35" fmla="*/ 9021 w 3886366"/>
                  <a:gd name="connsiteY35" fmla="*/ 910699 h 1004785"/>
                  <a:gd name="connsiteX36" fmla="*/ 44303 w 3886366"/>
                  <a:gd name="connsiteY36" fmla="*/ 948922 h 1004785"/>
                  <a:gd name="connsiteX37" fmla="*/ 191313 w 3886366"/>
                  <a:gd name="connsiteY37" fmla="*/ 969503 h 1004785"/>
                  <a:gd name="connsiteX38" fmla="*/ 494153 w 3886366"/>
                  <a:gd name="connsiteY38" fmla="*/ 987144 h 1004785"/>
                  <a:gd name="connsiteX39" fmla="*/ 814634 w 3886366"/>
                  <a:gd name="connsiteY39" fmla="*/ 998905 h 1004785"/>
                  <a:gd name="connsiteX40" fmla="*/ 1158636 w 3886366"/>
                  <a:gd name="connsiteY40" fmla="*/ 1001845 h 1004785"/>
                  <a:gd name="connsiteX41" fmla="*/ 1370330 w 3886366"/>
                  <a:gd name="connsiteY41" fmla="*/ 995965 h 1004785"/>
                  <a:gd name="connsiteX42" fmla="*/ 1579084 w 3886366"/>
                  <a:gd name="connsiteY42" fmla="*/ 981264 h 1004785"/>
                  <a:gd name="connsiteX43" fmla="*/ 1729034 w 3886366"/>
                  <a:gd name="connsiteY43" fmla="*/ 963623 h 1004785"/>
                  <a:gd name="connsiteX44" fmla="*/ 1796658 w 3886366"/>
                  <a:gd name="connsiteY44" fmla="*/ 975383 h 1004785"/>
                  <a:gd name="connsiteX45" fmla="*/ 1820180 w 3886366"/>
                  <a:gd name="connsiteY45" fmla="*/ 1004785 h 1004785"/>
                  <a:gd name="connsiteX0" fmla="*/ 3886366 w 3886366"/>
                  <a:gd name="connsiteY0" fmla="*/ 0 h 1004785"/>
                  <a:gd name="connsiteX1" fmla="*/ 3419764 w 3886366"/>
                  <a:gd name="connsiteY1" fmla="*/ 133274 h 1004785"/>
                  <a:gd name="connsiteX2" fmla="*/ 3145352 w 3886366"/>
                  <a:gd name="connsiteY2" fmla="*/ 235822 h 1004785"/>
                  <a:gd name="connsiteX3" fmla="*/ 2918153 w 3886366"/>
                  <a:gd name="connsiteY3" fmla="*/ 343198 h 1004785"/>
                  <a:gd name="connsiteX4" fmla="*/ 2749639 w 3886366"/>
                  <a:gd name="connsiteY4" fmla="*/ 398619 h 1004785"/>
                  <a:gd name="connsiteX5" fmla="*/ 2607340 w 3886366"/>
                  <a:gd name="connsiteY5" fmla="*/ 365310 h 1004785"/>
                  <a:gd name="connsiteX6" fmla="*/ 2453808 w 3886366"/>
                  <a:gd name="connsiteY6" fmla="*/ 278558 h 1004785"/>
                  <a:gd name="connsiteX7" fmla="*/ 2278850 w 3886366"/>
                  <a:gd name="connsiteY7" fmla="*/ 281498 h 1004785"/>
                  <a:gd name="connsiteX8" fmla="*/ 2014232 w 3886366"/>
                  <a:gd name="connsiteY8" fmla="*/ 352063 h 1004785"/>
                  <a:gd name="connsiteX9" fmla="*/ 1726094 w 3886366"/>
                  <a:gd name="connsiteY9" fmla="*/ 437328 h 1004785"/>
                  <a:gd name="connsiteX10" fmla="*/ 1343868 w 3886366"/>
                  <a:gd name="connsiteY10" fmla="*/ 504953 h 1004785"/>
                  <a:gd name="connsiteX11" fmla="*/ 982225 w 3886366"/>
                  <a:gd name="connsiteY11" fmla="*/ 546115 h 1004785"/>
                  <a:gd name="connsiteX12" fmla="*/ 423588 w 3886366"/>
                  <a:gd name="connsiteY12" fmla="*/ 581398 h 1004785"/>
                  <a:gd name="connsiteX13" fmla="*/ 182492 w 3886366"/>
                  <a:gd name="connsiteY13" fmla="*/ 596099 h 1004785"/>
                  <a:gd name="connsiteX14" fmla="*/ 38423 w 3886366"/>
                  <a:gd name="connsiteY14" fmla="*/ 607859 h 1004785"/>
                  <a:gd name="connsiteX15" fmla="*/ 200 w 3886366"/>
                  <a:gd name="connsiteY15" fmla="*/ 637261 h 1004785"/>
                  <a:gd name="connsiteX16" fmla="*/ 48973 w 3886366"/>
                  <a:gd name="connsiteY16" fmla="*/ 686371 h 1004785"/>
                  <a:gd name="connsiteX17" fmla="*/ 181174 w 3886366"/>
                  <a:gd name="connsiteY17" fmla="*/ 713126 h 1004785"/>
                  <a:gd name="connsiteX18" fmla="*/ 418724 w 3886366"/>
                  <a:gd name="connsiteY18" fmla="*/ 721355 h 1004785"/>
                  <a:gd name="connsiteX19" fmla="*/ 628578 w 3886366"/>
                  <a:gd name="connsiteY19" fmla="*/ 723415 h 1004785"/>
                  <a:gd name="connsiteX20" fmla="*/ 865222 w 3886366"/>
                  <a:gd name="connsiteY20" fmla="*/ 713416 h 1004785"/>
                  <a:gd name="connsiteX21" fmla="*/ 1150530 w 3886366"/>
                  <a:gd name="connsiteY21" fmla="*/ 704891 h 1004785"/>
                  <a:gd name="connsiteX22" fmla="*/ 1385031 w 3886366"/>
                  <a:gd name="connsiteY22" fmla="*/ 687251 h 1004785"/>
                  <a:gd name="connsiteX23" fmla="*/ 1580100 w 3886366"/>
                  <a:gd name="connsiteY23" fmla="*/ 665492 h 1004785"/>
                  <a:gd name="connsiteX24" fmla="*/ 1693751 w 3886366"/>
                  <a:gd name="connsiteY24" fmla="*/ 658434 h 1004785"/>
                  <a:gd name="connsiteX25" fmla="*/ 1758436 w 3886366"/>
                  <a:gd name="connsiteY25" fmla="*/ 678424 h 1004785"/>
                  <a:gd name="connsiteX26" fmla="*/ 1770196 w 3886366"/>
                  <a:gd name="connsiteY26" fmla="*/ 728407 h 1004785"/>
                  <a:gd name="connsiteX27" fmla="*/ 1758436 w 3886366"/>
                  <a:gd name="connsiteY27" fmla="*/ 772510 h 1004785"/>
                  <a:gd name="connsiteX28" fmla="*/ 1708452 w 3886366"/>
                  <a:gd name="connsiteY28" fmla="*/ 800440 h 1004785"/>
                  <a:gd name="connsiteX29" fmla="*/ 1633327 w 3886366"/>
                  <a:gd name="connsiteY29" fmla="*/ 803964 h 1004785"/>
                  <a:gd name="connsiteX30" fmla="*/ 1421633 w 3886366"/>
                  <a:gd name="connsiteY30" fmla="*/ 824250 h 1004785"/>
                  <a:gd name="connsiteX31" fmla="*/ 1164517 w 3886366"/>
                  <a:gd name="connsiteY31" fmla="*/ 836010 h 1004785"/>
                  <a:gd name="connsiteX32" fmla="*/ 747009 w 3886366"/>
                  <a:gd name="connsiteY32" fmla="*/ 866596 h 1004785"/>
                  <a:gd name="connsiteX33" fmla="*/ 458870 w 3886366"/>
                  <a:gd name="connsiteY33" fmla="*/ 869536 h 1004785"/>
                  <a:gd name="connsiteX34" fmla="*/ 117808 w 3886366"/>
                  <a:gd name="connsiteY34" fmla="*/ 881297 h 1004785"/>
                  <a:gd name="connsiteX35" fmla="*/ 9021 w 3886366"/>
                  <a:gd name="connsiteY35" fmla="*/ 910699 h 1004785"/>
                  <a:gd name="connsiteX36" fmla="*/ 44303 w 3886366"/>
                  <a:gd name="connsiteY36" fmla="*/ 948922 h 1004785"/>
                  <a:gd name="connsiteX37" fmla="*/ 191313 w 3886366"/>
                  <a:gd name="connsiteY37" fmla="*/ 969503 h 1004785"/>
                  <a:gd name="connsiteX38" fmla="*/ 494153 w 3886366"/>
                  <a:gd name="connsiteY38" fmla="*/ 987144 h 1004785"/>
                  <a:gd name="connsiteX39" fmla="*/ 814634 w 3886366"/>
                  <a:gd name="connsiteY39" fmla="*/ 998905 h 1004785"/>
                  <a:gd name="connsiteX40" fmla="*/ 1158636 w 3886366"/>
                  <a:gd name="connsiteY40" fmla="*/ 1001845 h 1004785"/>
                  <a:gd name="connsiteX41" fmla="*/ 1370330 w 3886366"/>
                  <a:gd name="connsiteY41" fmla="*/ 995965 h 1004785"/>
                  <a:gd name="connsiteX42" fmla="*/ 1579084 w 3886366"/>
                  <a:gd name="connsiteY42" fmla="*/ 981264 h 1004785"/>
                  <a:gd name="connsiteX43" fmla="*/ 1729034 w 3886366"/>
                  <a:gd name="connsiteY43" fmla="*/ 963623 h 1004785"/>
                  <a:gd name="connsiteX44" fmla="*/ 1796658 w 3886366"/>
                  <a:gd name="connsiteY44" fmla="*/ 975383 h 1004785"/>
                  <a:gd name="connsiteX45" fmla="*/ 1820180 w 3886366"/>
                  <a:gd name="connsiteY45" fmla="*/ 1004785 h 1004785"/>
                  <a:gd name="connsiteX0" fmla="*/ 3886366 w 3886366"/>
                  <a:gd name="connsiteY0" fmla="*/ 0 h 1004785"/>
                  <a:gd name="connsiteX1" fmla="*/ 3419764 w 3886366"/>
                  <a:gd name="connsiteY1" fmla="*/ 133274 h 1004785"/>
                  <a:gd name="connsiteX2" fmla="*/ 3145352 w 3886366"/>
                  <a:gd name="connsiteY2" fmla="*/ 235822 h 1004785"/>
                  <a:gd name="connsiteX3" fmla="*/ 2918153 w 3886366"/>
                  <a:gd name="connsiteY3" fmla="*/ 343198 h 1004785"/>
                  <a:gd name="connsiteX4" fmla="*/ 2749639 w 3886366"/>
                  <a:gd name="connsiteY4" fmla="*/ 398619 h 1004785"/>
                  <a:gd name="connsiteX5" fmla="*/ 2607340 w 3886366"/>
                  <a:gd name="connsiteY5" fmla="*/ 365310 h 1004785"/>
                  <a:gd name="connsiteX6" fmla="*/ 2453808 w 3886366"/>
                  <a:gd name="connsiteY6" fmla="*/ 278558 h 1004785"/>
                  <a:gd name="connsiteX7" fmla="*/ 2278850 w 3886366"/>
                  <a:gd name="connsiteY7" fmla="*/ 281498 h 1004785"/>
                  <a:gd name="connsiteX8" fmla="*/ 2014232 w 3886366"/>
                  <a:gd name="connsiteY8" fmla="*/ 352063 h 1004785"/>
                  <a:gd name="connsiteX9" fmla="*/ 1726094 w 3886366"/>
                  <a:gd name="connsiteY9" fmla="*/ 437328 h 1004785"/>
                  <a:gd name="connsiteX10" fmla="*/ 1343868 w 3886366"/>
                  <a:gd name="connsiteY10" fmla="*/ 504953 h 1004785"/>
                  <a:gd name="connsiteX11" fmla="*/ 982225 w 3886366"/>
                  <a:gd name="connsiteY11" fmla="*/ 546115 h 1004785"/>
                  <a:gd name="connsiteX12" fmla="*/ 423588 w 3886366"/>
                  <a:gd name="connsiteY12" fmla="*/ 581398 h 1004785"/>
                  <a:gd name="connsiteX13" fmla="*/ 182492 w 3886366"/>
                  <a:gd name="connsiteY13" fmla="*/ 596099 h 1004785"/>
                  <a:gd name="connsiteX14" fmla="*/ 38423 w 3886366"/>
                  <a:gd name="connsiteY14" fmla="*/ 607859 h 1004785"/>
                  <a:gd name="connsiteX15" fmla="*/ 200 w 3886366"/>
                  <a:gd name="connsiteY15" fmla="*/ 637261 h 1004785"/>
                  <a:gd name="connsiteX16" fmla="*/ 48973 w 3886366"/>
                  <a:gd name="connsiteY16" fmla="*/ 686371 h 1004785"/>
                  <a:gd name="connsiteX17" fmla="*/ 181174 w 3886366"/>
                  <a:gd name="connsiteY17" fmla="*/ 713126 h 1004785"/>
                  <a:gd name="connsiteX18" fmla="*/ 418724 w 3886366"/>
                  <a:gd name="connsiteY18" fmla="*/ 721355 h 1004785"/>
                  <a:gd name="connsiteX19" fmla="*/ 628578 w 3886366"/>
                  <a:gd name="connsiteY19" fmla="*/ 723415 h 1004785"/>
                  <a:gd name="connsiteX20" fmla="*/ 865222 w 3886366"/>
                  <a:gd name="connsiteY20" fmla="*/ 713416 h 1004785"/>
                  <a:gd name="connsiteX21" fmla="*/ 1150530 w 3886366"/>
                  <a:gd name="connsiteY21" fmla="*/ 704891 h 1004785"/>
                  <a:gd name="connsiteX22" fmla="*/ 1385031 w 3886366"/>
                  <a:gd name="connsiteY22" fmla="*/ 687251 h 1004785"/>
                  <a:gd name="connsiteX23" fmla="*/ 1580100 w 3886366"/>
                  <a:gd name="connsiteY23" fmla="*/ 665492 h 1004785"/>
                  <a:gd name="connsiteX24" fmla="*/ 1693751 w 3886366"/>
                  <a:gd name="connsiteY24" fmla="*/ 658434 h 1004785"/>
                  <a:gd name="connsiteX25" fmla="*/ 1758436 w 3886366"/>
                  <a:gd name="connsiteY25" fmla="*/ 678424 h 1004785"/>
                  <a:gd name="connsiteX26" fmla="*/ 1770196 w 3886366"/>
                  <a:gd name="connsiteY26" fmla="*/ 728407 h 1004785"/>
                  <a:gd name="connsiteX27" fmla="*/ 1758436 w 3886366"/>
                  <a:gd name="connsiteY27" fmla="*/ 772510 h 1004785"/>
                  <a:gd name="connsiteX28" fmla="*/ 1708452 w 3886366"/>
                  <a:gd name="connsiteY28" fmla="*/ 790147 h 1004785"/>
                  <a:gd name="connsiteX29" fmla="*/ 1633327 w 3886366"/>
                  <a:gd name="connsiteY29" fmla="*/ 803964 h 1004785"/>
                  <a:gd name="connsiteX30" fmla="*/ 1421633 w 3886366"/>
                  <a:gd name="connsiteY30" fmla="*/ 824250 h 1004785"/>
                  <a:gd name="connsiteX31" fmla="*/ 1164517 w 3886366"/>
                  <a:gd name="connsiteY31" fmla="*/ 836010 h 1004785"/>
                  <a:gd name="connsiteX32" fmla="*/ 747009 w 3886366"/>
                  <a:gd name="connsiteY32" fmla="*/ 866596 h 1004785"/>
                  <a:gd name="connsiteX33" fmla="*/ 458870 w 3886366"/>
                  <a:gd name="connsiteY33" fmla="*/ 869536 h 1004785"/>
                  <a:gd name="connsiteX34" fmla="*/ 117808 w 3886366"/>
                  <a:gd name="connsiteY34" fmla="*/ 881297 h 1004785"/>
                  <a:gd name="connsiteX35" fmla="*/ 9021 w 3886366"/>
                  <a:gd name="connsiteY35" fmla="*/ 910699 h 1004785"/>
                  <a:gd name="connsiteX36" fmla="*/ 44303 w 3886366"/>
                  <a:gd name="connsiteY36" fmla="*/ 948922 h 1004785"/>
                  <a:gd name="connsiteX37" fmla="*/ 191313 w 3886366"/>
                  <a:gd name="connsiteY37" fmla="*/ 969503 h 1004785"/>
                  <a:gd name="connsiteX38" fmla="*/ 494153 w 3886366"/>
                  <a:gd name="connsiteY38" fmla="*/ 987144 h 1004785"/>
                  <a:gd name="connsiteX39" fmla="*/ 814634 w 3886366"/>
                  <a:gd name="connsiteY39" fmla="*/ 998905 h 1004785"/>
                  <a:gd name="connsiteX40" fmla="*/ 1158636 w 3886366"/>
                  <a:gd name="connsiteY40" fmla="*/ 1001845 h 1004785"/>
                  <a:gd name="connsiteX41" fmla="*/ 1370330 w 3886366"/>
                  <a:gd name="connsiteY41" fmla="*/ 995965 h 1004785"/>
                  <a:gd name="connsiteX42" fmla="*/ 1579084 w 3886366"/>
                  <a:gd name="connsiteY42" fmla="*/ 981264 h 1004785"/>
                  <a:gd name="connsiteX43" fmla="*/ 1729034 w 3886366"/>
                  <a:gd name="connsiteY43" fmla="*/ 963623 h 1004785"/>
                  <a:gd name="connsiteX44" fmla="*/ 1796658 w 3886366"/>
                  <a:gd name="connsiteY44" fmla="*/ 975383 h 1004785"/>
                  <a:gd name="connsiteX45" fmla="*/ 1820180 w 3886366"/>
                  <a:gd name="connsiteY45" fmla="*/ 1004785 h 1004785"/>
                  <a:gd name="connsiteX0" fmla="*/ 3886366 w 3886366"/>
                  <a:gd name="connsiteY0" fmla="*/ 0 h 1004785"/>
                  <a:gd name="connsiteX1" fmla="*/ 3419764 w 3886366"/>
                  <a:gd name="connsiteY1" fmla="*/ 133274 h 1004785"/>
                  <a:gd name="connsiteX2" fmla="*/ 3145352 w 3886366"/>
                  <a:gd name="connsiteY2" fmla="*/ 235822 h 1004785"/>
                  <a:gd name="connsiteX3" fmla="*/ 2918153 w 3886366"/>
                  <a:gd name="connsiteY3" fmla="*/ 343198 h 1004785"/>
                  <a:gd name="connsiteX4" fmla="*/ 2749639 w 3886366"/>
                  <a:gd name="connsiteY4" fmla="*/ 398619 h 1004785"/>
                  <a:gd name="connsiteX5" fmla="*/ 2607340 w 3886366"/>
                  <a:gd name="connsiteY5" fmla="*/ 365310 h 1004785"/>
                  <a:gd name="connsiteX6" fmla="*/ 2453808 w 3886366"/>
                  <a:gd name="connsiteY6" fmla="*/ 278558 h 1004785"/>
                  <a:gd name="connsiteX7" fmla="*/ 2278850 w 3886366"/>
                  <a:gd name="connsiteY7" fmla="*/ 281498 h 1004785"/>
                  <a:gd name="connsiteX8" fmla="*/ 2014232 w 3886366"/>
                  <a:gd name="connsiteY8" fmla="*/ 352063 h 1004785"/>
                  <a:gd name="connsiteX9" fmla="*/ 1726094 w 3886366"/>
                  <a:gd name="connsiteY9" fmla="*/ 437328 h 1004785"/>
                  <a:gd name="connsiteX10" fmla="*/ 1343868 w 3886366"/>
                  <a:gd name="connsiteY10" fmla="*/ 504953 h 1004785"/>
                  <a:gd name="connsiteX11" fmla="*/ 982225 w 3886366"/>
                  <a:gd name="connsiteY11" fmla="*/ 546115 h 1004785"/>
                  <a:gd name="connsiteX12" fmla="*/ 423588 w 3886366"/>
                  <a:gd name="connsiteY12" fmla="*/ 581398 h 1004785"/>
                  <a:gd name="connsiteX13" fmla="*/ 182492 w 3886366"/>
                  <a:gd name="connsiteY13" fmla="*/ 596099 h 1004785"/>
                  <a:gd name="connsiteX14" fmla="*/ 38423 w 3886366"/>
                  <a:gd name="connsiteY14" fmla="*/ 607859 h 1004785"/>
                  <a:gd name="connsiteX15" fmla="*/ 200 w 3886366"/>
                  <a:gd name="connsiteY15" fmla="*/ 637261 h 1004785"/>
                  <a:gd name="connsiteX16" fmla="*/ 48973 w 3886366"/>
                  <a:gd name="connsiteY16" fmla="*/ 686371 h 1004785"/>
                  <a:gd name="connsiteX17" fmla="*/ 181174 w 3886366"/>
                  <a:gd name="connsiteY17" fmla="*/ 713126 h 1004785"/>
                  <a:gd name="connsiteX18" fmla="*/ 418724 w 3886366"/>
                  <a:gd name="connsiteY18" fmla="*/ 721355 h 1004785"/>
                  <a:gd name="connsiteX19" fmla="*/ 628578 w 3886366"/>
                  <a:gd name="connsiteY19" fmla="*/ 723415 h 1004785"/>
                  <a:gd name="connsiteX20" fmla="*/ 865222 w 3886366"/>
                  <a:gd name="connsiteY20" fmla="*/ 713416 h 1004785"/>
                  <a:gd name="connsiteX21" fmla="*/ 1150530 w 3886366"/>
                  <a:gd name="connsiteY21" fmla="*/ 704891 h 1004785"/>
                  <a:gd name="connsiteX22" fmla="*/ 1385031 w 3886366"/>
                  <a:gd name="connsiteY22" fmla="*/ 687251 h 1004785"/>
                  <a:gd name="connsiteX23" fmla="*/ 1580100 w 3886366"/>
                  <a:gd name="connsiteY23" fmla="*/ 665492 h 1004785"/>
                  <a:gd name="connsiteX24" fmla="*/ 1693751 w 3886366"/>
                  <a:gd name="connsiteY24" fmla="*/ 658434 h 1004785"/>
                  <a:gd name="connsiteX25" fmla="*/ 1758436 w 3886366"/>
                  <a:gd name="connsiteY25" fmla="*/ 678424 h 1004785"/>
                  <a:gd name="connsiteX26" fmla="*/ 1770196 w 3886366"/>
                  <a:gd name="connsiteY26" fmla="*/ 728407 h 1004785"/>
                  <a:gd name="connsiteX27" fmla="*/ 1758436 w 3886366"/>
                  <a:gd name="connsiteY27" fmla="*/ 760157 h 1004785"/>
                  <a:gd name="connsiteX28" fmla="*/ 1708452 w 3886366"/>
                  <a:gd name="connsiteY28" fmla="*/ 790147 h 1004785"/>
                  <a:gd name="connsiteX29" fmla="*/ 1633327 w 3886366"/>
                  <a:gd name="connsiteY29" fmla="*/ 803964 h 1004785"/>
                  <a:gd name="connsiteX30" fmla="*/ 1421633 w 3886366"/>
                  <a:gd name="connsiteY30" fmla="*/ 824250 h 1004785"/>
                  <a:gd name="connsiteX31" fmla="*/ 1164517 w 3886366"/>
                  <a:gd name="connsiteY31" fmla="*/ 836010 h 1004785"/>
                  <a:gd name="connsiteX32" fmla="*/ 747009 w 3886366"/>
                  <a:gd name="connsiteY32" fmla="*/ 866596 h 1004785"/>
                  <a:gd name="connsiteX33" fmla="*/ 458870 w 3886366"/>
                  <a:gd name="connsiteY33" fmla="*/ 869536 h 1004785"/>
                  <a:gd name="connsiteX34" fmla="*/ 117808 w 3886366"/>
                  <a:gd name="connsiteY34" fmla="*/ 881297 h 1004785"/>
                  <a:gd name="connsiteX35" fmla="*/ 9021 w 3886366"/>
                  <a:gd name="connsiteY35" fmla="*/ 910699 h 1004785"/>
                  <a:gd name="connsiteX36" fmla="*/ 44303 w 3886366"/>
                  <a:gd name="connsiteY36" fmla="*/ 948922 h 1004785"/>
                  <a:gd name="connsiteX37" fmla="*/ 191313 w 3886366"/>
                  <a:gd name="connsiteY37" fmla="*/ 969503 h 1004785"/>
                  <a:gd name="connsiteX38" fmla="*/ 494153 w 3886366"/>
                  <a:gd name="connsiteY38" fmla="*/ 987144 h 1004785"/>
                  <a:gd name="connsiteX39" fmla="*/ 814634 w 3886366"/>
                  <a:gd name="connsiteY39" fmla="*/ 998905 h 1004785"/>
                  <a:gd name="connsiteX40" fmla="*/ 1158636 w 3886366"/>
                  <a:gd name="connsiteY40" fmla="*/ 1001845 h 1004785"/>
                  <a:gd name="connsiteX41" fmla="*/ 1370330 w 3886366"/>
                  <a:gd name="connsiteY41" fmla="*/ 995965 h 1004785"/>
                  <a:gd name="connsiteX42" fmla="*/ 1579084 w 3886366"/>
                  <a:gd name="connsiteY42" fmla="*/ 981264 h 1004785"/>
                  <a:gd name="connsiteX43" fmla="*/ 1729034 w 3886366"/>
                  <a:gd name="connsiteY43" fmla="*/ 963623 h 1004785"/>
                  <a:gd name="connsiteX44" fmla="*/ 1796658 w 3886366"/>
                  <a:gd name="connsiteY44" fmla="*/ 975383 h 1004785"/>
                  <a:gd name="connsiteX45" fmla="*/ 1820180 w 3886366"/>
                  <a:gd name="connsiteY45" fmla="*/ 1004785 h 1004785"/>
                  <a:gd name="connsiteX0" fmla="*/ 3886366 w 3886366"/>
                  <a:gd name="connsiteY0" fmla="*/ 0 h 1004785"/>
                  <a:gd name="connsiteX1" fmla="*/ 3419764 w 3886366"/>
                  <a:gd name="connsiteY1" fmla="*/ 133274 h 1004785"/>
                  <a:gd name="connsiteX2" fmla="*/ 3145352 w 3886366"/>
                  <a:gd name="connsiteY2" fmla="*/ 235822 h 1004785"/>
                  <a:gd name="connsiteX3" fmla="*/ 2918153 w 3886366"/>
                  <a:gd name="connsiteY3" fmla="*/ 343198 h 1004785"/>
                  <a:gd name="connsiteX4" fmla="*/ 2749639 w 3886366"/>
                  <a:gd name="connsiteY4" fmla="*/ 398619 h 1004785"/>
                  <a:gd name="connsiteX5" fmla="*/ 2607340 w 3886366"/>
                  <a:gd name="connsiteY5" fmla="*/ 365310 h 1004785"/>
                  <a:gd name="connsiteX6" fmla="*/ 2453808 w 3886366"/>
                  <a:gd name="connsiteY6" fmla="*/ 278558 h 1004785"/>
                  <a:gd name="connsiteX7" fmla="*/ 2278850 w 3886366"/>
                  <a:gd name="connsiteY7" fmla="*/ 281498 h 1004785"/>
                  <a:gd name="connsiteX8" fmla="*/ 2014232 w 3886366"/>
                  <a:gd name="connsiteY8" fmla="*/ 352063 h 1004785"/>
                  <a:gd name="connsiteX9" fmla="*/ 1726094 w 3886366"/>
                  <a:gd name="connsiteY9" fmla="*/ 437328 h 1004785"/>
                  <a:gd name="connsiteX10" fmla="*/ 1343868 w 3886366"/>
                  <a:gd name="connsiteY10" fmla="*/ 504953 h 1004785"/>
                  <a:gd name="connsiteX11" fmla="*/ 982225 w 3886366"/>
                  <a:gd name="connsiteY11" fmla="*/ 546115 h 1004785"/>
                  <a:gd name="connsiteX12" fmla="*/ 423588 w 3886366"/>
                  <a:gd name="connsiteY12" fmla="*/ 581398 h 1004785"/>
                  <a:gd name="connsiteX13" fmla="*/ 182492 w 3886366"/>
                  <a:gd name="connsiteY13" fmla="*/ 596099 h 1004785"/>
                  <a:gd name="connsiteX14" fmla="*/ 38423 w 3886366"/>
                  <a:gd name="connsiteY14" fmla="*/ 607859 h 1004785"/>
                  <a:gd name="connsiteX15" fmla="*/ 200 w 3886366"/>
                  <a:gd name="connsiteY15" fmla="*/ 637261 h 1004785"/>
                  <a:gd name="connsiteX16" fmla="*/ 48973 w 3886366"/>
                  <a:gd name="connsiteY16" fmla="*/ 686371 h 1004785"/>
                  <a:gd name="connsiteX17" fmla="*/ 181174 w 3886366"/>
                  <a:gd name="connsiteY17" fmla="*/ 713126 h 1004785"/>
                  <a:gd name="connsiteX18" fmla="*/ 418724 w 3886366"/>
                  <a:gd name="connsiteY18" fmla="*/ 721355 h 1004785"/>
                  <a:gd name="connsiteX19" fmla="*/ 628578 w 3886366"/>
                  <a:gd name="connsiteY19" fmla="*/ 723415 h 1004785"/>
                  <a:gd name="connsiteX20" fmla="*/ 865222 w 3886366"/>
                  <a:gd name="connsiteY20" fmla="*/ 713416 h 1004785"/>
                  <a:gd name="connsiteX21" fmla="*/ 1150530 w 3886366"/>
                  <a:gd name="connsiteY21" fmla="*/ 704891 h 1004785"/>
                  <a:gd name="connsiteX22" fmla="*/ 1385031 w 3886366"/>
                  <a:gd name="connsiteY22" fmla="*/ 687251 h 1004785"/>
                  <a:gd name="connsiteX23" fmla="*/ 1580100 w 3886366"/>
                  <a:gd name="connsiteY23" fmla="*/ 665492 h 1004785"/>
                  <a:gd name="connsiteX24" fmla="*/ 1693751 w 3886366"/>
                  <a:gd name="connsiteY24" fmla="*/ 658434 h 1004785"/>
                  <a:gd name="connsiteX25" fmla="*/ 1758436 w 3886366"/>
                  <a:gd name="connsiteY25" fmla="*/ 678424 h 1004785"/>
                  <a:gd name="connsiteX26" fmla="*/ 1770196 w 3886366"/>
                  <a:gd name="connsiteY26" fmla="*/ 718113 h 1004785"/>
                  <a:gd name="connsiteX27" fmla="*/ 1758436 w 3886366"/>
                  <a:gd name="connsiteY27" fmla="*/ 760157 h 1004785"/>
                  <a:gd name="connsiteX28" fmla="*/ 1708452 w 3886366"/>
                  <a:gd name="connsiteY28" fmla="*/ 790147 h 1004785"/>
                  <a:gd name="connsiteX29" fmla="*/ 1633327 w 3886366"/>
                  <a:gd name="connsiteY29" fmla="*/ 803964 h 1004785"/>
                  <a:gd name="connsiteX30" fmla="*/ 1421633 w 3886366"/>
                  <a:gd name="connsiteY30" fmla="*/ 824250 h 1004785"/>
                  <a:gd name="connsiteX31" fmla="*/ 1164517 w 3886366"/>
                  <a:gd name="connsiteY31" fmla="*/ 836010 h 1004785"/>
                  <a:gd name="connsiteX32" fmla="*/ 747009 w 3886366"/>
                  <a:gd name="connsiteY32" fmla="*/ 866596 h 1004785"/>
                  <a:gd name="connsiteX33" fmla="*/ 458870 w 3886366"/>
                  <a:gd name="connsiteY33" fmla="*/ 869536 h 1004785"/>
                  <a:gd name="connsiteX34" fmla="*/ 117808 w 3886366"/>
                  <a:gd name="connsiteY34" fmla="*/ 881297 h 1004785"/>
                  <a:gd name="connsiteX35" fmla="*/ 9021 w 3886366"/>
                  <a:gd name="connsiteY35" fmla="*/ 910699 h 1004785"/>
                  <a:gd name="connsiteX36" fmla="*/ 44303 w 3886366"/>
                  <a:gd name="connsiteY36" fmla="*/ 948922 h 1004785"/>
                  <a:gd name="connsiteX37" fmla="*/ 191313 w 3886366"/>
                  <a:gd name="connsiteY37" fmla="*/ 969503 h 1004785"/>
                  <a:gd name="connsiteX38" fmla="*/ 494153 w 3886366"/>
                  <a:gd name="connsiteY38" fmla="*/ 987144 h 1004785"/>
                  <a:gd name="connsiteX39" fmla="*/ 814634 w 3886366"/>
                  <a:gd name="connsiteY39" fmla="*/ 998905 h 1004785"/>
                  <a:gd name="connsiteX40" fmla="*/ 1158636 w 3886366"/>
                  <a:gd name="connsiteY40" fmla="*/ 1001845 h 1004785"/>
                  <a:gd name="connsiteX41" fmla="*/ 1370330 w 3886366"/>
                  <a:gd name="connsiteY41" fmla="*/ 995965 h 1004785"/>
                  <a:gd name="connsiteX42" fmla="*/ 1579084 w 3886366"/>
                  <a:gd name="connsiteY42" fmla="*/ 981264 h 1004785"/>
                  <a:gd name="connsiteX43" fmla="*/ 1729034 w 3886366"/>
                  <a:gd name="connsiteY43" fmla="*/ 963623 h 1004785"/>
                  <a:gd name="connsiteX44" fmla="*/ 1796658 w 3886366"/>
                  <a:gd name="connsiteY44" fmla="*/ 975383 h 1004785"/>
                  <a:gd name="connsiteX45" fmla="*/ 1820180 w 3886366"/>
                  <a:gd name="connsiteY45" fmla="*/ 1004785 h 1004785"/>
                  <a:gd name="connsiteX0" fmla="*/ 3886366 w 3886366"/>
                  <a:gd name="connsiteY0" fmla="*/ 0 h 1004785"/>
                  <a:gd name="connsiteX1" fmla="*/ 3419764 w 3886366"/>
                  <a:gd name="connsiteY1" fmla="*/ 133274 h 1004785"/>
                  <a:gd name="connsiteX2" fmla="*/ 3145352 w 3886366"/>
                  <a:gd name="connsiteY2" fmla="*/ 235822 h 1004785"/>
                  <a:gd name="connsiteX3" fmla="*/ 2918153 w 3886366"/>
                  <a:gd name="connsiteY3" fmla="*/ 343198 h 1004785"/>
                  <a:gd name="connsiteX4" fmla="*/ 2749639 w 3886366"/>
                  <a:gd name="connsiteY4" fmla="*/ 398619 h 1004785"/>
                  <a:gd name="connsiteX5" fmla="*/ 2607340 w 3886366"/>
                  <a:gd name="connsiteY5" fmla="*/ 365310 h 1004785"/>
                  <a:gd name="connsiteX6" fmla="*/ 2453808 w 3886366"/>
                  <a:gd name="connsiteY6" fmla="*/ 278558 h 1004785"/>
                  <a:gd name="connsiteX7" fmla="*/ 2278850 w 3886366"/>
                  <a:gd name="connsiteY7" fmla="*/ 281498 h 1004785"/>
                  <a:gd name="connsiteX8" fmla="*/ 2014232 w 3886366"/>
                  <a:gd name="connsiteY8" fmla="*/ 352063 h 1004785"/>
                  <a:gd name="connsiteX9" fmla="*/ 1726094 w 3886366"/>
                  <a:gd name="connsiteY9" fmla="*/ 437328 h 1004785"/>
                  <a:gd name="connsiteX10" fmla="*/ 1343868 w 3886366"/>
                  <a:gd name="connsiteY10" fmla="*/ 504953 h 1004785"/>
                  <a:gd name="connsiteX11" fmla="*/ 982225 w 3886366"/>
                  <a:gd name="connsiteY11" fmla="*/ 546115 h 1004785"/>
                  <a:gd name="connsiteX12" fmla="*/ 423588 w 3886366"/>
                  <a:gd name="connsiteY12" fmla="*/ 581398 h 1004785"/>
                  <a:gd name="connsiteX13" fmla="*/ 182492 w 3886366"/>
                  <a:gd name="connsiteY13" fmla="*/ 596099 h 1004785"/>
                  <a:gd name="connsiteX14" fmla="*/ 38423 w 3886366"/>
                  <a:gd name="connsiteY14" fmla="*/ 607859 h 1004785"/>
                  <a:gd name="connsiteX15" fmla="*/ 200 w 3886366"/>
                  <a:gd name="connsiteY15" fmla="*/ 637261 h 1004785"/>
                  <a:gd name="connsiteX16" fmla="*/ 48973 w 3886366"/>
                  <a:gd name="connsiteY16" fmla="*/ 686371 h 1004785"/>
                  <a:gd name="connsiteX17" fmla="*/ 181174 w 3886366"/>
                  <a:gd name="connsiteY17" fmla="*/ 713126 h 1004785"/>
                  <a:gd name="connsiteX18" fmla="*/ 418724 w 3886366"/>
                  <a:gd name="connsiteY18" fmla="*/ 721355 h 1004785"/>
                  <a:gd name="connsiteX19" fmla="*/ 628578 w 3886366"/>
                  <a:gd name="connsiteY19" fmla="*/ 723415 h 1004785"/>
                  <a:gd name="connsiteX20" fmla="*/ 865222 w 3886366"/>
                  <a:gd name="connsiteY20" fmla="*/ 713416 h 1004785"/>
                  <a:gd name="connsiteX21" fmla="*/ 1150530 w 3886366"/>
                  <a:gd name="connsiteY21" fmla="*/ 704891 h 1004785"/>
                  <a:gd name="connsiteX22" fmla="*/ 1385031 w 3886366"/>
                  <a:gd name="connsiteY22" fmla="*/ 687251 h 1004785"/>
                  <a:gd name="connsiteX23" fmla="*/ 1580100 w 3886366"/>
                  <a:gd name="connsiteY23" fmla="*/ 665492 h 1004785"/>
                  <a:gd name="connsiteX24" fmla="*/ 1693751 w 3886366"/>
                  <a:gd name="connsiteY24" fmla="*/ 666671 h 1004785"/>
                  <a:gd name="connsiteX25" fmla="*/ 1758436 w 3886366"/>
                  <a:gd name="connsiteY25" fmla="*/ 678424 h 1004785"/>
                  <a:gd name="connsiteX26" fmla="*/ 1770196 w 3886366"/>
                  <a:gd name="connsiteY26" fmla="*/ 718113 h 1004785"/>
                  <a:gd name="connsiteX27" fmla="*/ 1758436 w 3886366"/>
                  <a:gd name="connsiteY27" fmla="*/ 760157 h 1004785"/>
                  <a:gd name="connsiteX28" fmla="*/ 1708452 w 3886366"/>
                  <a:gd name="connsiteY28" fmla="*/ 790147 h 1004785"/>
                  <a:gd name="connsiteX29" fmla="*/ 1633327 w 3886366"/>
                  <a:gd name="connsiteY29" fmla="*/ 803964 h 1004785"/>
                  <a:gd name="connsiteX30" fmla="*/ 1421633 w 3886366"/>
                  <a:gd name="connsiteY30" fmla="*/ 824250 h 1004785"/>
                  <a:gd name="connsiteX31" fmla="*/ 1164517 w 3886366"/>
                  <a:gd name="connsiteY31" fmla="*/ 836010 h 1004785"/>
                  <a:gd name="connsiteX32" fmla="*/ 747009 w 3886366"/>
                  <a:gd name="connsiteY32" fmla="*/ 866596 h 1004785"/>
                  <a:gd name="connsiteX33" fmla="*/ 458870 w 3886366"/>
                  <a:gd name="connsiteY33" fmla="*/ 869536 h 1004785"/>
                  <a:gd name="connsiteX34" fmla="*/ 117808 w 3886366"/>
                  <a:gd name="connsiteY34" fmla="*/ 881297 h 1004785"/>
                  <a:gd name="connsiteX35" fmla="*/ 9021 w 3886366"/>
                  <a:gd name="connsiteY35" fmla="*/ 910699 h 1004785"/>
                  <a:gd name="connsiteX36" fmla="*/ 44303 w 3886366"/>
                  <a:gd name="connsiteY36" fmla="*/ 948922 h 1004785"/>
                  <a:gd name="connsiteX37" fmla="*/ 191313 w 3886366"/>
                  <a:gd name="connsiteY37" fmla="*/ 969503 h 1004785"/>
                  <a:gd name="connsiteX38" fmla="*/ 494153 w 3886366"/>
                  <a:gd name="connsiteY38" fmla="*/ 987144 h 1004785"/>
                  <a:gd name="connsiteX39" fmla="*/ 814634 w 3886366"/>
                  <a:gd name="connsiteY39" fmla="*/ 998905 h 1004785"/>
                  <a:gd name="connsiteX40" fmla="*/ 1158636 w 3886366"/>
                  <a:gd name="connsiteY40" fmla="*/ 1001845 h 1004785"/>
                  <a:gd name="connsiteX41" fmla="*/ 1370330 w 3886366"/>
                  <a:gd name="connsiteY41" fmla="*/ 995965 h 1004785"/>
                  <a:gd name="connsiteX42" fmla="*/ 1579084 w 3886366"/>
                  <a:gd name="connsiteY42" fmla="*/ 981264 h 1004785"/>
                  <a:gd name="connsiteX43" fmla="*/ 1729034 w 3886366"/>
                  <a:gd name="connsiteY43" fmla="*/ 963623 h 1004785"/>
                  <a:gd name="connsiteX44" fmla="*/ 1796658 w 3886366"/>
                  <a:gd name="connsiteY44" fmla="*/ 975383 h 1004785"/>
                  <a:gd name="connsiteX45" fmla="*/ 1820180 w 3886366"/>
                  <a:gd name="connsiteY45" fmla="*/ 1004785 h 1004785"/>
                  <a:gd name="connsiteX0" fmla="*/ 3886366 w 3886366"/>
                  <a:gd name="connsiteY0" fmla="*/ 0 h 1004785"/>
                  <a:gd name="connsiteX1" fmla="*/ 3419764 w 3886366"/>
                  <a:gd name="connsiteY1" fmla="*/ 133274 h 1004785"/>
                  <a:gd name="connsiteX2" fmla="*/ 3145352 w 3886366"/>
                  <a:gd name="connsiteY2" fmla="*/ 235822 h 1004785"/>
                  <a:gd name="connsiteX3" fmla="*/ 2918153 w 3886366"/>
                  <a:gd name="connsiteY3" fmla="*/ 343198 h 1004785"/>
                  <a:gd name="connsiteX4" fmla="*/ 2749639 w 3886366"/>
                  <a:gd name="connsiteY4" fmla="*/ 398619 h 1004785"/>
                  <a:gd name="connsiteX5" fmla="*/ 2607340 w 3886366"/>
                  <a:gd name="connsiteY5" fmla="*/ 365310 h 1004785"/>
                  <a:gd name="connsiteX6" fmla="*/ 2453808 w 3886366"/>
                  <a:gd name="connsiteY6" fmla="*/ 278558 h 1004785"/>
                  <a:gd name="connsiteX7" fmla="*/ 2278850 w 3886366"/>
                  <a:gd name="connsiteY7" fmla="*/ 281498 h 1004785"/>
                  <a:gd name="connsiteX8" fmla="*/ 2014232 w 3886366"/>
                  <a:gd name="connsiteY8" fmla="*/ 352063 h 1004785"/>
                  <a:gd name="connsiteX9" fmla="*/ 1726094 w 3886366"/>
                  <a:gd name="connsiteY9" fmla="*/ 437328 h 1004785"/>
                  <a:gd name="connsiteX10" fmla="*/ 1343868 w 3886366"/>
                  <a:gd name="connsiteY10" fmla="*/ 504953 h 1004785"/>
                  <a:gd name="connsiteX11" fmla="*/ 982225 w 3886366"/>
                  <a:gd name="connsiteY11" fmla="*/ 546115 h 1004785"/>
                  <a:gd name="connsiteX12" fmla="*/ 423588 w 3886366"/>
                  <a:gd name="connsiteY12" fmla="*/ 581398 h 1004785"/>
                  <a:gd name="connsiteX13" fmla="*/ 182492 w 3886366"/>
                  <a:gd name="connsiteY13" fmla="*/ 596099 h 1004785"/>
                  <a:gd name="connsiteX14" fmla="*/ 38423 w 3886366"/>
                  <a:gd name="connsiteY14" fmla="*/ 607859 h 1004785"/>
                  <a:gd name="connsiteX15" fmla="*/ 200 w 3886366"/>
                  <a:gd name="connsiteY15" fmla="*/ 637261 h 1004785"/>
                  <a:gd name="connsiteX16" fmla="*/ 48973 w 3886366"/>
                  <a:gd name="connsiteY16" fmla="*/ 686371 h 1004785"/>
                  <a:gd name="connsiteX17" fmla="*/ 181174 w 3886366"/>
                  <a:gd name="connsiteY17" fmla="*/ 713126 h 1004785"/>
                  <a:gd name="connsiteX18" fmla="*/ 418724 w 3886366"/>
                  <a:gd name="connsiteY18" fmla="*/ 721355 h 1004785"/>
                  <a:gd name="connsiteX19" fmla="*/ 628578 w 3886366"/>
                  <a:gd name="connsiteY19" fmla="*/ 723415 h 1004785"/>
                  <a:gd name="connsiteX20" fmla="*/ 865222 w 3886366"/>
                  <a:gd name="connsiteY20" fmla="*/ 713416 h 1004785"/>
                  <a:gd name="connsiteX21" fmla="*/ 1150530 w 3886366"/>
                  <a:gd name="connsiteY21" fmla="*/ 704891 h 1004785"/>
                  <a:gd name="connsiteX22" fmla="*/ 1385031 w 3886366"/>
                  <a:gd name="connsiteY22" fmla="*/ 687251 h 1004785"/>
                  <a:gd name="connsiteX23" fmla="*/ 1576858 w 3886366"/>
                  <a:gd name="connsiteY23" fmla="*/ 673727 h 1004785"/>
                  <a:gd name="connsiteX24" fmla="*/ 1693751 w 3886366"/>
                  <a:gd name="connsiteY24" fmla="*/ 666671 h 1004785"/>
                  <a:gd name="connsiteX25" fmla="*/ 1758436 w 3886366"/>
                  <a:gd name="connsiteY25" fmla="*/ 678424 h 1004785"/>
                  <a:gd name="connsiteX26" fmla="*/ 1770196 w 3886366"/>
                  <a:gd name="connsiteY26" fmla="*/ 718113 h 1004785"/>
                  <a:gd name="connsiteX27" fmla="*/ 1758436 w 3886366"/>
                  <a:gd name="connsiteY27" fmla="*/ 760157 h 1004785"/>
                  <a:gd name="connsiteX28" fmla="*/ 1708452 w 3886366"/>
                  <a:gd name="connsiteY28" fmla="*/ 790147 h 1004785"/>
                  <a:gd name="connsiteX29" fmla="*/ 1633327 w 3886366"/>
                  <a:gd name="connsiteY29" fmla="*/ 803964 h 1004785"/>
                  <a:gd name="connsiteX30" fmla="*/ 1421633 w 3886366"/>
                  <a:gd name="connsiteY30" fmla="*/ 824250 h 1004785"/>
                  <a:gd name="connsiteX31" fmla="*/ 1164517 w 3886366"/>
                  <a:gd name="connsiteY31" fmla="*/ 836010 h 1004785"/>
                  <a:gd name="connsiteX32" fmla="*/ 747009 w 3886366"/>
                  <a:gd name="connsiteY32" fmla="*/ 866596 h 1004785"/>
                  <a:gd name="connsiteX33" fmla="*/ 458870 w 3886366"/>
                  <a:gd name="connsiteY33" fmla="*/ 869536 h 1004785"/>
                  <a:gd name="connsiteX34" fmla="*/ 117808 w 3886366"/>
                  <a:gd name="connsiteY34" fmla="*/ 881297 h 1004785"/>
                  <a:gd name="connsiteX35" fmla="*/ 9021 w 3886366"/>
                  <a:gd name="connsiteY35" fmla="*/ 910699 h 1004785"/>
                  <a:gd name="connsiteX36" fmla="*/ 44303 w 3886366"/>
                  <a:gd name="connsiteY36" fmla="*/ 948922 h 1004785"/>
                  <a:gd name="connsiteX37" fmla="*/ 191313 w 3886366"/>
                  <a:gd name="connsiteY37" fmla="*/ 969503 h 1004785"/>
                  <a:gd name="connsiteX38" fmla="*/ 494153 w 3886366"/>
                  <a:gd name="connsiteY38" fmla="*/ 987144 h 1004785"/>
                  <a:gd name="connsiteX39" fmla="*/ 814634 w 3886366"/>
                  <a:gd name="connsiteY39" fmla="*/ 998905 h 1004785"/>
                  <a:gd name="connsiteX40" fmla="*/ 1158636 w 3886366"/>
                  <a:gd name="connsiteY40" fmla="*/ 1001845 h 1004785"/>
                  <a:gd name="connsiteX41" fmla="*/ 1370330 w 3886366"/>
                  <a:gd name="connsiteY41" fmla="*/ 995965 h 1004785"/>
                  <a:gd name="connsiteX42" fmla="*/ 1579084 w 3886366"/>
                  <a:gd name="connsiteY42" fmla="*/ 981264 h 1004785"/>
                  <a:gd name="connsiteX43" fmla="*/ 1729034 w 3886366"/>
                  <a:gd name="connsiteY43" fmla="*/ 963623 h 1004785"/>
                  <a:gd name="connsiteX44" fmla="*/ 1796658 w 3886366"/>
                  <a:gd name="connsiteY44" fmla="*/ 975383 h 1004785"/>
                  <a:gd name="connsiteX45" fmla="*/ 1820180 w 3886366"/>
                  <a:gd name="connsiteY45" fmla="*/ 1004785 h 1004785"/>
                  <a:gd name="connsiteX0" fmla="*/ 3886366 w 3886366"/>
                  <a:gd name="connsiteY0" fmla="*/ 0 h 1004785"/>
                  <a:gd name="connsiteX1" fmla="*/ 3419764 w 3886366"/>
                  <a:gd name="connsiteY1" fmla="*/ 133274 h 1004785"/>
                  <a:gd name="connsiteX2" fmla="*/ 3145352 w 3886366"/>
                  <a:gd name="connsiteY2" fmla="*/ 235822 h 1004785"/>
                  <a:gd name="connsiteX3" fmla="*/ 2918153 w 3886366"/>
                  <a:gd name="connsiteY3" fmla="*/ 343198 h 1004785"/>
                  <a:gd name="connsiteX4" fmla="*/ 2749639 w 3886366"/>
                  <a:gd name="connsiteY4" fmla="*/ 398619 h 1004785"/>
                  <a:gd name="connsiteX5" fmla="*/ 2607340 w 3886366"/>
                  <a:gd name="connsiteY5" fmla="*/ 365310 h 1004785"/>
                  <a:gd name="connsiteX6" fmla="*/ 2453808 w 3886366"/>
                  <a:gd name="connsiteY6" fmla="*/ 278558 h 1004785"/>
                  <a:gd name="connsiteX7" fmla="*/ 2278850 w 3886366"/>
                  <a:gd name="connsiteY7" fmla="*/ 281498 h 1004785"/>
                  <a:gd name="connsiteX8" fmla="*/ 2014232 w 3886366"/>
                  <a:gd name="connsiteY8" fmla="*/ 352063 h 1004785"/>
                  <a:gd name="connsiteX9" fmla="*/ 1726094 w 3886366"/>
                  <a:gd name="connsiteY9" fmla="*/ 437328 h 1004785"/>
                  <a:gd name="connsiteX10" fmla="*/ 1343868 w 3886366"/>
                  <a:gd name="connsiteY10" fmla="*/ 504953 h 1004785"/>
                  <a:gd name="connsiteX11" fmla="*/ 982225 w 3886366"/>
                  <a:gd name="connsiteY11" fmla="*/ 546115 h 1004785"/>
                  <a:gd name="connsiteX12" fmla="*/ 423588 w 3886366"/>
                  <a:gd name="connsiteY12" fmla="*/ 581398 h 1004785"/>
                  <a:gd name="connsiteX13" fmla="*/ 182492 w 3886366"/>
                  <a:gd name="connsiteY13" fmla="*/ 596099 h 1004785"/>
                  <a:gd name="connsiteX14" fmla="*/ 38423 w 3886366"/>
                  <a:gd name="connsiteY14" fmla="*/ 607859 h 1004785"/>
                  <a:gd name="connsiteX15" fmla="*/ 200 w 3886366"/>
                  <a:gd name="connsiteY15" fmla="*/ 637261 h 1004785"/>
                  <a:gd name="connsiteX16" fmla="*/ 48973 w 3886366"/>
                  <a:gd name="connsiteY16" fmla="*/ 686371 h 1004785"/>
                  <a:gd name="connsiteX17" fmla="*/ 181174 w 3886366"/>
                  <a:gd name="connsiteY17" fmla="*/ 713126 h 1004785"/>
                  <a:gd name="connsiteX18" fmla="*/ 418724 w 3886366"/>
                  <a:gd name="connsiteY18" fmla="*/ 721355 h 1004785"/>
                  <a:gd name="connsiteX19" fmla="*/ 628578 w 3886366"/>
                  <a:gd name="connsiteY19" fmla="*/ 723415 h 1004785"/>
                  <a:gd name="connsiteX20" fmla="*/ 865222 w 3886366"/>
                  <a:gd name="connsiteY20" fmla="*/ 713416 h 1004785"/>
                  <a:gd name="connsiteX21" fmla="*/ 1150530 w 3886366"/>
                  <a:gd name="connsiteY21" fmla="*/ 704891 h 1004785"/>
                  <a:gd name="connsiteX22" fmla="*/ 1385031 w 3886366"/>
                  <a:gd name="connsiteY22" fmla="*/ 687251 h 1004785"/>
                  <a:gd name="connsiteX23" fmla="*/ 1576858 w 3886366"/>
                  <a:gd name="connsiteY23" fmla="*/ 673727 h 1004785"/>
                  <a:gd name="connsiteX24" fmla="*/ 1693751 w 3886366"/>
                  <a:gd name="connsiteY24" fmla="*/ 666671 h 1004785"/>
                  <a:gd name="connsiteX25" fmla="*/ 1758436 w 3886366"/>
                  <a:gd name="connsiteY25" fmla="*/ 678424 h 1004785"/>
                  <a:gd name="connsiteX26" fmla="*/ 1770196 w 3886366"/>
                  <a:gd name="connsiteY26" fmla="*/ 718113 h 1004785"/>
                  <a:gd name="connsiteX27" fmla="*/ 1758436 w 3886366"/>
                  <a:gd name="connsiteY27" fmla="*/ 760157 h 1004785"/>
                  <a:gd name="connsiteX28" fmla="*/ 1708452 w 3886366"/>
                  <a:gd name="connsiteY28" fmla="*/ 790147 h 1004785"/>
                  <a:gd name="connsiteX29" fmla="*/ 1633327 w 3886366"/>
                  <a:gd name="connsiteY29" fmla="*/ 803964 h 1004785"/>
                  <a:gd name="connsiteX30" fmla="*/ 1421633 w 3886366"/>
                  <a:gd name="connsiteY30" fmla="*/ 824250 h 1004785"/>
                  <a:gd name="connsiteX31" fmla="*/ 1164517 w 3886366"/>
                  <a:gd name="connsiteY31" fmla="*/ 836010 h 1004785"/>
                  <a:gd name="connsiteX32" fmla="*/ 751873 w 3886366"/>
                  <a:gd name="connsiteY32" fmla="*/ 850127 h 1004785"/>
                  <a:gd name="connsiteX33" fmla="*/ 458870 w 3886366"/>
                  <a:gd name="connsiteY33" fmla="*/ 869536 h 1004785"/>
                  <a:gd name="connsiteX34" fmla="*/ 117808 w 3886366"/>
                  <a:gd name="connsiteY34" fmla="*/ 881297 h 1004785"/>
                  <a:gd name="connsiteX35" fmla="*/ 9021 w 3886366"/>
                  <a:gd name="connsiteY35" fmla="*/ 910699 h 1004785"/>
                  <a:gd name="connsiteX36" fmla="*/ 44303 w 3886366"/>
                  <a:gd name="connsiteY36" fmla="*/ 948922 h 1004785"/>
                  <a:gd name="connsiteX37" fmla="*/ 191313 w 3886366"/>
                  <a:gd name="connsiteY37" fmla="*/ 969503 h 1004785"/>
                  <a:gd name="connsiteX38" fmla="*/ 494153 w 3886366"/>
                  <a:gd name="connsiteY38" fmla="*/ 987144 h 1004785"/>
                  <a:gd name="connsiteX39" fmla="*/ 814634 w 3886366"/>
                  <a:gd name="connsiteY39" fmla="*/ 998905 h 1004785"/>
                  <a:gd name="connsiteX40" fmla="*/ 1158636 w 3886366"/>
                  <a:gd name="connsiteY40" fmla="*/ 1001845 h 1004785"/>
                  <a:gd name="connsiteX41" fmla="*/ 1370330 w 3886366"/>
                  <a:gd name="connsiteY41" fmla="*/ 995965 h 1004785"/>
                  <a:gd name="connsiteX42" fmla="*/ 1579084 w 3886366"/>
                  <a:gd name="connsiteY42" fmla="*/ 981264 h 1004785"/>
                  <a:gd name="connsiteX43" fmla="*/ 1729034 w 3886366"/>
                  <a:gd name="connsiteY43" fmla="*/ 963623 h 1004785"/>
                  <a:gd name="connsiteX44" fmla="*/ 1796658 w 3886366"/>
                  <a:gd name="connsiteY44" fmla="*/ 975383 h 1004785"/>
                  <a:gd name="connsiteX45" fmla="*/ 1820180 w 3886366"/>
                  <a:gd name="connsiteY45" fmla="*/ 1004785 h 1004785"/>
                  <a:gd name="connsiteX0" fmla="*/ 3886366 w 3886366"/>
                  <a:gd name="connsiteY0" fmla="*/ 0 h 1004785"/>
                  <a:gd name="connsiteX1" fmla="*/ 3419764 w 3886366"/>
                  <a:gd name="connsiteY1" fmla="*/ 133274 h 1004785"/>
                  <a:gd name="connsiteX2" fmla="*/ 3145352 w 3886366"/>
                  <a:gd name="connsiteY2" fmla="*/ 235822 h 1004785"/>
                  <a:gd name="connsiteX3" fmla="*/ 2918153 w 3886366"/>
                  <a:gd name="connsiteY3" fmla="*/ 343198 h 1004785"/>
                  <a:gd name="connsiteX4" fmla="*/ 2749639 w 3886366"/>
                  <a:gd name="connsiteY4" fmla="*/ 398619 h 1004785"/>
                  <a:gd name="connsiteX5" fmla="*/ 2607340 w 3886366"/>
                  <a:gd name="connsiteY5" fmla="*/ 365310 h 1004785"/>
                  <a:gd name="connsiteX6" fmla="*/ 2453808 w 3886366"/>
                  <a:gd name="connsiteY6" fmla="*/ 278558 h 1004785"/>
                  <a:gd name="connsiteX7" fmla="*/ 2278850 w 3886366"/>
                  <a:gd name="connsiteY7" fmla="*/ 281498 h 1004785"/>
                  <a:gd name="connsiteX8" fmla="*/ 2014232 w 3886366"/>
                  <a:gd name="connsiteY8" fmla="*/ 352063 h 1004785"/>
                  <a:gd name="connsiteX9" fmla="*/ 1726094 w 3886366"/>
                  <a:gd name="connsiteY9" fmla="*/ 437328 h 1004785"/>
                  <a:gd name="connsiteX10" fmla="*/ 1343868 w 3886366"/>
                  <a:gd name="connsiteY10" fmla="*/ 504953 h 1004785"/>
                  <a:gd name="connsiteX11" fmla="*/ 982225 w 3886366"/>
                  <a:gd name="connsiteY11" fmla="*/ 546115 h 1004785"/>
                  <a:gd name="connsiteX12" fmla="*/ 423588 w 3886366"/>
                  <a:gd name="connsiteY12" fmla="*/ 581398 h 1004785"/>
                  <a:gd name="connsiteX13" fmla="*/ 182492 w 3886366"/>
                  <a:gd name="connsiteY13" fmla="*/ 596099 h 1004785"/>
                  <a:gd name="connsiteX14" fmla="*/ 38423 w 3886366"/>
                  <a:gd name="connsiteY14" fmla="*/ 607859 h 1004785"/>
                  <a:gd name="connsiteX15" fmla="*/ 200 w 3886366"/>
                  <a:gd name="connsiteY15" fmla="*/ 637261 h 1004785"/>
                  <a:gd name="connsiteX16" fmla="*/ 48973 w 3886366"/>
                  <a:gd name="connsiteY16" fmla="*/ 686371 h 1004785"/>
                  <a:gd name="connsiteX17" fmla="*/ 181174 w 3886366"/>
                  <a:gd name="connsiteY17" fmla="*/ 713126 h 1004785"/>
                  <a:gd name="connsiteX18" fmla="*/ 418724 w 3886366"/>
                  <a:gd name="connsiteY18" fmla="*/ 721355 h 1004785"/>
                  <a:gd name="connsiteX19" fmla="*/ 628578 w 3886366"/>
                  <a:gd name="connsiteY19" fmla="*/ 723415 h 1004785"/>
                  <a:gd name="connsiteX20" fmla="*/ 865222 w 3886366"/>
                  <a:gd name="connsiteY20" fmla="*/ 713416 h 1004785"/>
                  <a:gd name="connsiteX21" fmla="*/ 1150530 w 3886366"/>
                  <a:gd name="connsiteY21" fmla="*/ 704891 h 1004785"/>
                  <a:gd name="connsiteX22" fmla="*/ 1385031 w 3886366"/>
                  <a:gd name="connsiteY22" fmla="*/ 687251 h 1004785"/>
                  <a:gd name="connsiteX23" fmla="*/ 1576858 w 3886366"/>
                  <a:gd name="connsiteY23" fmla="*/ 673727 h 1004785"/>
                  <a:gd name="connsiteX24" fmla="*/ 1693751 w 3886366"/>
                  <a:gd name="connsiteY24" fmla="*/ 666671 h 1004785"/>
                  <a:gd name="connsiteX25" fmla="*/ 1758436 w 3886366"/>
                  <a:gd name="connsiteY25" fmla="*/ 678424 h 1004785"/>
                  <a:gd name="connsiteX26" fmla="*/ 1770196 w 3886366"/>
                  <a:gd name="connsiteY26" fmla="*/ 718113 h 1004785"/>
                  <a:gd name="connsiteX27" fmla="*/ 1758436 w 3886366"/>
                  <a:gd name="connsiteY27" fmla="*/ 760157 h 1004785"/>
                  <a:gd name="connsiteX28" fmla="*/ 1708452 w 3886366"/>
                  <a:gd name="connsiteY28" fmla="*/ 790147 h 1004785"/>
                  <a:gd name="connsiteX29" fmla="*/ 1633327 w 3886366"/>
                  <a:gd name="connsiteY29" fmla="*/ 803964 h 1004785"/>
                  <a:gd name="connsiteX30" fmla="*/ 1421633 w 3886366"/>
                  <a:gd name="connsiteY30" fmla="*/ 824250 h 1004785"/>
                  <a:gd name="connsiteX31" fmla="*/ 1164517 w 3886366"/>
                  <a:gd name="connsiteY31" fmla="*/ 836010 h 1004785"/>
                  <a:gd name="connsiteX32" fmla="*/ 751873 w 3886366"/>
                  <a:gd name="connsiteY32" fmla="*/ 850127 h 1004785"/>
                  <a:gd name="connsiteX33" fmla="*/ 458870 w 3886366"/>
                  <a:gd name="connsiteY33" fmla="*/ 853066 h 1004785"/>
                  <a:gd name="connsiteX34" fmla="*/ 117808 w 3886366"/>
                  <a:gd name="connsiteY34" fmla="*/ 881297 h 1004785"/>
                  <a:gd name="connsiteX35" fmla="*/ 9021 w 3886366"/>
                  <a:gd name="connsiteY35" fmla="*/ 910699 h 1004785"/>
                  <a:gd name="connsiteX36" fmla="*/ 44303 w 3886366"/>
                  <a:gd name="connsiteY36" fmla="*/ 948922 h 1004785"/>
                  <a:gd name="connsiteX37" fmla="*/ 191313 w 3886366"/>
                  <a:gd name="connsiteY37" fmla="*/ 969503 h 1004785"/>
                  <a:gd name="connsiteX38" fmla="*/ 494153 w 3886366"/>
                  <a:gd name="connsiteY38" fmla="*/ 987144 h 1004785"/>
                  <a:gd name="connsiteX39" fmla="*/ 814634 w 3886366"/>
                  <a:gd name="connsiteY39" fmla="*/ 998905 h 1004785"/>
                  <a:gd name="connsiteX40" fmla="*/ 1158636 w 3886366"/>
                  <a:gd name="connsiteY40" fmla="*/ 1001845 h 1004785"/>
                  <a:gd name="connsiteX41" fmla="*/ 1370330 w 3886366"/>
                  <a:gd name="connsiteY41" fmla="*/ 995965 h 1004785"/>
                  <a:gd name="connsiteX42" fmla="*/ 1579084 w 3886366"/>
                  <a:gd name="connsiteY42" fmla="*/ 981264 h 1004785"/>
                  <a:gd name="connsiteX43" fmla="*/ 1729034 w 3886366"/>
                  <a:gd name="connsiteY43" fmla="*/ 963623 h 1004785"/>
                  <a:gd name="connsiteX44" fmla="*/ 1796658 w 3886366"/>
                  <a:gd name="connsiteY44" fmla="*/ 975383 h 1004785"/>
                  <a:gd name="connsiteX45" fmla="*/ 1820180 w 3886366"/>
                  <a:gd name="connsiteY45" fmla="*/ 1004785 h 1004785"/>
                  <a:gd name="connsiteX0" fmla="*/ 3886366 w 3886366"/>
                  <a:gd name="connsiteY0" fmla="*/ 0 h 1004785"/>
                  <a:gd name="connsiteX1" fmla="*/ 3419764 w 3886366"/>
                  <a:gd name="connsiteY1" fmla="*/ 133274 h 1004785"/>
                  <a:gd name="connsiteX2" fmla="*/ 3145352 w 3886366"/>
                  <a:gd name="connsiteY2" fmla="*/ 235822 h 1004785"/>
                  <a:gd name="connsiteX3" fmla="*/ 2918153 w 3886366"/>
                  <a:gd name="connsiteY3" fmla="*/ 343198 h 1004785"/>
                  <a:gd name="connsiteX4" fmla="*/ 2749639 w 3886366"/>
                  <a:gd name="connsiteY4" fmla="*/ 398619 h 1004785"/>
                  <a:gd name="connsiteX5" fmla="*/ 2607340 w 3886366"/>
                  <a:gd name="connsiteY5" fmla="*/ 365310 h 1004785"/>
                  <a:gd name="connsiteX6" fmla="*/ 2453808 w 3886366"/>
                  <a:gd name="connsiteY6" fmla="*/ 278558 h 1004785"/>
                  <a:gd name="connsiteX7" fmla="*/ 2278850 w 3886366"/>
                  <a:gd name="connsiteY7" fmla="*/ 281498 h 1004785"/>
                  <a:gd name="connsiteX8" fmla="*/ 2014232 w 3886366"/>
                  <a:gd name="connsiteY8" fmla="*/ 352063 h 1004785"/>
                  <a:gd name="connsiteX9" fmla="*/ 1726094 w 3886366"/>
                  <a:gd name="connsiteY9" fmla="*/ 437328 h 1004785"/>
                  <a:gd name="connsiteX10" fmla="*/ 1343868 w 3886366"/>
                  <a:gd name="connsiteY10" fmla="*/ 504953 h 1004785"/>
                  <a:gd name="connsiteX11" fmla="*/ 982225 w 3886366"/>
                  <a:gd name="connsiteY11" fmla="*/ 546115 h 1004785"/>
                  <a:gd name="connsiteX12" fmla="*/ 423588 w 3886366"/>
                  <a:gd name="connsiteY12" fmla="*/ 581398 h 1004785"/>
                  <a:gd name="connsiteX13" fmla="*/ 182492 w 3886366"/>
                  <a:gd name="connsiteY13" fmla="*/ 596099 h 1004785"/>
                  <a:gd name="connsiteX14" fmla="*/ 38423 w 3886366"/>
                  <a:gd name="connsiteY14" fmla="*/ 607859 h 1004785"/>
                  <a:gd name="connsiteX15" fmla="*/ 200 w 3886366"/>
                  <a:gd name="connsiteY15" fmla="*/ 637261 h 1004785"/>
                  <a:gd name="connsiteX16" fmla="*/ 48973 w 3886366"/>
                  <a:gd name="connsiteY16" fmla="*/ 686371 h 1004785"/>
                  <a:gd name="connsiteX17" fmla="*/ 181174 w 3886366"/>
                  <a:gd name="connsiteY17" fmla="*/ 713126 h 1004785"/>
                  <a:gd name="connsiteX18" fmla="*/ 418724 w 3886366"/>
                  <a:gd name="connsiteY18" fmla="*/ 721355 h 1004785"/>
                  <a:gd name="connsiteX19" fmla="*/ 628578 w 3886366"/>
                  <a:gd name="connsiteY19" fmla="*/ 723415 h 1004785"/>
                  <a:gd name="connsiteX20" fmla="*/ 865222 w 3886366"/>
                  <a:gd name="connsiteY20" fmla="*/ 713416 h 1004785"/>
                  <a:gd name="connsiteX21" fmla="*/ 1150530 w 3886366"/>
                  <a:gd name="connsiteY21" fmla="*/ 704891 h 1004785"/>
                  <a:gd name="connsiteX22" fmla="*/ 1385031 w 3886366"/>
                  <a:gd name="connsiteY22" fmla="*/ 687251 h 1004785"/>
                  <a:gd name="connsiteX23" fmla="*/ 1576858 w 3886366"/>
                  <a:gd name="connsiteY23" fmla="*/ 673727 h 1004785"/>
                  <a:gd name="connsiteX24" fmla="*/ 1693751 w 3886366"/>
                  <a:gd name="connsiteY24" fmla="*/ 666671 h 1004785"/>
                  <a:gd name="connsiteX25" fmla="*/ 1758436 w 3886366"/>
                  <a:gd name="connsiteY25" fmla="*/ 678424 h 1004785"/>
                  <a:gd name="connsiteX26" fmla="*/ 1770196 w 3886366"/>
                  <a:gd name="connsiteY26" fmla="*/ 718113 h 1004785"/>
                  <a:gd name="connsiteX27" fmla="*/ 1758436 w 3886366"/>
                  <a:gd name="connsiteY27" fmla="*/ 760157 h 1004785"/>
                  <a:gd name="connsiteX28" fmla="*/ 1708452 w 3886366"/>
                  <a:gd name="connsiteY28" fmla="*/ 790147 h 1004785"/>
                  <a:gd name="connsiteX29" fmla="*/ 1633327 w 3886366"/>
                  <a:gd name="connsiteY29" fmla="*/ 803964 h 1004785"/>
                  <a:gd name="connsiteX30" fmla="*/ 1421633 w 3886366"/>
                  <a:gd name="connsiteY30" fmla="*/ 824250 h 1004785"/>
                  <a:gd name="connsiteX31" fmla="*/ 1164517 w 3886366"/>
                  <a:gd name="connsiteY31" fmla="*/ 836010 h 1004785"/>
                  <a:gd name="connsiteX32" fmla="*/ 751873 w 3886366"/>
                  <a:gd name="connsiteY32" fmla="*/ 850127 h 1004785"/>
                  <a:gd name="connsiteX33" fmla="*/ 458870 w 3886366"/>
                  <a:gd name="connsiteY33" fmla="*/ 853066 h 1004785"/>
                  <a:gd name="connsiteX34" fmla="*/ 117808 w 3886366"/>
                  <a:gd name="connsiteY34" fmla="*/ 862769 h 1004785"/>
                  <a:gd name="connsiteX35" fmla="*/ 9021 w 3886366"/>
                  <a:gd name="connsiteY35" fmla="*/ 910699 h 1004785"/>
                  <a:gd name="connsiteX36" fmla="*/ 44303 w 3886366"/>
                  <a:gd name="connsiteY36" fmla="*/ 948922 h 1004785"/>
                  <a:gd name="connsiteX37" fmla="*/ 191313 w 3886366"/>
                  <a:gd name="connsiteY37" fmla="*/ 969503 h 1004785"/>
                  <a:gd name="connsiteX38" fmla="*/ 494153 w 3886366"/>
                  <a:gd name="connsiteY38" fmla="*/ 987144 h 1004785"/>
                  <a:gd name="connsiteX39" fmla="*/ 814634 w 3886366"/>
                  <a:gd name="connsiteY39" fmla="*/ 998905 h 1004785"/>
                  <a:gd name="connsiteX40" fmla="*/ 1158636 w 3886366"/>
                  <a:gd name="connsiteY40" fmla="*/ 1001845 h 1004785"/>
                  <a:gd name="connsiteX41" fmla="*/ 1370330 w 3886366"/>
                  <a:gd name="connsiteY41" fmla="*/ 995965 h 1004785"/>
                  <a:gd name="connsiteX42" fmla="*/ 1579084 w 3886366"/>
                  <a:gd name="connsiteY42" fmla="*/ 981264 h 1004785"/>
                  <a:gd name="connsiteX43" fmla="*/ 1729034 w 3886366"/>
                  <a:gd name="connsiteY43" fmla="*/ 963623 h 1004785"/>
                  <a:gd name="connsiteX44" fmla="*/ 1796658 w 3886366"/>
                  <a:gd name="connsiteY44" fmla="*/ 975383 h 1004785"/>
                  <a:gd name="connsiteX45" fmla="*/ 1820180 w 3886366"/>
                  <a:gd name="connsiteY45" fmla="*/ 1004785 h 1004785"/>
                  <a:gd name="connsiteX0" fmla="*/ 3886366 w 3886366"/>
                  <a:gd name="connsiteY0" fmla="*/ 0 h 1004785"/>
                  <a:gd name="connsiteX1" fmla="*/ 3419764 w 3886366"/>
                  <a:gd name="connsiteY1" fmla="*/ 133274 h 1004785"/>
                  <a:gd name="connsiteX2" fmla="*/ 3145352 w 3886366"/>
                  <a:gd name="connsiteY2" fmla="*/ 235822 h 1004785"/>
                  <a:gd name="connsiteX3" fmla="*/ 2918153 w 3886366"/>
                  <a:gd name="connsiteY3" fmla="*/ 343198 h 1004785"/>
                  <a:gd name="connsiteX4" fmla="*/ 2749639 w 3886366"/>
                  <a:gd name="connsiteY4" fmla="*/ 398619 h 1004785"/>
                  <a:gd name="connsiteX5" fmla="*/ 2607340 w 3886366"/>
                  <a:gd name="connsiteY5" fmla="*/ 365310 h 1004785"/>
                  <a:gd name="connsiteX6" fmla="*/ 2453808 w 3886366"/>
                  <a:gd name="connsiteY6" fmla="*/ 278558 h 1004785"/>
                  <a:gd name="connsiteX7" fmla="*/ 2278850 w 3886366"/>
                  <a:gd name="connsiteY7" fmla="*/ 281498 h 1004785"/>
                  <a:gd name="connsiteX8" fmla="*/ 2014232 w 3886366"/>
                  <a:gd name="connsiteY8" fmla="*/ 352063 h 1004785"/>
                  <a:gd name="connsiteX9" fmla="*/ 1726094 w 3886366"/>
                  <a:gd name="connsiteY9" fmla="*/ 437328 h 1004785"/>
                  <a:gd name="connsiteX10" fmla="*/ 1343868 w 3886366"/>
                  <a:gd name="connsiteY10" fmla="*/ 504953 h 1004785"/>
                  <a:gd name="connsiteX11" fmla="*/ 982225 w 3886366"/>
                  <a:gd name="connsiteY11" fmla="*/ 546115 h 1004785"/>
                  <a:gd name="connsiteX12" fmla="*/ 423588 w 3886366"/>
                  <a:gd name="connsiteY12" fmla="*/ 581398 h 1004785"/>
                  <a:gd name="connsiteX13" fmla="*/ 182492 w 3886366"/>
                  <a:gd name="connsiteY13" fmla="*/ 596099 h 1004785"/>
                  <a:gd name="connsiteX14" fmla="*/ 38423 w 3886366"/>
                  <a:gd name="connsiteY14" fmla="*/ 607859 h 1004785"/>
                  <a:gd name="connsiteX15" fmla="*/ 200 w 3886366"/>
                  <a:gd name="connsiteY15" fmla="*/ 637261 h 1004785"/>
                  <a:gd name="connsiteX16" fmla="*/ 48973 w 3886366"/>
                  <a:gd name="connsiteY16" fmla="*/ 686371 h 1004785"/>
                  <a:gd name="connsiteX17" fmla="*/ 181174 w 3886366"/>
                  <a:gd name="connsiteY17" fmla="*/ 713126 h 1004785"/>
                  <a:gd name="connsiteX18" fmla="*/ 418724 w 3886366"/>
                  <a:gd name="connsiteY18" fmla="*/ 721355 h 1004785"/>
                  <a:gd name="connsiteX19" fmla="*/ 628578 w 3886366"/>
                  <a:gd name="connsiteY19" fmla="*/ 723415 h 1004785"/>
                  <a:gd name="connsiteX20" fmla="*/ 865222 w 3886366"/>
                  <a:gd name="connsiteY20" fmla="*/ 713416 h 1004785"/>
                  <a:gd name="connsiteX21" fmla="*/ 1150530 w 3886366"/>
                  <a:gd name="connsiteY21" fmla="*/ 704891 h 1004785"/>
                  <a:gd name="connsiteX22" fmla="*/ 1385031 w 3886366"/>
                  <a:gd name="connsiteY22" fmla="*/ 687251 h 1004785"/>
                  <a:gd name="connsiteX23" fmla="*/ 1576858 w 3886366"/>
                  <a:gd name="connsiteY23" fmla="*/ 673727 h 1004785"/>
                  <a:gd name="connsiteX24" fmla="*/ 1693751 w 3886366"/>
                  <a:gd name="connsiteY24" fmla="*/ 666671 h 1004785"/>
                  <a:gd name="connsiteX25" fmla="*/ 1758436 w 3886366"/>
                  <a:gd name="connsiteY25" fmla="*/ 678424 h 1004785"/>
                  <a:gd name="connsiteX26" fmla="*/ 1770196 w 3886366"/>
                  <a:gd name="connsiteY26" fmla="*/ 718113 h 1004785"/>
                  <a:gd name="connsiteX27" fmla="*/ 1758436 w 3886366"/>
                  <a:gd name="connsiteY27" fmla="*/ 760157 h 1004785"/>
                  <a:gd name="connsiteX28" fmla="*/ 1708452 w 3886366"/>
                  <a:gd name="connsiteY28" fmla="*/ 790147 h 1004785"/>
                  <a:gd name="connsiteX29" fmla="*/ 1633327 w 3886366"/>
                  <a:gd name="connsiteY29" fmla="*/ 803964 h 1004785"/>
                  <a:gd name="connsiteX30" fmla="*/ 1421633 w 3886366"/>
                  <a:gd name="connsiteY30" fmla="*/ 824250 h 1004785"/>
                  <a:gd name="connsiteX31" fmla="*/ 1164517 w 3886366"/>
                  <a:gd name="connsiteY31" fmla="*/ 836010 h 1004785"/>
                  <a:gd name="connsiteX32" fmla="*/ 751873 w 3886366"/>
                  <a:gd name="connsiteY32" fmla="*/ 850127 h 1004785"/>
                  <a:gd name="connsiteX33" fmla="*/ 458870 w 3886366"/>
                  <a:gd name="connsiteY33" fmla="*/ 853066 h 1004785"/>
                  <a:gd name="connsiteX34" fmla="*/ 117808 w 3886366"/>
                  <a:gd name="connsiteY34" fmla="*/ 862769 h 1004785"/>
                  <a:gd name="connsiteX35" fmla="*/ 9021 w 3886366"/>
                  <a:gd name="connsiteY35" fmla="*/ 910699 h 1004785"/>
                  <a:gd name="connsiteX36" fmla="*/ 63758 w 3886366"/>
                  <a:gd name="connsiteY36" fmla="*/ 955099 h 1004785"/>
                  <a:gd name="connsiteX37" fmla="*/ 191313 w 3886366"/>
                  <a:gd name="connsiteY37" fmla="*/ 969503 h 1004785"/>
                  <a:gd name="connsiteX38" fmla="*/ 494153 w 3886366"/>
                  <a:gd name="connsiteY38" fmla="*/ 987144 h 1004785"/>
                  <a:gd name="connsiteX39" fmla="*/ 814634 w 3886366"/>
                  <a:gd name="connsiteY39" fmla="*/ 998905 h 1004785"/>
                  <a:gd name="connsiteX40" fmla="*/ 1158636 w 3886366"/>
                  <a:gd name="connsiteY40" fmla="*/ 1001845 h 1004785"/>
                  <a:gd name="connsiteX41" fmla="*/ 1370330 w 3886366"/>
                  <a:gd name="connsiteY41" fmla="*/ 995965 h 1004785"/>
                  <a:gd name="connsiteX42" fmla="*/ 1579084 w 3886366"/>
                  <a:gd name="connsiteY42" fmla="*/ 981264 h 1004785"/>
                  <a:gd name="connsiteX43" fmla="*/ 1729034 w 3886366"/>
                  <a:gd name="connsiteY43" fmla="*/ 963623 h 1004785"/>
                  <a:gd name="connsiteX44" fmla="*/ 1796658 w 3886366"/>
                  <a:gd name="connsiteY44" fmla="*/ 975383 h 1004785"/>
                  <a:gd name="connsiteX45" fmla="*/ 1820180 w 3886366"/>
                  <a:gd name="connsiteY45" fmla="*/ 1004785 h 1004785"/>
                  <a:gd name="connsiteX0" fmla="*/ 3886366 w 3886366"/>
                  <a:gd name="connsiteY0" fmla="*/ 0 h 1004785"/>
                  <a:gd name="connsiteX1" fmla="*/ 3419764 w 3886366"/>
                  <a:gd name="connsiteY1" fmla="*/ 133274 h 1004785"/>
                  <a:gd name="connsiteX2" fmla="*/ 3145352 w 3886366"/>
                  <a:gd name="connsiteY2" fmla="*/ 235822 h 1004785"/>
                  <a:gd name="connsiteX3" fmla="*/ 2918153 w 3886366"/>
                  <a:gd name="connsiteY3" fmla="*/ 343198 h 1004785"/>
                  <a:gd name="connsiteX4" fmla="*/ 2749639 w 3886366"/>
                  <a:gd name="connsiteY4" fmla="*/ 398619 h 1004785"/>
                  <a:gd name="connsiteX5" fmla="*/ 2607340 w 3886366"/>
                  <a:gd name="connsiteY5" fmla="*/ 365310 h 1004785"/>
                  <a:gd name="connsiteX6" fmla="*/ 2453808 w 3886366"/>
                  <a:gd name="connsiteY6" fmla="*/ 278558 h 1004785"/>
                  <a:gd name="connsiteX7" fmla="*/ 2278850 w 3886366"/>
                  <a:gd name="connsiteY7" fmla="*/ 281498 h 1004785"/>
                  <a:gd name="connsiteX8" fmla="*/ 2014232 w 3886366"/>
                  <a:gd name="connsiteY8" fmla="*/ 352063 h 1004785"/>
                  <a:gd name="connsiteX9" fmla="*/ 1726094 w 3886366"/>
                  <a:gd name="connsiteY9" fmla="*/ 437328 h 1004785"/>
                  <a:gd name="connsiteX10" fmla="*/ 1343868 w 3886366"/>
                  <a:gd name="connsiteY10" fmla="*/ 504953 h 1004785"/>
                  <a:gd name="connsiteX11" fmla="*/ 982225 w 3886366"/>
                  <a:gd name="connsiteY11" fmla="*/ 546115 h 1004785"/>
                  <a:gd name="connsiteX12" fmla="*/ 423588 w 3886366"/>
                  <a:gd name="connsiteY12" fmla="*/ 581398 h 1004785"/>
                  <a:gd name="connsiteX13" fmla="*/ 182492 w 3886366"/>
                  <a:gd name="connsiteY13" fmla="*/ 596099 h 1004785"/>
                  <a:gd name="connsiteX14" fmla="*/ 38423 w 3886366"/>
                  <a:gd name="connsiteY14" fmla="*/ 607859 h 1004785"/>
                  <a:gd name="connsiteX15" fmla="*/ 200 w 3886366"/>
                  <a:gd name="connsiteY15" fmla="*/ 637261 h 1004785"/>
                  <a:gd name="connsiteX16" fmla="*/ 48973 w 3886366"/>
                  <a:gd name="connsiteY16" fmla="*/ 686371 h 1004785"/>
                  <a:gd name="connsiteX17" fmla="*/ 181174 w 3886366"/>
                  <a:gd name="connsiteY17" fmla="*/ 713126 h 1004785"/>
                  <a:gd name="connsiteX18" fmla="*/ 418724 w 3886366"/>
                  <a:gd name="connsiteY18" fmla="*/ 721355 h 1004785"/>
                  <a:gd name="connsiteX19" fmla="*/ 628578 w 3886366"/>
                  <a:gd name="connsiteY19" fmla="*/ 723415 h 1004785"/>
                  <a:gd name="connsiteX20" fmla="*/ 865222 w 3886366"/>
                  <a:gd name="connsiteY20" fmla="*/ 713416 h 1004785"/>
                  <a:gd name="connsiteX21" fmla="*/ 1150530 w 3886366"/>
                  <a:gd name="connsiteY21" fmla="*/ 704891 h 1004785"/>
                  <a:gd name="connsiteX22" fmla="*/ 1385031 w 3886366"/>
                  <a:gd name="connsiteY22" fmla="*/ 687251 h 1004785"/>
                  <a:gd name="connsiteX23" fmla="*/ 1576858 w 3886366"/>
                  <a:gd name="connsiteY23" fmla="*/ 673727 h 1004785"/>
                  <a:gd name="connsiteX24" fmla="*/ 1693751 w 3886366"/>
                  <a:gd name="connsiteY24" fmla="*/ 666671 h 1004785"/>
                  <a:gd name="connsiteX25" fmla="*/ 1758436 w 3886366"/>
                  <a:gd name="connsiteY25" fmla="*/ 678424 h 1004785"/>
                  <a:gd name="connsiteX26" fmla="*/ 1770196 w 3886366"/>
                  <a:gd name="connsiteY26" fmla="*/ 718113 h 1004785"/>
                  <a:gd name="connsiteX27" fmla="*/ 1758436 w 3886366"/>
                  <a:gd name="connsiteY27" fmla="*/ 760157 h 1004785"/>
                  <a:gd name="connsiteX28" fmla="*/ 1708452 w 3886366"/>
                  <a:gd name="connsiteY28" fmla="*/ 790147 h 1004785"/>
                  <a:gd name="connsiteX29" fmla="*/ 1633327 w 3886366"/>
                  <a:gd name="connsiteY29" fmla="*/ 803964 h 1004785"/>
                  <a:gd name="connsiteX30" fmla="*/ 1421633 w 3886366"/>
                  <a:gd name="connsiteY30" fmla="*/ 824250 h 1004785"/>
                  <a:gd name="connsiteX31" fmla="*/ 1164517 w 3886366"/>
                  <a:gd name="connsiteY31" fmla="*/ 836010 h 1004785"/>
                  <a:gd name="connsiteX32" fmla="*/ 751873 w 3886366"/>
                  <a:gd name="connsiteY32" fmla="*/ 850127 h 1004785"/>
                  <a:gd name="connsiteX33" fmla="*/ 458870 w 3886366"/>
                  <a:gd name="connsiteY33" fmla="*/ 853066 h 1004785"/>
                  <a:gd name="connsiteX34" fmla="*/ 117808 w 3886366"/>
                  <a:gd name="connsiteY34" fmla="*/ 862769 h 1004785"/>
                  <a:gd name="connsiteX35" fmla="*/ 9021 w 3886366"/>
                  <a:gd name="connsiteY35" fmla="*/ 910699 h 1004785"/>
                  <a:gd name="connsiteX36" fmla="*/ 63758 w 3886366"/>
                  <a:gd name="connsiteY36" fmla="*/ 955099 h 1004785"/>
                  <a:gd name="connsiteX37" fmla="*/ 191313 w 3886366"/>
                  <a:gd name="connsiteY37" fmla="*/ 983914 h 1004785"/>
                  <a:gd name="connsiteX38" fmla="*/ 494153 w 3886366"/>
                  <a:gd name="connsiteY38" fmla="*/ 987144 h 1004785"/>
                  <a:gd name="connsiteX39" fmla="*/ 814634 w 3886366"/>
                  <a:gd name="connsiteY39" fmla="*/ 998905 h 1004785"/>
                  <a:gd name="connsiteX40" fmla="*/ 1158636 w 3886366"/>
                  <a:gd name="connsiteY40" fmla="*/ 1001845 h 1004785"/>
                  <a:gd name="connsiteX41" fmla="*/ 1370330 w 3886366"/>
                  <a:gd name="connsiteY41" fmla="*/ 995965 h 1004785"/>
                  <a:gd name="connsiteX42" fmla="*/ 1579084 w 3886366"/>
                  <a:gd name="connsiteY42" fmla="*/ 981264 h 1004785"/>
                  <a:gd name="connsiteX43" fmla="*/ 1729034 w 3886366"/>
                  <a:gd name="connsiteY43" fmla="*/ 963623 h 1004785"/>
                  <a:gd name="connsiteX44" fmla="*/ 1796658 w 3886366"/>
                  <a:gd name="connsiteY44" fmla="*/ 975383 h 1004785"/>
                  <a:gd name="connsiteX45" fmla="*/ 1820180 w 3886366"/>
                  <a:gd name="connsiteY45" fmla="*/ 1004785 h 1004785"/>
                  <a:gd name="connsiteX0" fmla="*/ 3886366 w 3886366"/>
                  <a:gd name="connsiteY0" fmla="*/ 0 h 1004785"/>
                  <a:gd name="connsiteX1" fmla="*/ 3419764 w 3886366"/>
                  <a:gd name="connsiteY1" fmla="*/ 133274 h 1004785"/>
                  <a:gd name="connsiteX2" fmla="*/ 3145352 w 3886366"/>
                  <a:gd name="connsiteY2" fmla="*/ 235822 h 1004785"/>
                  <a:gd name="connsiteX3" fmla="*/ 2918153 w 3886366"/>
                  <a:gd name="connsiteY3" fmla="*/ 343198 h 1004785"/>
                  <a:gd name="connsiteX4" fmla="*/ 2749639 w 3886366"/>
                  <a:gd name="connsiteY4" fmla="*/ 398619 h 1004785"/>
                  <a:gd name="connsiteX5" fmla="*/ 2607340 w 3886366"/>
                  <a:gd name="connsiteY5" fmla="*/ 365310 h 1004785"/>
                  <a:gd name="connsiteX6" fmla="*/ 2453808 w 3886366"/>
                  <a:gd name="connsiteY6" fmla="*/ 278558 h 1004785"/>
                  <a:gd name="connsiteX7" fmla="*/ 2278850 w 3886366"/>
                  <a:gd name="connsiteY7" fmla="*/ 281498 h 1004785"/>
                  <a:gd name="connsiteX8" fmla="*/ 2014232 w 3886366"/>
                  <a:gd name="connsiteY8" fmla="*/ 352063 h 1004785"/>
                  <a:gd name="connsiteX9" fmla="*/ 1726094 w 3886366"/>
                  <a:gd name="connsiteY9" fmla="*/ 437328 h 1004785"/>
                  <a:gd name="connsiteX10" fmla="*/ 1343868 w 3886366"/>
                  <a:gd name="connsiteY10" fmla="*/ 504953 h 1004785"/>
                  <a:gd name="connsiteX11" fmla="*/ 982225 w 3886366"/>
                  <a:gd name="connsiteY11" fmla="*/ 546115 h 1004785"/>
                  <a:gd name="connsiteX12" fmla="*/ 423588 w 3886366"/>
                  <a:gd name="connsiteY12" fmla="*/ 581398 h 1004785"/>
                  <a:gd name="connsiteX13" fmla="*/ 182492 w 3886366"/>
                  <a:gd name="connsiteY13" fmla="*/ 596099 h 1004785"/>
                  <a:gd name="connsiteX14" fmla="*/ 38423 w 3886366"/>
                  <a:gd name="connsiteY14" fmla="*/ 607859 h 1004785"/>
                  <a:gd name="connsiteX15" fmla="*/ 200 w 3886366"/>
                  <a:gd name="connsiteY15" fmla="*/ 637261 h 1004785"/>
                  <a:gd name="connsiteX16" fmla="*/ 48973 w 3886366"/>
                  <a:gd name="connsiteY16" fmla="*/ 686371 h 1004785"/>
                  <a:gd name="connsiteX17" fmla="*/ 181174 w 3886366"/>
                  <a:gd name="connsiteY17" fmla="*/ 713126 h 1004785"/>
                  <a:gd name="connsiteX18" fmla="*/ 418724 w 3886366"/>
                  <a:gd name="connsiteY18" fmla="*/ 721355 h 1004785"/>
                  <a:gd name="connsiteX19" fmla="*/ 628578 w 3886366"/>
                  <a:gd name="connsiteY19" fmla="*/ 723415 h 1004785"/>
                  <a:gd name="connsiteX20" fmla="*/ 865222 w 3886366"/>
                  <a:gd name="connsiteY20" fmla="*/ 713416 h 1004785"/>
                  <a:gd name="connsiteX21" fmla="*/ 1150530 w 3886366"/>
                  <a:gd name="connsiteY21" fmla="*/ 704891 h 1004785"/>
                  <a:gd name="connsiteX22" fmla="*/ 1385031 w 3886366"/>
                  <a:gd name="connsiteY22" fmla="*/ 687251 h 1004785"/>
                  <a:gd name="connsiteX23" fmla="*/ 1576858 w 3886366"/>
                  <a:gd name="connsiteY23" fmla="*/ 673727 h 1004785"/>
                  <a:gd name="connsiteX24" fmla="*/ 1693751 w 3886366"/>
                  <a:gd name="connsiteY24" fmla="*/ 666671 h 1004785"/>
                  <a:gd name="connsiteX25" fmla="*/ 1758436 w 3886366"/>
                  <a:gd name="connsiteY25" fmla="*/ 678424 h 1004785"/>
                  <a:gd name="connsiteX26" fmla="*/ 1770196 w 3886366"/>
                  <a:gd name="connsiteY26" fmla="*/ 718113 h 1004785"/>
                  <a:gd name="connsiteX27" fmla="*/ 1758436 w 3886366"/>
                  <a:gd name="connsiteY27" fmla="*/ 760157 h 1004785"/>
                  <a:gd name="connsiteX28" fmla="*/ 1708452 w 3886366"/>
                  <a:gd name="connsiteY28" fmla="*/ 790147 h 1004785"/>
                  <a:gd name="connsiteX29" fmla="*/ 1633327 w 3886366"/>
                  <a:gd name="connsiteY29" fmla="*/ 803964 h 1004785"/>
                  <a:gd name="connsiteX30" fmla="*/ 1421633 w 3886366"/>
                  <a:gd name="connsiteY30" fmla="*/ 824250 h 1004785"/>
                  <a:gd name="connsiteX31" fmla="*/ 1164517 w 3886366"/>
                  <a:gd name="connsiteY31" fmla="*/ 836010 h 1004785"/>
                  <a:gd name="connsiteX32" fmla="*/ 751873 w 3886366"/>
                  <a:gd name="connsiteY32" fmla="*/ 850127 h 1004785"/>
                  <a:gd name="connsiteX33" fmla="*/ 458870 w 3886366"/>
                  <a:gd name="connsiteY33" fmla="*/ 853066 h 1004785"/>
                  <a:gd name="connsiteX34" fmla="*/ 117808 w 3886366"/>
                  <a:gd name="connsiteY34" fmla="*/ 862769 h 1004785"/>
                  <a:gd name="connsiteX35" fmla="*/ 9021 w 3886366"/>
                  <a:gd name="connsiteY35" fmla="*/ 910699 h 1004785"/>
                  <a:gd name="connsiteX36" fmla="*/ 63758 w 3886366"/>
                  <a:gd name="connsiteY36" fmla="*/ 955099 h 1004785"/>
                  <a:gd name="connsiteX37" fmla="*/ 191313 w 3886366"/>
                  <a:gd name="connsiteY37" fmla="*/ 983914 h 1004785"/>
                  <a:gd name="connsiteX38" fmla="*/ 492532 w 3886366"/>
                  <a:gd name="connsiteY38" fmla="*/ 1003614 h 1004785"/>
                  <a:gd name="connsiteX39" fmla="*/ 814634 w 3886366"/>
                  <a:gd name="connsiteY39" fmla="*/ 998905 h 1004785"/>
                  <a:gd name="connsiteX40" fmla="*/ 1158636 w 3886366"/>
                  <a:gd name="connsiteY40" fmla="*/ 1001845 h 1004785"/>
                  <a:gd name="connsiteX41" fmla="*/ 1370330 w 3886366"/>
                  <a:gd name="connsiteY41" fmla="*/ 995965 h 1004785"/>
                  <a:gd name="connsiteX42" fmla="*/ 1579084 w 3886366"/>
                  <a:gd name="connsiteY42" fmla="*/ 981264 h 1004785"/>
                  <a:gd name="connsiteX43" fmla="*/ 1729034 w 3886366"/>
                  <a:gd name="connsiteY43" fmla="*/ 963623 h 1004785"/>
                  <a:gd name="connsiteX44" fmla="*/ 1796658 w 3886366"/>
                  <a:gd name="connsiteY44" fmla="*/ 975383 h 1004785"/>
                  <a:gd name="connsiteX45" fmla="*/ 1820180 w 3886366"/>
                  <a:gd name="connsiteY45" fmla="*/ 1004785 h 1004785"/>
                  <a:gd name="connsiteX0" fmla="*/ 3886366 w 3886366"/>
                  <a:gd name="connsiteY0" fmla="*/ 0 h 1019494"/>
                  <a:gd name="connsiteX1" fmla="*/ 3419764 w 3886366"/>
                  <a:gd name="connsiteY1" fmla="*/ 133274 h 1019494"/>
                  <a:gd name="connsiteX2" fmla="*/ 3145352 w 3886366"/>
                  <a:gd name="connsiteY2" fmla="*/ 235822 h 1019494"/>
                  <a:gd name="connsiteX3" fmla="*/ 2918153 w 3886366"/>
                  <a:gd name="connsiteY3" fmla="*/ 343198 h 1019494"/>
                  <a:gd name="connsiteX4" fmla="*/ 2749639 w 3886366"/>
                  <a:gd name="connsiteY4" fmla="*/ 398619 h 1019494"/>
                  <a:gd name="connsiteX5" fmla="*/ 2607340 w 3886366"/>
                  <a:gd name="connsiteY5" fmla="*/ 365310 h 1019494"/>
                  <a:gd name="connsiteX6" fmla="*/ 2453808 w 3886366"/>
                  <a:gd name="connsiteY6" fmla="*/ 278558 h 1019494"/>
                  <a:gd name="connsiteX7" fmla="*/ 2278850 w 3886366"/>
                  <a:gd name="connsiteY7" fmla="*/ 281498 h 1019494"/>
                  <a:gd name="connsiteX8" fmla="*/ 2014232 w 3886366"/>
                  <a:gd name="connsiteY8" fmla="*/ 352063 h 1019494"/>
                  <a:gd name="connsiteX9" fmla="*/ 1726094 w 3886366"/>
                  <a:gd name="connsiteY9" fmla="*/ 437328 h 1019494"/>
                  <a:gd name="connsiteX10" fmla="*/ 1343868 w 3886366"/>
                  <a:gd name="connsiteY10" fmla="*/ 504953 h 1019494"/>
                  <a:gd name="connsiteX11" fmla="*/ 982225 w 3886366"/>
                  <a:gd name="connsiteY11" fmla="*/ 546115 h 1019494"/>
                  <a:gd name="connsiteX12" fmla="*/ 423588 w 3886366"/>
                  <a:gd name="connsiteY12" fmla="*/ 581398 h 1019494"/>
                  <a:gd name="connsiteX13" fmla="*/ 182492 w 3886366"/>
                  <a:gd name="connsiteY13" fmla="*/ 596099 h 1019494"/>
                  <a:gd name="connsiteX14" fmla="*/ 38423 w 3886366"/>
                  <a:gd name="connsiteY14" fmla="*/ 607859 h 1019494"/>
                  <a:gd name="connsiteX15" fmla="*/ 200 w 3886366"/>
                  <a:gd name="connsiteY15" fmla="*/ 637261 h 1019494"/>
                  <a:gd name="connsiteX16" fmla="*/ 48973 w 3886366"/>
                  <a:gd name="connsiteY16" fmla="*/ 686371 h 1019494"/>
                  <a:gd name="connsiteX17" fmla="*/ 181174 w 3886366"/>
                  <a:gd name="connsiteY17" fmla="*/ 713126 h 1019494"/>
                  <a:gd name="connsiteX18" fmla="*/ 418724 w 3886366"/>
                  <a:gd name="connsiteY18" fmla="*/ 721355 h 1019494"/>
                  <a:gd name="connsiteX19" fmla="*/ 628578 w 3886366"/>
                  <a:gd name="connsiteY19" fmla="*/ 723415 h 1019494"/>
                  <a:gd name="connsiteX20" fmla="*/ 865222 w 3886366"/>
                  <a:gd name="connsiteY20" fmla="*/ 713416 h 1019494"/>
                  <a:gd name="connsiteX21" fmla="*/ 1150530 w 3886366"/>
                  <a:gd name="connsiteY21" fmla="*/ 704891 h 1019494"/>
                  <a:gd name="connsiteX22" fmla="*/ 1385031 w 3886366"/>
                  <a:gd name="connsiteY22" fmla="*/ 687251 h 1019494"/>
                  <a:gd name="connsiteX23" fmla="*/ 1576858 w 3886366"/>
                  <a:gd name="connsiteY23" fmla="*/ 673727 h 1019494"/>
                  <a:gd name="connsiteX24" fmla="*/ 1693751 w 3886366"/>
                  <a:gd name="connsiteY24" fmla="*/ 666671 h 1019494"/>
                  <a:gd name="connsiteX25" fmla="*/ 1758436 w 3886366"/>
                  <a:gd name="connsiteY25" fmla="*/ 678424 h 1019494"/>
                  <a:gd name="connsiteX26" fmla="*/ 1770196 w 3886366"/>
                  <a:gd name="connsiteY26" fmla="*/ 718113 h 1019494"/>
                  <a:gd name="connsiteX27" fmla="*/ 1758436 w 3886366"/>
                  <a:gd name="connsiteY27" fmla="*/ 760157 h 1019494"/>
                  <a:gd name="connsiteX28" fmla="*/ 1708452 w 3886366"/>
                  <a:gd name="connsiteY28" fmla="*/ 790147 h 1019494"/>
                  <a:gd name="connsiteX29" fmla="*/ 1633327 w 3886366"/>
                  <a:gd name="connsiteY29" fmla="*/ 803964 h 1019494"/>
                  <a:gd name="connsiteX30" fmla="*/ 1421633 w 3886366"/>
                  <a:gd name="connsiteY30" fmla="*/ 824250 h 1019494"/>
                  <a:gd name="connsiteX31" fmla="*/ 1164517 w 3886366"/>
                  <a:gd name="connsiteY31" fmla="*/ 836010 h 1019494"/>
                  <a:gd name="connsiteX32" fmla="*/ 751873 w 3886366"/>
                  <a:gd name="connsiteY32" fmla="*/ 850127 h 1019494"/>
                  <a:gd name="connsiteX33" fmla="*/ 458870 w 3886366"/>
                  <a:gd name="connsiteY33" fmla="*/ 853066 h 1019494"/>
                  <a:gd name="connsiteX34" fmla="*/ 117808 w 3886366"/>
                  <a:gd name="connsiteY34" fmla="*/ 862769 h 1019494"/>
                  <a:gd name="connsiteX35" fmla="*/ 9021 w 3886366"/>
                  <a:gd name="connsiteY35" fmla="*/ 910699 h 1019494"/>
                  <a:gd name="connsiteX36" fmla="*/ 63758 w 3886366"/>
                  <a:gd name="connsiteY36" fmla="*/ 955099 h 1019494"/>
                  <a:gd name="connsiteX37" fmla="*/ 191313 w 3886366"/>
                  <a:gd name="connsiteY37" fmla="*/ 983914 h 1019494"/>
                  <a:gd name="connsiteX38" fmla="*/ 492532 w 3886366"/>
                  <a:gd name="connsiteY38" fmla="*/ 1003614 h 1019494"/>
                  <a:gd name="connsiteX39" fmla="*/ 814634 w 3886366"/>
                  <a:gd name="connsiteY39" fmla="*/ 1019494 h 1019494"/>
                  <a:gd name="connsiteX40" fmla="*/ 1158636 w 3886366"/>
                  <a:gd name="connsiteY40" fmla="*/ 1001845 h 1019494"/>
                  <a:gd name="connsiteX41" fmla="*/ 1370330 w 3886366"/>
                  <a:gd name="connsiteY41" fmla="*/ 995965 h 1019494"/>
                  <a:gd name="connsiteX42" fmla="*/ 1579084 w 3886366"/>
                  <a:gd name="connsiteY42" fmla="*/ 981264 h 1019494"/>
                  <a:gd name="connsiteX43" fmla="*/ 1729034 w 3886366"/>
                  <a:gd name="connsiteY43" fmla="*/ 963623 h 1019494"/>
                  <a:gd name="connsiteX44" fmla="*/ 1796658 w 3886366"/>
                  <a:gd name="connsiteY44" fmla="*/ 975383 h 1019494"/>
                  <a:gd name="connsiteX45" fmla="*/ 1820180 w 3886366"/>
                  <a:gd name="connsiteY45" fmla="*/ 1004785 h 1019494"/>
                  <a:gd name="connsiteX0" fmla="*/ 3886366 w 3886366"/>
                  <a:gd name="connsiteY0" fmla="*/ 0 h 1022432"/>
                  <a:gd name="connsiteX1" fmla="*/ 3419764 w 3886366"/>
                  <a:gd name="connsiteY1" fmla="*/ 133274 h 1022432"/>
                  <a:gd name="connsiteX2" fmla="*/ 3145352 w 3886366"/>
                  <a:gd name="connsiteY2" fmla="*/ 235822 h 1022432"/>
                  <a:gd name="connsiteX3" fmla="*/ 2918153 w 3886366"/>
                  <a:gd name="connsiteY3" fmla="*/ 343198 h 1022432"/>
                  <a:gd name="connsiteX4" fmla="*/ 2749639 w 3886366"/>
                  <a:gd name="connsiteY4" fmla="*/ 398619 h 1022432"/>
                  <a:gd name="connsiteX5" fmla="*/ 2607340 w 3886366"/>
                  <a:gd name="connsiteY5" fmla="*/ 365310 h 1022432"/>
                  <a:gd name="connsiteX6" fmla="*/ 2453808 w 3886366"/>
                  <a:gd name="connsiteY6" fmla="*/ 278558 h 1022432"/>
                  <a:gd name="connsiteX7" fmla="*/ 2278850 w 3886366"/>
                  <a:gd name="connsiteY7" fmla="*/ 281498 h 1022432"/>
                  <a:gd name="connsiteX8" fmla="*/ 2014232 w 3886366"/>
                  <a:gd name="connsiteY8" fmla="*/ 352063 h 1022432"/>
                  <a:gd name="connsiteX9" fmla="*/ 1726094 w 3886366"/>
                  <a:gd name="connsiteY9" fmla="*/ 437328 h 1022432"/>
                  <a:gd name="connsiteX10" fmla="*/ 1343868 w 3886366"/>
                  <a:gd name="connsiteY10" fmla="*/ 504953 h 1022432"/>
                  <a:gd name="connsiteX11" fmla="*/ 982225 w 3886366"/>
                  <a:gd name="connsiteY11" fmla="*/ 546115 h 1022432"/>
                  <a:gd name="connsiteX12" fmla="*/ 423588 w 3886366"/>
                  <a:gd name="connsiteY12" fmla="*/ 581398 h 1022432"/>
                  <a:gd name="connsiteX13" fmla="*/ 182492 w 3886366"/>
                  <a:gd name="connsiteY13" fmla="*/ 596099 h 1022432"/>
                  <a:gd name="connsiteX14" fmla="*/ 38423 w 3886366"/>
                  <a:gd name="connsiteY14" fmla="*/ 607859 h 1022432"/>
                  <a:gd name="connsiteX15" fmla="*/ 200 w 3886366"/>
                  <a:gd name="connsiteY15" fmla="*/ 637261 h 1022432"/>
                  <a:gd name="connsiteX16" fmla="*/ 48973 w 3886366"/>
                  <a:gd name="connsiteY16" fmla="*/ 686371 h 1022432"/>
                  <a:gd name="connsiteX17" fmla="*/ 181174 w 3886366"/>
                  <a:gd name="connsiteY17" fmla="*/ 713126 h 1022432"/>
                  <a:gd name="connsiteX18" fmla="*/ 418724 w 3886366"/>
                  <a:gd name="connsiteY18" fmla="*/ 721355 h 1022432"/>
                  <a:gd name="connsiteX19" fmla="*/ 628578 w 3886366"/>
                  <a:gd name="connsiteY19" fmla="*/ 723415 h 1022432"/>
                  <a:gd name="connsiteX20" fmla="*/ 865222 w 3886366"/>
                  <a:gd name="connsiteY20" fmla="*/ 713416 h 1022432"/>
                  <a:gd name="connsiteX21" fmla="*/ 1150530 w 3886366"/>
                  <a:gd name="connsiteY21" fmla="*/ 704891 h 1022432"/>
                  <a:gd name="connsiteX22" fmla="*/ 1385031 w 3886366"/>
                  <a:gd name="connsiteY22" fmla="*/ 687251 h 1022432"/>
                  <a:gd name="connsiteX23" fmla="*/ 1576858 w 3886366"/>
                  <a:gd name="connsiteY23" fmla="*/ 673727 h 1022432"/>
                  <a:gd name="connsiteX24" fmla="*/ 1693751 w 3886366"/>
                  <a:gd name="connsiteY24" fmla="*/ 666671 h 1022432"/>
                  <a:gd name="connsiteX25" fmla="*/ 1758436 w 3886366"/>
                  <a:gd name="connsiteY25" fmla="*/ 678424 h 1022432"/>
                  <a:gd name="connsiteX26" fmla="*/ 1770196 w 3886366"/>
                  <a:gd name="connsiteY26" fmla="*/ 718113 h 1022432"/>
                  <a:gd name="connsiteX27" fmla="*/ 1758436 w 3886366"/>
                  <a:gd name="connsiteY27" fmla="*/ 760157 h 1022432"/>
                  <a:gd name="connsiteX28" fmla="*/ 1708452 w 3886366"/>
                  <a:gd name="connsiteY28" fmla="*/ 790147 h 1022432"/>
                  <a:gd name="connsiteX29" fmla="*/ 1633327 w 3886366"/>
                  <a:gd name="connsiteY29" fmla="*/ 803964 h 1022432"/>
                  <a:gd name="connsiteX30" fmla="*/ 1421633 w 3886366"/>
                  <a:gd name="connsiteY30" fmla="*/ 824250 h 1022432"/>
                  <a:gd name="connsiteX31" fmla="*/ 1164517 w 3886366"/>
                  <a:gd name="connsiteY31" fmla="*/ 836010 h 1022432"/>
                  <a:gd name="connsiteX32" fmla="*/ 751873 w 3886366"/>
                  <a:gd name="connsiteY32" fmla="*/ 850127 h 1022432"/>
                  <a:gd name="connsiteX33" fmla="*/ 458870 w 3886366"/>
                  <a:gd name="connsiteY33" fmla="*/ 853066 h 1022432"/>
                  <a:gd name="connsiteX34" fmla="*/ 117808 w 3886366"/>
                  <a:gd name="connsiteY34" fmla="*/ 862769 h 1022432"/>
                  <a:gd name="connsiteX35" fmla="*/ 9021 w 3886366"/>
                  <a:gd name="connsiteY35" fmla="*/ 910699 h 1022432"/>
                  <a:gd name="connsiteX36" fmla="*/ 63758 w 3886366"/>
                  <a:gd name="connsiteY36" fmla="*/ 955099 h 1022432"/>
                  <a:gd name="connsiteX37" fmla="*/ 191313 w 3886366"/>
                  <a:gd name="connsiteY37" fmla="*/ 983914 h 1022432"/>
                  <a:gd name="connsiteX38" fmla="*/ 492532 w 3886366"/>
                  <a:gd name="connsiteY38" fmla="*/ 1003614 h 1022432"/>
                  <a:gd name="connsiteX39" fmla="*/ 814634 w 3886366"/>
                  <a:gd name="connsiteY39" fmla="*/ 1019494 h 1022432"/>
                  <a:gd name="connsiteX40" fmla="*/ 1161878 w 3886366"/>
                  <a:gd name="connsiteY40" fmla="*/ 1022432 h 1022432"/>
                  <a:gd name="connsiteX41" fmla="*/ 1370330 w 3886366"/>
                  <a:gd name="connsiteY41" fmla="*/ 995965 h 1022432"/>
                  <a:gd name="connsiteX42" fmla="*/ 1579084 w 3886366"/>
                  <a:gd name="connsiteY42" fmla="*/ 981264 h 1022432"/>
                  <a:gd name="connsiteX43" fmla="*/ 1729034 w 3886366"/>
                  <a:gd name="connsiteY43" fmla="*/ 963623 h 1022432"/>
                  <a:gd name="connsiteX44" fmla="*/ 1796658 w 3886366"/>
                  <a:gd name="connsiteY44" fmla="*/ 975383 h 1022432"/>
                  <a:gd name="connsiteX45" fmla="*/ 1820180 w 3886366"/>
                  <a:gd name="connsiteY45" fmla="*/ 1004785 h 1022432"/>
                  <a:gd name="connsiteX0" fmla="*/ 3886366 w 3886366"/>
                  <a:gd name="connsiteY0" fmla="*/ 0 h 1022765"/>
                  <a:gd name="connsiteX1" fmla="*/ 3419764 w 3886366"/>
                  <a:gd name="connsiteY1" fmla="*/ 133274 h 1022765"/>
                  <a:gd name="connsiteX2" fmla="*/ 3145352 w 3886366"/>
                  <a:gd name="connsiteY2" fmla="*/ 235822 h 1022765"/>
                  <a:gd name="connsiteX3" fmla="*/ 2918153 w 3886366"/>
                  <a:gd name="connsiteY3" fmla="*/ 343198 h 1022765"/>
                  <a:gd name="connsiteX4" fmla="*/ 2749639 w 3886366"/>
                  <a:gd name="connsiteY4" fmla="*/ 398619 h 1022765"/>
                  <a:gd name="connsiteX5" fmla="*/ 2607340 w 3886366"/>
                  <a:gd name="connsiteY5" fmla="*/ 365310 h 1022765"/>
                  <a:gd name="connsiteX6" fmla="*/ 2453808 w 3886366"/>
                  <a:gd name="connsiteY6" fmla="*/ 278558 h 1022765"/>
                  <a:gd name="connsiteX7" fmla="*/ 2278850 w 3886366"/>
                  <a:gd name="connsiteY7" fmla="*/ 281498 h 1022765"/>
                  <a:gd name="connsiteX8" fmla="*/ 2014232 w 3886366"/>
                  <a:gd name="connsiteY8" fmla="*/ 352063 h 1022765"/>
                  <a:gd name="connsiteX9" fmla="*/ 1726094 w 3886366"/>
                  <a:gd name="connsiteY9" fmla="*/ 437328 h 1022765"/>
                  <a:gd name="connsiteX10" fmla="*/ 1343868 w 3886366"/>
                  <a:gd name="connsiteY10" fmla="*/ 504953 h 1022765"/>
                  <a:gd name="connsiteX11" fmla="*/ 982225 w 3886366"/>
                  <a:gd name="connsiteY11" fmla="*/ 546115 h 1022765"/>
                  <a:gd name="connsiteX12" fmla="*/ 423588 w 3886366"/>
                  <a:gd name="connsiteY12" fmla="*/ 581398 h 1022765"/>
                  <a:gd name="connsiteX13" fmla="*/ 182492 w 3886366"/>
                  <a:gd name="connsiteY13" fmla="*/ 596099 h 1022765"/>
                  <a:gd name="connsiteX14" fmla="*/ 38423 w 3886366"/>
                  <a:gd name="connsiteY14" fmla="*/ 607859 h 1022765"/>
                  <a:gd name="connsiteX15" fmla="*/ 200 w 3886366"/>
                  <a:gd name="connsiteY15" fmla="*/ 637261 h 1022765"/>
                  <a:gd name="connsiteX16" fmla="*/ 48973 w 3886366"/>
                  <a:gd name="connsiteY16" fmla="*/ 686371 h 1022765"/>
                  <a:gd name="connsiteX17" fmla="*/ 181174 w 3886366"/>
                  <a:gd name="connsiteY17" fmla="*/ 713126 h 1022765"/>
                  <a:gd name="connsiteX18" fmla="*/ 418724 w 3886366"/>
                  <a:gd name="connsiteY18" fmla="*/ 721355 h 1022765"/>
                  <a:gd name="connsiteX19" fmla="*/ 628578 w 3886366"/>
                  <a:gd name="connsiteY19" fmla="*/ 723415 h 1022765"/>
                  <a:gd name="connsiteX20" fmla="*/ 865222 w 3886366"/>
                  <a:gd name="connsiteY20" fmla="*/ 713416 h 1022765"/>
                  <a:gd name="connsiteX21" fmla="*/ 1150530 w 3886366"/>
                  <a:gd name="connsiteY21" fmla="*/ 704891 h 1022765"/>
                  <a:gd name="connsiteX22" fmla="*/ 1385031 w 3886366"/>
                  <a:gd name="connsiteY22" fmla="*/ 687251 h 1022765"/>
                  <a:gd name="connsiteX23" fmla="*/ 1576858 w 3886366"/>
                  <a:gd name="connsiteY23" fmla="*/ 673727 h 1022765"/>
                  <a:gd name="connsiteX24" fmla="*/ 1693751 w 3886366"/>
                  <a:gd name="connsiteY24" fmla="*/ 666671 h 1022765"/>
                  <a:gd name="connsiteX25" fmla="*/ 1758436 w 3886366"/>
                  <a:gd name="connsiteY25" fmla="*/ 678424 h 1022765"/>
                  <a:gd name="connsiteX26" fmla="*/ 1770196 w 3886366"/>
                  <a:gd name="connsiteY26" fmla="*/ 718113 h 1022765"/>
                  <a:gd name="connsiteX27" fmla="*/ 1758436 w 3886366"/>
                  <a:gd name="connsiteY27" fmla="*/ 760157 h 1022765"/>
                  <a:gd name="connsiteX28" fmla="*/ 1708452 w 3886366"/>
                  <a:gd name="connsiteY28" fmla="*/ 790147 h 1022765"/>
                  <a:gd name="connsiteX29" fmla="*/ 1633327 w 3886366"/>
                  <a:gd name="connsiteY29" fmla="*/ 803964 h 1022765"/>
                  <a:gd name="connsiteX30" fmla="*/ 1421633 w 3886366"/>
                  <a:gd name="connsiteY30" fmla="*/ 824250 h 1022765"/>
                  <a:gd name="connsiteX31" fmla="*/ 1164517 w 3886366"/>
                  <a:gd name="connsiteY31" fmla="*/ 836010 h 1022765"/>
                  <a:gd name="connsiteX32" fmla="*/ 751873 w 3886366"/>
                  <a:gd name="connsiteY32" fmla="*/ 850127 h 1022765"/>
                  <a:gd name="connsiteX33" fmla="*/ 458870 w 3886366"/>
                  <a:gd name="connsiteY33" fmla="*/ 853066 h 1022765"/>
                  <a:gd name="connsiteX34" fmla="*/ 117808 w 3886366"/>
                  <a:gd name="connsiteY34" fmla="*/ 862769 h 1022765"/>
                  <a:gd name="connsiteX35" fmla="*/ 9021 w 3886366"/>
                  <a:gd name="connsiteY35" fmla="*/ 910699 h 1022765"/>
                  <a:gd name="connsiteX36" fmla="*/ 63758 w 3886366"/>
                  <a:gd name="connsiteY36" fmla="*/ 955099 h 1022765"/>
                  <a:gd name="connsiteX37" fmla="*/ 191313 w 3886366"/>
                  <a:gd name="connsiteY37" fmla="*/ 983914 h 1022765"/>
                  <a:gd name="connsiteX38" fmla="*/ 492532 w 3886366"/>
                  <a:gd name="connsiteY38" fmla="*/ 1003614 h 1022765"/>
                  <a:gd name="connsiteX39" fmla="*/ 814634 w 3886366"/>
                  <a:gd name="connsiteY39" fmla="*/ 1019494 h 1022765"/>
                  <a:gd name="connsiteX40" fmla="*/ 1161878 w 3886366"/>
                  <a:gd name="connsiteY40" fmla="*/ 1022432 h 1022765"/>
                  <a:gd name="connsiteX41" fmla="*/ 1371951 w 3886366"/>
                  <a:gd name="connsiteY41" fmla="*/ 1014494 h 1022765"/>
                  <a:gd name="connsiteX42" fmla="*/ 1579084 w 3886366"/>
                  <a:gd name="connsiteY42" fmla="*/ 981264 h 1022765"/>
                  <a:gd name="connsiteX43" fmla="*/ 1729034 w 3886366"/>
                  <a:gd name="connsiteY43" fmla="*/ 963623 h 1022765"/>
                  <a:gd name="connsiteX44" fmla="*/ 1796658 w 3886366"/>
                  <a:gd name="connsiteY44" fmla="*/ 975383 h 1022765"/>
                  <a:gd name="connsiteX45" fmla="*/ 1820180 w 3886366"/>
                  <a:gd name="connsiteY45" fmla="*/ 1004785 h 1022765"/>
                  <a:gd name="connsiteX0" fmla="*/ 3886366 w 3886366"/>
                  <a:gd name="connsiteY0" fmla="*/ 0 h 1022765"/>
                  <a:gd name="connsiteX1" fmla="*/ 3419764 w 3886366"/>
                  <a:gd name="connsiteY1" fmla="*/ 133274 h 1022765"/>
                  <a:gd name="connsiteX2" fmla="*/ 3145352 w 3886366"/>
                  <a:gd name="connsiteY2" fmla="*/ 235822 h 1022765"/>
                  <a:gd name="connsiteX3" fmla="*/ 2918153 w 3886366"/>
                  <a:gd name="connsiteY3" fmla="*/ 343198 h 1022765"/>
                  <a:gd name="connsiteX4" fmla="*/ 2749639 w 3886366"/>
                  <a:gd name="connsiteY4" fmla="*/ 398619 h 1022765"/>
                  <a:gd name="connsiteX5" fmla="*/ 2607340 w 3886366"/>
                  <a:gd name="connsiteY5" fmla="*/ 365310 h 1022765"/>
                  <a:gd name="connsiteX6" fmla="*/ 2453808 w 3886366"/>
                  <a:gd name="connsiteY6" fmla="*/ 278558 h 1022765"/>
                  <a:gd name="connsiteX7" fmla="*/ 2278850 w 3886366"/>
                  <a:gd name="connsiteY7" fmla="*/ 281498 h 1022765"/>
                  <a:gd name="connsiteX8" fmla="*/ 2014232 w 3886366"/>
                  <a:gd name="connsiteY8" fmla="*/ 352063 h 1022765"/>
                  <a:gd name="connsiteX9" fmla="*/ 1726094 w 3886366"/>
                  <a:gd name="connsiteY9" fmla="*/ 437328 h 1022765"/>
                  <a:gd name="connsiteX10" fmla="*/ 1343868 w 3886366"/>
                  <a:gd name="connsiteY10" fmla="*/ 504953 h 1022765"/>
                  <a:gd name="connsiteX11" fmla="*/ 982225 w 3886366"/>
                  <a:gd name="connsiteY11" fmla="*/ 546115 h 1022765"/>
                  <a:gd name="connsiteX12" fmla="*/ 423588 w 3886366"/>
                  <a:gd name="connsiteY12" fmla="*/ 581398 h 1022765"/>
                  <a:gd name="connsiteX13" fmla="*/ 182492 w 3886366"/>
                  <a:gd name="connsiteY13" fmla="*/ 596099 h 1022765"/>
                  <a:gd name="connsiteX14" fmla="*/ 38423 w 3886366"/>
                  <a:gd name="connsiteY14" fmla="*/ 607859 h 1022765"/>
                  <a:gd name="connsiteX15" fmla="*/ 200 w 3886366"/>
                  <a:gd name="connsiteY15" fmla="*/ 637261 h 1022765"/>
                  <a:gd name="connsiteX16" fmla="*/ 48973 w 3886366"/>
                  <a:gd name="connsiteY16" fmla="*/ 686371 h 1022765"/>
                  <a:gd name="connsiteX17" fmla="*/ 181174 w 3886366"/>
                  <a:gd name="connsiteY17" fmla="*/ 713126 h 1022765"/>
                  <a:gd name="connsiteX18" fmla="*/ 418724 w 3886366"/>
                  <a:gd name="connsiteY18" fmla="*/ 721355 h 1022765"/>
                  <a:gd name="connsiteX19" fmla="*/ 628578 w 3886366"/>
                  <a:gd name="connsiteY19" fmla="*/ 723415 h 1022765"/>
                  <a:gd name="connsiteX20" fmla="*/ 865222 w 3886366"/>
                  <a:gd name="connsiteY20" fmla="*/ 713416 h 1022765"/>
                  <a:gd name="connsiteX21" fmla="*/ 1150530 w 3886366"/>
                  <a:gd name="connsiteY21" fmla="*/ 704891 h 1022765"/>
                  <a:gd name="connsiteX22" fmla="*/ 1385031 w 3886366"/>
                  <a:gd name="connsiteY22" fmla="*/ 687251 h 1022765"/>
                  <a:gd name="connsiteX23" fmla="*/ 1576858 w 3886366"/>
                  <a:gd name="connsiteY23" fmla="*/ 673727 h 1022765"/>
                  <a:gd name="connsiteX24" fmla="*/ 1693751 w 3886366"/>
                  <a:gd name="connsiteY24" fmla="*/ 666671 h 1022765"/>
                  <a:gd name="connsiteX25" fmla="*/ 1758436 w 3886366"/>
                  <a:gd name="connsiteY25" fmla="*/ 678424 h 1022765"/>
                  <a:gd name="connsiteX26" fmla="*/ 1770196 w 3886366"/>
                  <a:gd name="connsiteY26" fmla="*/ 718113 h 1022765"/>
                  <a:gd name="connsiteX27" fmla="*/ 1758436 w 3886366"/>
                  <a:gd name="connsiteY27" fmla="*/ 760157 h 1022765"/>
                  <a:gd name="connsiteX28" fmla="*/ 1708452 w 3886366"/>
                  <a:gd name="connsiteY28" fmla="*/ 790147 h 1022765"/>
                  <a:gd name="connsiteX29" fmla="*/ 1633327 w 3886366"/>
                  <a:gd name="connsiteY29" fmla="*/ 803964 h 1022765"/>
                  <a:gd name="connsiteX30" fmla="*/ 1421633 w 3886366"/>
                  <a:gd name="connsiteY30" fmla="*/ 824250 h 1022765"/>
                  <a:gd name="connsiteX31" fmla="*/ 1164517 w 3886366"/>
                  <a:gd name="connsiteY31" fmla="*/ 836010 h 1022765"/>
                  <a:gd name="connsiteX32" fmla="*/ 751873 w 3886366"/>
                  <a:gd name="connsiteY32" fmla="*/ 850127 h 1022765"/>
                  <a:gd name="connsiteX33" fmla="*/ 458870 w 3886366"/>
                  <a:gd name="connsiteY33" fmla="*/ 853066 h 1022765"/>
                  <a:gd name="connsiteX34" fmla="*/ 117808 w 3886366"/>
                  <a:gd name="connsiteY34" fmla="*/ 862769 h 1022765"/>
                  <a:gd name="connsiteX35" fmla="*/ 9021 w 3886366"/>
                  <a:gd name="connsiteY35" fmla="*/ 910699 h 1022765"/>
                  <a:gd name="connsiteX36" fmla="*/ 63758 w 3886366"/>
                  <a:gd name="connsiteY36" fmla="*/ 955099 h 1022765"/>
                  <a:gd name="connsiteX37" fmla="*/ 191313 w 3886366"/>
                  <a:gd name="connsiteY37" fmla="*/ 983914 h 1022765"/>
                  <a:gd name="connsiteX38" fmla="*/ 492532 w 3886366"/>
                  <a:gd name="connsiteY38" fmla="*/ 1003614 h 1022765"/>
                  <a:gd name="connsiteX39" fmla="*/ 814634 w 3886366"/>
                  <a:gd name="connsiteY39" fmla="*/ 1019494 h 1022765"/>
                  <a:gd name="connsiteX40" fmla="*/ 1161878 w 3886366"/>
                  <a:gd name="connsiteY40" fmla="*/ 1022432 h 1022765"/>
                  <a:gd name="connsiteX41" fmla="*/ 1371951 w 3886366"/>
                  <a:gd name="connsiteY41" fmla="*/ 1014494 h 1022765"/>
                  <a:gd name="connsiteX42" fmla="*/ 1579084 w 3886366"/>
                  <a:gd name="connsiteY42" fmla="*/ 997734 h 1022765"/>
                  <a:gd name="connsiteX43" fmla="*/ 1729034 w 3886366"/>
                  <a:gd name="connsiteY43" fmla="*/ 963623 h 1022765"/>
                  <a:gd name="connsiteX44" fmla="*/ 1796658 w 3886366"/>
                  <a:gd name="connsiteY44" fmla="*/ 975383 h 1022765"/>
                  <a:gd name="connsiteX45" fmla="*/ 1820180 w 3886366"/>
                  <a:gd name="connsiteY45" fmla="*/ 1004785 h 1022765"/>
                  <a:gd name="connsiteX0" fmla="*/ 3886366 w 3886366"/>
                  <a:gd name="connsiteY0" fmla="*/ 0 h 1022765"/>
                  <a:gd name="connsiteX1" fmla="*/ 3419764 w 3886366"/>
                  <a:gd name="connsiteY1" fmla="*/ 133274 h 1022765"/>
                  <a:gd name="connsiteX2" fmla="*/ 3145352 w 3886366"/>
                  <a:gd name="connsiteY2" fmla="*/ 235822 h 1022765"/>
                  <a:gd name="connsiteX3" fmla="*/ 2918153 w 3886366"/>
                  <a:gd name="connsiteY3" fmla="*/ 343198 h 1022765"/>
                  <a:gd name="connsiteX4" fmla="*/ 2749639 w 3886366"/>
                  <a:gd name="connsiteY4" fmla="*/ 398619 h 1022765"/>
                  <a:gd name="connsiteX5" fmla="*/ 2607340 w 3886366"/>
                  <a:gd name="connsiteY5" fmla="*/ 365310 h 1022765"/>
                  <a:gd name="connsiteX6" fmla="*/ 2453808 w 3886366"/>
                  <a:gd name="connsiteY6" fmla="*/ 278558 h 1022765"/>
                  <a:gd name="connsiteX7" fmla="*/ 2278850 w 3886366"/>
                  <a:gd name="connsiteY7" fmla="*/ 281498 h 1022765"/>
                  <a:gd name="connsiteX8" fmla="*/ 2014232 w 3886366"/>
                  <a:gd name="connsiteY8" fmla="*/ 352063 h 1022765"/>
                  <a:gd name="connsiteX9" fmla="*/ 1726094 w 3886366"/>
                  <a:gd name="connsiteY9" fmla="*/ 437328 h 1022765"/>
                  <a:gd name="connsiteX10" fmla="*/ 1343868 w 3886366"/>
                  <a:gd name="connsiteY10" fmla="*/ 504953 h 1022765"/>
                  <a:gd name="connsiteX11" fmla="*/ 982225 w 3886366"/>
                  <a:gd name="connsiteY11" fmla="*/ 546115 h 1022765"/>
                  <a:gd name="connsiteX12" fmla="*/ 423588 w 3886366"/>
                  <a:gd name="connsiteY12" fmla="*/ 581398 h 1022765"/>
                  <a:gd name="connsiteX13" fmla="*/ 182492 w 3886366"/>
                  <a:gd name="connsiteY13" fmla="*/ 596099 h 1022765"/>
                  <a:gd name="connsiteX14" fmla="*/ 38423 w 3886366"/>
                  <a:gd name="connsiteY14" fmla="*/ 607859 h 1022765"/>
                  <a:gd name="connsiteX15" fmla="*/ 200 w 3886366"/>
                  <a:gd name="connsiteY15" fmla="*/ 637261 h 1022765"/>
                  <a:gd name="connsiteX16" fmla="*/ 48973 w 3886366"/>
                  <a:gd name="connsiteY16" fmla="*/ 686371 h 1022765"/>
                  <a:gd name="connsiteX17" fmla="*/ 181174 w 3886366"/>
                  <a:gd name="connsiteY17" fmla="*/ 713126 h 1022765"/>
                  <a:gd name="connsiteX18" fmla="*/ 418724 w 3886366"/>
                  <a:gd name="connsiteY18" fmla="*/ 721355 h 1022765"/>
                  <a:gd name="connsiteX19" fmla="*/ 628578 w 3886366"/>
                  <a:gd name="connsiteY19" fmla="*/ 723415 h 1022765"/>
                  <a:gd name="connsiteX20" fmla="*/ 865222 w 3886366"/>
                  <a:gd name="connsiteY20" fmla="*/ 713416 h 1022765"/>
                  <a:gd name="connsiteX21" fmla="*/ 1150530 w 3886366"/>
                  <a:gd name="connsiteY21" fmla="*/ 704891 h 1022765"/>
                  <a:gd name="connsiteX22" fmla="*/ 1385031 w 3886366"/>
                  <a:gd name="connsiteY22" fmla="*/ 687251 h 1022765"/>
                  <a:gd name="connsiteX23" fmla="*/ 1576858 w 3886366"/>
                  <a:gd name="connsiteY23" fmla="*/ 673727 h 1022765"/>
                  <a:gd name="connsiteX24" fmla="*/ 1693751 w 3886366"/>
                  <a:gd name="connsiteY24" fmla="*/ 666671 h 1022765"/>
                  <a:gd name="connsiteX25" fmla="*/ 1758436 w 3886366"/>
                  <a:gd name="connsiteY25" fmla="*/ 678424 h 1022765"/>
                  <a:gd name="connsiteX26" fmla="*/ 1770196 w 3886366"/>
                  <a:gd name="connsiteY26" fmla="*/ 718113 h 1022765"/>
                  <a:gd name="connsiteX27" fmla="*/ 1758436 w 3886366"/>
                  <a:gd name="connsiteY27" fmla="*/ 760157 h 1022765"/>
                  <a:gd name="connsiteX28" fmla="*/ 1708452 w 3886366"/>
                  <a:gd name="connsiteY28" fmla="*/ 790147 h 1022765"/>
                  <a:gd name="connsiteX29" fmla="*/ 1633327 w 3886366"/>
                  <a:gd name="connsiteY29" fmla="*/ 803964 h 1022765"/>
                  <a:gd name="connsiteX30" fmla="*/ 1421633 w 3886366"/>
                  <a:gd name="connsiteY30" fmla="*/ 824250 h 1022765"/>
                  <a:gd name="connsiteX31" fmla="*/ 1164517 w 3886366"/>
                  <a:gd name="connsiteY31" fmla="*/ 836010 h 1022765"/>
                  <a:gd name="connsiteX32" fmla="*/ 751873 w 3886366"/>
                  <a:gd name="connsiteY32" fmla="*/ 850127 h 1022765"/>
                  <a:gd name="connsiteX33" fmla="*/ 458870 w 3886366"/>
                  <a:gd name="connsiteY33" fmla="*/ 853066 h 1022765"/>
                  <a:gd name="connsiteX34" fmla="*/ 117808 w 3886366"/>
                  <a:gd name="connsiteY34" fmla="*/ 862769 h 1022765"/>
                  <a:gd name="connsiteX35" fmla="*/ 9021 w 3886366"/>
                  <a:gd name="connsiteY35" fmla="*/ 910699 h 1022765"/>
                  <a:gd name="connsiteX36" fmla="*/ 63758 w 3886366"/>
                  <a:gd name="connsiteY36" fmla="*/ 955099 h 1022765"/>
                  <a:gd name="connsiteX37" fmla="*/ 191313 w 3886366"/>
                  <a:gd name="connsiteY37" fmla="*/ 983914 h 1022765"/>
                  <a:gd name="connsiteX38" fmla="*/ 492532 w 3886366"/>
                  <a:gd name="connsiteY38" fmla="*/ 1003614 h 1022765"/>
                  <a:gd name="connsiteX39" fmla="*/ 814634 w 3886366"/>
                  <a:gd name="connsiteY39" fmla="*/ 1019494 h 1022765"/>
                  <a:gd name="connsiteX40" fmla="*/ 1161878 w 3886366"/>
                  <a:gd name="connsiteY40" fmla="*/ 1022432 h 1022765"/>
                  <a:gd name="connsiteX41" fmla="*/ 1371951 w 3886366"/>
                  <a:gd name="connsiteY41" fmla="*/ 1014494 h 1022765"/>
                  <a:gd name="connsiteX42" fmla="*/ 1579084 w 3886366"/>
                  <a:gd name="connsiteY42" fmla="*/ 997734 h 1022765"/>
                  <a:gd name="connsiteX43" fmla="*/ 1729034 w 3886366"/>
                  <a:gd name="connsiteY43" fmla="*/ 982152 h 1022765"/>
                  <a:gd name="connsiteX44" fmla="*/ 1796658 w 3886366"/>
                  <a:gd name="connsiteY44" fmla="*/ 975383 h 1022765"/>
                  <a:gd name="connsiteX45" fmla="*/ 1820180 w 3886366"/>
                  <a:gd name="connsiteY45" fmla="*/ 1004785 h 1022765"/>
                  <a:gd name="connsiteX0" fmla="*/ 3886366 w 3886366"/>
                  <a:gd name="connsiteY0" fmla="*/ 0 h 1022765"/>
                  <a:gd name="connsiteX1" fmla="*/ 3419764 w 3886366"/>
                  <a:gd name="connsiteY1" fmla="*/ 133274 h 1022765"/>
                  <a:gd name="connsiteX2" fmla="*/ 3145352 w 3886366"/>
                  <a:gd name="connsiteY2" fmla="*/ 235822 h 1022765"/>
                  <a:gd name="connsiteX3" fmla="*/ 2918153 w 3886366"/>
                  <a:gd name="connsiteY3" fmla="*/ 343198 h 1022765"/>
                  <a:gd name="connsiteX4" fmla="*/ 2749639 w 3886366"/>
                  <a:gd name="connsiteY4" fmla="*/ 398619 h 1022765"/>
                  <a:gd name="connsiteX5" fmla="*/ 2607340 w 3886366"/>
                  <a:gd name="connsiteY5" fmla="*/ 365310 h 1022765"/>
                  <a:gd name="connsiteX6" fmla="*/ 2453808 w 3886366"/>
                  <a:gd name="connsiteY6" fmla="*/ 278558 h 1022765"/>
                  <a:gd name="connsiteX7" fmla="*/ 2278850 w 3886366"/>
                  <a:gd name="connsiteY7" fmla="*/ 281498 h 1022765"/>
                  <a:gd name="connsiteX8" fmla="*/ 2014232 w 3886366"/>
                  <a:gd name="connsiteY8" fmla="*/ 352063 h 1022765"/>
                  <a:gd name="connsiteX9" fmla="*/ 1726094 w 3886366"/>
                  <a:gd name="connsiteY9" fmla="*/ 437328 h 1022765"/>
                  <a:gd name="connsiteX10" fmla="*/ 1343868 w 3886366"/>
                  <a:gd name="connsiteY10" fmla="*/ 504953 h 1022765"/>
                  <a:gd name="connsiteX11" fmla="*/ 982225 w 3886366"/>
                  <a:gd name="connsiteY11" fmla="*/ 546115 h 1022765"/>
                  <a:gd name="connsiteX12" fmla="*/ 423588 w 3886366"/>
                  <a:gd name="connsiteY12" fmla="*/ 581398 h 1022765"/>
                  <a:gd name="connsiteX13" fmla="*/ 182492 w 3886366"/>
                  <a:gd name="connsiteY13" fmla="*/ 596099 h 1022765"/>
                  <a:gd name="connsiteX14" fmla="*/ 38423 w 3886366"/>
                  <a:gd name="connsiteY14" fmla="*/ 607859 h 1022765"/>
                  <a:gd name="connsiteX15" fmla="*/ 200 w 3886366"/>
                  <a:gd name="connsiteY15" fmla="*/ 637261 h 1022765"/>
                  <a:gd name="connsiteX16" fmla="*/ 48973 w 3886366"/>
                  <a:gd name="connsiteY16" fmla="*/ 686371 h 1022765"/>
                  <a:gd name="connsiteX17" fmla="*/ 181174 w 3886366"/>
                  <a:gd name="connsiteY17" fmla="*/ 713126 h 1022765"/>
                  <a:gd name="connsiteX18" fmla="*/ 418724 w 3886366"/>
                  <a:gd name="connsiteY18" fmla="*/ 721355 h 1022765"/>
                  <a:gd name="connsiteX19" fmla="*/ 628578 w 3886366"/>
                  <a:gd name="connsiteY19" fmla="*/ 723415 h 1022765"/>
                  <a:gd name="connsiteX20" fmla="*/ 865222 w 3886366"/>
                  <a:gd name="connsiteY20" fmla="*/ 713416 h 1022765"/>
                  <a:gd name="connsiteX21" fmla="*/ 1150530 w 3886366"/>
                  <a:gd name="connsiteY21" fmla="*/ 704891 h 1022765"/>
                  <a:gd name="connsiteX22" fmla="*/ 1385031 w 3886366"/>
                  <a:gd name="connsiteY22" fmla="*/ 687251 h 1022765"/>
                  <a:gd name="connsiteX23" fmla="*/ 1576858 w 3886366"/>
                  <a:gd name="connsiteY23" fmla="*/ 673727 h 1022765"/>
                  <a:gd name="connsiteX24" fmla="*/ 1693751 w 3886366"/>
                  <a:gd name="connsiteY24" fmla="*/ 666671 h 1022765"/>
                  <a:gd name="connsiteX25" fmla="*/ 1758436 w 3886366"/>
                  <a:gd name="connsiteY25" fmla="*/ 678424 h 1022765"/>
                  <a:gd name="connsiteX26" fmla="*/ 1770196 w 3886366"/>
                  <a:gd name="connsiteY26" fmla="*/ 718113 h 1022765"/>
                  <a:gd name="connsiteX27" fmla="*/ 1758436 w 3886366"/>
                  <a:gd name="connsiteY27" fmla="*/ 760157 h 1022765"/>
                  <a:gd name="connsiteX28" fmla="*/ 1708452 w 3886366"/>
                  <a:gd name="connsiteY28" fmla="*/ 790147 h 1022765"/>
                  <a:gd name="connsiteX29" fmla="*/ 1633327 w 3886366"/>
                  <a:gd name="connsiteY29" fmla="*/ 803964 h 1022765"/>
                  <a:gd name="connsiteX30" fmla="*/ 1421633 w 3886366"/>
                  <a:gd name="connsiteY30" fmla="*/ 824250 h 1022765"/>
                  <a:gd name="connsiteX31" fmla="*/ 1164517 w 3886366"/>
                  <a:gd name="connsiteY31" fmla="*/ 836010 h 1022765"/>
                  <a:gd name="connsiteX32" fmla="*/ 751873 w 3886366"/>
                  <a:gd name="connsiteY32" fmla="*/ 850127 h 1022765"/>
                  <a:gd name="connsiteX33" fmla="*/ 458870 w 3886366"/>
                  <a:gd name="connsiteY33" fmla="*/ 853066 h 1022765"/>
                  <a:gd name="connsiteX34" fmla="*/ 117808 w 3886366"/>
                  <a:gd name="connsiteY34" fmla="*/ 862769 h 1022765"/>
                  <a:gd name="connsiteX35" fmla="*/ 9021 w 3886366"/>
                  <a:gd name="connsiteY35" fmla="*/ 910699 h 1022765"/>
                  <a:gd name="connsiteX36" fmla="*/ 63758 w 3886366"/>
                  <a:gd name="connsiteY36" fmla="*/ 955099 h 1022765"/>
                  <a:gd name="connsiteX37" fmla="*/ 191313 w 3886366"/>
                  <a:gd name="connsiteY37" fmla="*/ 983914 h 1022765"/>
                  <a:gd name="connsiteX38" fmla="*/ 492532 w 3886366"/>
                  <a:gd name="connsiteY38" fmla="*/ 1003614 h 1022765"/>
                  <a:gd name="connsiteX39" fmla="*/ 814634 w 3886366"/>
                  <a:gd name="connsiteY39" fmla="*/ 1019494 h 1022765"/>
                  <a:gd name="connsiteX40" fmla="*/ 1161878 w 3886366"/>
                  <a:gd name="connsiteY40" fmla="*/ 1022432 h 1022765"/>
                  <a:gd name="connsiteX41" fmla="*/ 1371951 w 3886366"/>
                  <a:gd name="connsiteY41" fmla="*/ 1014494 h 1022765"/>
                  <a:gd name="connsiteX42" fmla="*/ 1579084 w 3886366"/>
                  <a:gd name="connsiteY42" fmla="*/ 997734 h 1022765"/>
                  <a:gd name="connsiteX43" fmla="*/ 1729034 w 3886366"/>
                  <a:gd name="connsiteY43" fmla="*/ 982152 h 1022765"/>
                  <a:gd name="connsiteX44" fmla="*/ 1795036 w 3886366"/>
                  <a:gd name="connsiteY44" fmla="*/ 987737 h 1022765"/>
                  <a:gd name="connsiteX45" fmla="*/ 1820180 w 3886366"/>
                  <a:gd name="connsiteY45" fmla="*/ 1004785 h 1022765"/>
                  <a:gd name="connsiteX0" fmla="*/ 3886366 w 3886366"/>
                  <a:gd name="connsiteY0" fmla="*/ 0 h 1022432"/>
                  <a:gd name="connsiteX1" fmla="*/ 3419764 w 3886366"/>
                  <a:gd name="connsiteY1" fmla="*/ 133274 h 1022432"/>
                  <a:gd name="connsiteX2" fmla="*/ 3145352 w 3886366"/>
                  <a:gd name="connsiteY2" fmla="*/ 235822 h 1022432"/>
                  <a:gd name="connsiteX3" fmla="*/ 2918153 w 3886366"/>
                  <a:gd name="connsiteY3" fmla="*/ 343198 h 1022432"/>
                  <a:gd name="connsiteX4" fmla="*/ 2749639 w 3886366"/>
                  <a:gd name="connsiteY4" fmla="*/ 398619 h 1022432"/>
                  <a:gd name="connsiteX5" fmla="*/ 2607340 w 3886366"/>
                  <a:gd name="connsiteY5" fmla="*/ 365310 h 1022432"/>
                  <a:gd name="connsiteX6" fmla="*/ 2453808 w 3886366"/>
                  <a:gd name="connsiteY6" fmla="*/ 278558 h 1022432"/>
                  <a:gd name="connsiteX7" fmla="*/ 2278850 w 3886366"/>
                  <a:gd name="connsiteY7" fmla="*/ 281498 h 1022432"/>
                  <a:gd name="connsiteX8" fmla="*/ 2014232 w 3886366"/>
                  <a:gd name="connsiteY8" fmla="*/ 352063 h 1022432"/>
                  <a:gd name="connsiteX9" fmla="*/ 1726094 w 3886366"/>
                  <a:gd name="connsiteY9" fmla="*/ 437328 h 1022432"/>
                  <a:gd name="connsiteX10" fmla="*/ 1343868 w 3886366"/>
                  <a:gd name="connsiteY10" fmla="*/ 504953 h 1022432"/>
                  <a:gd name="connsiteX11" fmla="*/ 982225 w 3886366"/>
                  <a:gd name="connsiteY11" fmla="*/ 546115 h 1022432"/>
                  <a:gd name="connsiteX12" fmla="*/ 423588 w 3886366"/>
                  <a:gd name="connsiteY12" fmla="*/ 581398 h 1022432"/>
                  <a:gd name="connsiteX13" fmla="*/ 182492 w 3886366"/>
                  <a:gd name="connsiteY13" fmla="*/ 596099 h 1022432"/>
                  <a:gd name="connsiteX14" fmla="*/ 38423 w 3886366"/>
                  <a:gd name="connsiteY14" fmla="*/ 607859 h 1022432"/>
                  <a:gd name="connsiteX15" fmla="*/ 200 w 3886366"/>
                  <a:gd name="connsiteY15" fmla="*/ 637261 h 1022432"/>
                  <a:gd name="connsiteX16" fmla="*/ 48973 w 3886366"/>
                  <a:gd name="connsiteY16" fmla="*/ 686371 h 1022432"/>
                  <a:gd name="connsiteX17" fmla="*/ 181174 w 3886366"/>
                  <a:gd name="connsiteY17" fmla="*/ 713126 h 1022432"/>
                  <a:gd name="connsiteX18" fmla="*/ 418724 w 3886366"/>
                  <a:gd name="connsiteY18" fmla="*/ 721355 h 1022432"/>
                  <a:gd name="connsiteX19" fmla="*/ 628578 w 3886366"/>
                  <a:gd name="connsiteY19" fmla="*/ 723415 h 1022432"/>
                  <a:gd name="connsiteX20" fmla="*/ 865222 w 3886366"/>
                  <a:gd name="connsiteY20" fmla="*/ 713416 h 1022432"/>
                  <a:gd name="connsiteX21" fmla="*/ 1150530 w 3886366"/>
                  <a:gd name="connsiteY21" fmla="*/ 704891 h 1022432"/>
                  <a:gd name="connsiteX22" fmla="*/ 1385031 w 3886366"/>
                  <a:gd name="connsiteY22" fmla="*/ 687251 h 1022432"/>
                  <a:gd name="connsiteX23" fmla="*/ 1576858 w 3886366"/>
                  <a:gd name="connsiteY23" fmla="*/ 673727 h 1022432"/>
                  <a:gd name="connsiteX24" fmla="*/ 1693751 w 3886366"/>
                  <a:gd name="connsiteY24" fmla="*/ 666671 h 1022432"/>
                  <a:gd name="connsiteX25" fmla="*/ 1758436 w 3886366"/>
                  <a:gd name="connsiteY25" fmla="*/ 678424 h 1022432"/>
                  <a:gd name="connsiteX26" fmla="*/ 1770196 w 3886366"/>
                  <a:gd name="connsiteY26" fmla="*/ 718113 h 1022432"/>
                  <a:gd name="connsiteX27" fmla="*/ 1758436 w 3886366"/>
                  <a:gd name="connsiteY27" fmla="*/ 760157 h 1022432"/>
                  <a:gd name="connsiteX28" fmla="*/ 1708452 w 3886366"/>
                  <a:gd name="connsiteY28" fmla="*/ 790147 h 1022432"/>
                  <a:gd name="connsiteX29" fmla="*/ 1633327 w 3886366"/>
                  <a:gd name="connsiteY29" fmla="*/ 803964 h 1022432"/>
                  <a:gd name="connsiteX30" fmla="*/ 1421633 w 3886366"/>
                  <a:gd name="connsiteY30" fmla="*/ 824250 h 1022432"/>
                  <a:gd name="connsiteX31" fmla="*/ 1164517 w 3886366"/>
                  <a:gd name="connsiteY31" fmla="*/ 836010 h 1022432"/>
                  <a:gd name="connsiteX32" fmla="*/ 751873 w 3886366"/>
                  <a:gd name="connsiteY32" fmla="*/ 850127 h 1022432"/>
                  <a:gd name="connsiteX33" fmla="*/ 458870 w 3886366"/>
                  <a:gd name="connsiteY33" fmla="*/ 853066 h 1022432"/>
                  <a:gd name="connsiteX34" fmla="*/ 117808 w 3886366"/>
                  <a:gd name="connsiteY34" fmla="*/ 862769 h 1022432"/>
                  <a:gd name="connsiteX35" fmla="*/ 9021 w 3886366"/>
                  <a:gd name="connsiteY35" fmla="*/ 910699 h 1022432"/>
                  <a:gd name="connsiteX36" fmla="*/ 63758 w 3886366"/>
                  <a:gd name="connsiteY36" fmla="*/ 955099 h 1022432"/>
                  <a:gd name="connsiteX37" fmla="*/ 191313 w 3886366"/>
                  <a:gd name="connsiteY37" fmla="*/ 983914 h 1022432"/>
                  <a:gd name="connsiteX38" fmla="*/ 487668 w 3886366"/>
                  <a:gd name="connsiteY38" fmla="*/ 1011851 h 1022432"/>
                  <a:gd name="connsiteX39" fmla="*/ 814634 w 3886366"/>
                  <a:gd name="connsiteY39" fmla="*/ 1019494 h 1022432"/>
                  <a:gd name="connsiteX40" fmla="*/ 1161878 w 3886366"/>
                  <a:gd name="connsiteY40" fmla="*/ 1022432 h 1022432"/>
                  <a:gd name="connsiteX41" fmla="*/ 1371951 w 3886366"/>
                  <a:gd name="connsiteY41" fmla="*/ 1014494 h 1022432"/>
                  <a:gd name="connsiteX42" fmla="*/ 1579084 w 3886366"/>
                  <a:gd name="connsiteY42" fmla="*/ 997734 h 1022432"/>
                  <a:gd name="connsiteX43" fmla="*/ 1729034 w 3886366"/>
                  <a:gd name="connsiteY43" fmla="*/ 982152 h 1022432"/>
                  <a:gd name="connsiteX44" fmla="*/ 1795036 w 3886366"/>
                  <a:gd name="connsiteY44" fmla="*/ 987737 h 1022432"/>
                  <a:gd name="connsiteX45" fmla="*/ 1820180 w 3886366"/>
                  <a:gd name="connsiteY45" fmla="*/ 1004785 h 1022432"/>
                  <a:gd name="connsiteX0" fmla="*/ 3886366 w 3886366"/>
                  <a:gd name="connsiteY0" fmla="*/ 0 h 1022432"/>
                  <a:gd name="connsiteX1" fmla="*/ 3419764 w 3886366"/>
                  <a:gd name="connsiteY1" fmla="*/ 133274 h 1022432"/>
                  <a:gd name="connsiteX2" fmla="*/ 3145352 w 3886366"/>
                  <a:gd name="connsiteY2" fmla="*/ 235822 h 1022432"/>
                  <a:gd name="connsiteX3" fmla="*/ 2918153 w 3886366"/>
                  <a:gd name="connsiteY3" fmla="*/ 343198 h 1022432"/>
                  <a:gd name="connsiteX4" fmla="*/ 2749639 w 3886366"/>
                  <a:gd name="connsiteY4" fmla="*/ 398619 h 1022432"/>
                  <a:gd name="connsiteX5" fmla="*/ 2607340 w 3886366"/>
                  <a:gd name="connsiteY5" fmla="*/ 365310 h 1022432"/>
                  <a:gd name="connsiteX6" fmla="*/ 2453808 w 3886366"/>
                  <a:gd name="connsiteY6" fmla="*/ 278558 h 1022432"/>
                  <a:gd name="connsiteX7" fmla="*/ 2278850 w 3886366"/>
                  <a:gd name="connsiteY7" fmla="*/ 281498 h 1022432"/>
                  <a:gd name="connsiteX8" fmla="*/ 2014232 w 3886366"/>
                  <a:gd name="connsiteY8" fmla="*/ 352063 h 1022432"/>
                  <a:gd name="connsiteX9" fmla="*/ 1726094 w 3886366"/>
                  <a:gd name="connsiteY9" fmla="*/ 437328 h 1022432"/>
                  <a:gd name="connsiteX10" fmla="*/ 1343868 w 3886366"/>
                  <a:gd name="connsiteY10" fmla="*/ 504953 h 1022432"/>
                  <a:gd name="connsiteX11" fmla="*/ 982225 w 3886366"/>
                  <a:gd name="connsiteY11" fmla="*/ 546115 h 1022432"/>
                  <a:gd name="connsiteX12" fmla="*/ 423588 w 3886366"/>
                  <a:gd name="connsiteY12" fmla="*/ 581398 h 1022432"/>
                  <a:gd name="connsiteX13" fmla="*/ 182492 w 3886366"/>
                  <a:gd name="connsiteY13" fmla="*/ 596099 h 1022432"/>
                  <a:gd name="connsiteX14" fmla="*/ 38423 w 3886366"/>
                  <a:gd name="connsiteY14" fmla="*/ 607859 h 1022432"/>
                  <a:gd name="connsiteX15" fmla="*/ 200 w 3886366"/>
                  <a:gd name="connsiteY15" fmla="*/ 637261 h 1022432"/>
                  <a:gd name="connsiteX16" fmla="*/ 48973 w 3886366"/>
                  <a:gd name="connsiteY16" fmla="*/ 686371 h 1022432"/>
                  <a:gd name="connsiteX17" fmla="*/ 181174 w 3886366"/>
                  <a:gd name="connsiteY17" fmla="*/ 713126 h 1022432"/>
                  <a:gd name="connsiteX18" fmla="*/ 418724 w 3886366"/>
                  <a:gd name="connsiteY18" fmla="*/ 721355 h 1022432"/>
                  <a:gd name="connsiteX19" fmla="*/ 628578 w 3886366"/>
                  <a:gd name="connsiteY19" fmla="*/ 723415 h 1022432"/>
                  <a:gd name="connsiteX20" fmla="*/ 865222 w 3886366"/>
                  <a:gd name="connsiteY20" fmla="*/ 713416 h 1022432"/>
                  <a:gd name="connsiteX21" fmla="*/ 1150530 w 3886366"/>
                  <a:gd name="connsiteY21" fmla="*/ 704891 h 1022432"/>
                  <a:gd name="connsiteX22" fmla="*/ 1385031 w 3886366"/>
                  <a:gd name="connsiteY22" fmla="*/ 687251 h 1022432"/>
                  <a:gd name="connsiteX23" fmla="*/ 1576858 w 3886366"/>
                  <a:gd name="connsiteY23" fmla="*/ 673727 h 1022432"/>
                  <a:gd name="connsiteX24" fmla="*/ 1693751 w 3886366"/>
                  <a:gd name="connsiteY24" fmla="*/ 666671 h 1022432"/>
                  <a:gd name="connsiteX25" fmla="*/ 1758436 w 3886366"/>
                  <a:gd name="connsiteY25" fmla="*/ 678424 h 1022432"/>
                  <a:gd name="connsiteX26" fmla="*/ 1770196 w 3886366"/>
                  <a:gd name="connsiteY26" fmla="*/ 718113 h 1022432"/>
                  <a:gd name="connsiteX27" fmla="*/ 1758436 w 3886366"/>
                  <a:gd name="connsiteY27" fmla="*/ 760157 h 1022432"/>
                  <a:gd name="connsiteX28" fmla="*/ 1708452 w 3886366"/>
                  <a:gd name="connsiteY28" fmla="*/ 790147 h 1022432"/>
                  <a:gd name="connsiteX29" fmla="*/ 1633327 w 3886366"/>
                  <a:gd name="connsiteY29" fmla="*/ 803964 h 1022432"/>
                  <a:gd name="connsiteX30" fmla="*/ 1421633 w 3886366"/>
                  <a:gd name="connsiteY30" fmla="*/ 824250 h 1022432"/>
                  <a:gd name="connsiteX31" fmla="*/ 1164517 w 3886366"/>
                  <a:gd name="connsiteY31" fmla="*/ 836010 h 1022432"/>
                  <a:gd name="connsiteX32" fmla="*/ 751873 w 3886366"/>
                  <a:gd name="connsiteY32" fmla="*/ 850127 h 1022432"/>
                  <a:gd name="connsiteX33" fmla="*/ 458870 w 3886366"/>
                  <a:gd name="connsiteY33" fmla="*/ 853066 h 1022432"/>
                  <a:gd name="connsiteX34" fmla="*/ 117808 w 3886366"/>
                  <a:gd name="connsiteY34" fmla="*/ 862769 h 1022432"/>
                  <a:gd name="connsiteX35" fmla="*/ 9021 w 3886366"/>
                  <a:gd name="connsiteY35" fmla="*/ 910699 h 1022432"/>
                  <a:gd name="connsiteX36" fmla="*/ 63758 w 3886366"/>
                  <a:gd name="connsiteY36" fmla="*/ 955099 h 1022432"/>
                  <a:gd name="connsiteX37" fmla="*/ 194555 w 3886366"/>
                  <a:gd name="connsiteY37" fmla="*/ 994207 h 1022432"/>
                  <a:gd name="connsiteX38" fmla="*/ 487668 w 3886366"/>
                  <a:gd name="connsiteY38" fmla="*/ 1011851 h 1022432"/>
                  <a:gd name="connsiteX39" fmla="*/ 814634 w 3886366"/>
                  <a:gd name="connsiteY39" fmla="*/ 1019494 h 1022432"/>
                  <a:gd name="connsiteX40" fmla="*/ 1161878 w 3886366"/>
                  <a:gd name="connsiteY40" fmla="*/ 1022432 h 1022432"/>
                  <a:gd name="connsiteX41" fmla="*/ 1371951 w 3886366"/>
                  <a:gd name="connsiteY41" fmla="*/ 1014494 h 1022432"/>
                  <a:gd name="connsiteX42" fmla="*/ 1579084 w 3886366"/>
                  <a:gd name="connsiteY42" fmla="*/ 997734 h 1022432"/>
                  <a:gd name="connsiteX43" fmla="*/ 1729034 w 3886366"/>
                  <a:gd name="connsiteY43" fmla="*/ 982152 h 1022432"/>
                  <a:gd name="connsiteX44" fmla="*/ 1795036 w 3886366"/>
                  <a:gd name="connsiteY44" fmla="*/ 987737 h 1022432"/>
                  <a:gd name="connsiteX45" fmla="*/ 1820180 w 3886366"/>
                  <a:gd name="connsiteY45" fmla="*/ 1004785 h 1022432"/>
                  <a:gd name="connsiteX0" fmla="*/ 3886366 w 3886366"/>
                  <a:gd name="connsiteY0" fmla="*/ 0 h 1022432"/>
                  <a:gd name="connsiteX1" fmla="*/ 3419764 w 3886366"/>
                  <a:gd name="connsiteY1" fmla="*/ 133274 h 1022432"/>
                  <a:gd name="connsiteX2" fmla="*/ 3145352 w 3886366"/>
                  <a:gd name="connsiteY2" fmla="*/ 235822 h 1022432"/>
                  <a:gd name="connsiteX3" fmla="*/ 2918153 w 3886366"/>
                  <a:gd name="connsiteY3" fmla="*/ 343198 h 1022432"/>
                  <a:gd name="connsiteX4" fmla="*/ 2749639 w 3886366"/>
                  <a:gd name="connsiteY4" fmla="*/ 398619 h 1022432"/>
                  <a:gd name="connsiteX5" fmla="*/ 2607340 w 3886366"/>
                  <a:gd name="connsiteY5" fmla="*/ 365310 h 1022432"/>
                  <a:gd name="connsiteX6" fmla="*/ 2453808 w 3886366"/>
                  <a:gd name="connsiteY6" fmla="*/ 278558 h 1022432"/>
                  <a:gd name="connsiteX7" fmla="*/ 2278850 w 3886366"/>
                  <a:gd name="connsiteY7" fmla="*/ 281498 h 1022432"/>
                  <a:gd name="connsiteX8" fmla="*/ 2014232 w 3886366"/>
                  <a:gd name="connsiteY8" fmla="*/ 352063 h 1022432"/>
                  <a:gd name="connsiteX9" fmla="*/ 1726094 w 3886366"/>
                  <a:gd name="connsiteY9" fmla="*/ 437328 h 1022432"/>
                  <a:gd name="connsiteX10" fmla="*/ 1343868 w 3886366"/>
                  <a:gd name="connsiteY10" fmla="*/ 504953 h 1022432"/>
                  <a:gd name="connsiteX11" fmla="*/ 982225 w 3886366"/>
                  <a:gd name="connsiteY11" fmla="*/ 546115 h 1022432"/>
                  <a:gd name="connsiteX12" fmla="*/ 423588 w 3886366"/>
                  <a:gd name="connsiteY12" fmla="*/ 581398 h 1022432"/>
                  <a:gd name="connsiteX13" fmla="*/ 182492 w 3886366"/>
                  <a:gd name="connsiteY13" fmla="*/ 596099 h 1022432"/>
                  <a:gd name="connsiteX14" fmla="*/ 38423 w 3886366"/>
                  <a:gd name="connsiteY14" fmla="*/ 607859 h 1022432"/>
                  <a:gd name="connsiteX15" fmla="*/ 200 w 3886366"/>
                  <a:gd name="connsiteY15" fmla="*/ 637261 h 1022432"/>
                  <a:gd name="connsiteX16" fmla="*/ 48973 w 3886366"/>
                  <a:gd name="connsiteY16" fmla="*/ 686371 h 1022432"/>
                  <a:gd name="connsiteX17" fmla="*/ 181174 w 3886366"/>
                  <a:gd name="connsiteY17" fmla="*/ 715185 h 1022432"/>
                  <a:gd name="connsiteX18" fmla="*/ 418724 w 3886366"/>
                  <a:gd name="connsiteY18" fmla="*/ 721355 h 1022432"/>
                  <a:gd name="connsiteX19" fmla="*/ 628578 w 3886366"/>
                  <a:gd name="connsiteY19" fmla="*/ 723415 h 1022432"/>
                  <a:gd name="connsiteX20" fmla="*/ 865222 w 3886366"/>
                  <a:gd name="connsiteY20" fmla="*/ 713416 h 1022432"/>
                  <a:gd name="connsiteX21" fmla="*/ 1150530 w 3886366"/>
                  <a:gd name="connsiteY21" fmla="*/ 704891 h 1022432"/>
                  <a:gd name="connsiteX22" fmla="*/ 1385031 w 3886366"/>
                  <a:gd name="connsiteY22" fmla="*/ 687251 h 1022432"/>
                  <a:gd name="connsiteX23" fmla="*/ 1576858 w 3886366"/>
                  <a:gd name="connsiteY23" fmla="*/ 673727 h 1022432"/>
                  <a:gd name="connsiteX24" fmla="*/ 1693751 w 3886366"/>
                  <a:gd name="connsiteY24" fmla="*/ 666671 h 1022432"/>
                  <a:gd name="connsiteX25" fmla="*/ 1758436 w 3886366"/>
                  <a:gd name="connsiteY25" fmla="*/ 678424 h 1022432"/>
                  <a:gd name="connsiteX26" fmla="*/ 1770196 w 3886366"/>
                  <a:gd name="connsiteY26" fmla="*/ 718113 h 1022432"/>
                  <a:gd name="connsiteX27" fmla="*/ 1758436 w 3886366"/>
                  <a:gd name="connsiteY27" fmla="*/ 760157 h 1022432"/>
                  <a:gd name="connsiteX28" fmla="*/ 1708452 w 3886366"/>
                  <a:gd name="connsiteY28" fmla="*/ 790147 h 1022432"/>
                  <a:gd name="connsiteX29" fmla="*/ 1633327 w 3886366"/>
                  <a:gd name="connsiteY29" fmla="*/ 803964 h 1022432"/>
                  <a:gd name="connsiteX30" fmla="*/ 1421633 w 3886366"/>
                  <a:gd name="connsiteY30" fmla="*/ 824250 h 1022432"/>
                  <a:gd name="connsiteX31" fmla="*/ 1164517 w 3886366"/>
                  <a:gd name="connsiteY31" fmla="*/ 836010 h 1022432"/>
                  <a:gd name="connsiteX32" fmla="*/ 751873 w 3886366"/>
                  <a:gd name="connsiteY32" fmla="*/ 850127 h 1022432"/>
                  <a:gd name="connsiteX33" fmla="*/ 458870 w 3886366"/>
                  <a:gd name="connsiteY33" fmla="*/ 853066 h 1022432"/>
                  <a:gd name="connsiteX34" fmla="*/ 117808 w 3886366"/>
                  <a:gd name="connsiteY34" fmla="*/ 862769 h 1022432"/>
                  <a:gd name="connsiteX35" fmla="*/ 9021 w 3886366"/>
                  <a:gd name="connsiteY35" fmla="*/ 910699 h 1022432"/>
                  <a:gd name="connsiteX36" fmla="*/ 63758 w 3886366"/>
                  <a:gd name="connsiteY36" fmla="*/ 955099 h 1022432"/>
                  <a:gd name="connsiteX37" fmla="*/ 194555 w 3886366"/>
                  <a:gd name="connsiteY37" fmla="*/ 994207 h 1022432"/>
                  <a:gd name="connsiteX38" fmla="*/ 487668 w 3886366"/>
                  <a:gd name="connsiteY38" fmla="*/ 1011851 h 1022432"/>
                  <a:gd name="connsiteX39" fmla="*/ 814634 w 3886366"/>
                  <a:gd name="connsiteY39" fmla="*/ 1019494 h 1022432"/>
                  <a:gd name="connsiteX40" fmla="*/ 1161878 w 3886366"/>
                  <a:gd name="connsiteY40" fmla="*/ 1022432 h 1022432"/>
                  <a:gd name="connsiteX41" fmla="*/ 1371951 w 3886366"/>
                  <a:gd name="connsiteY41" fmla="*/ 1014494 h 1022432"/>
                  <a:gd name="connsiteX42" fmla="*/ 1579084 w 3886366"/>
                  <a:gd name="connsiteY42" fmla="*/ 997734 h 1022432"/>
                  <a:gd name="connsiteX43" fmla="*/ 1729034 w 3886366"/>
                  <a:gd name="connsiteY43" fmla="*/ 982152 h 1022432"/>
                  <a:gd name="connsiteX44" fmla="*/ 1795036 w 3886366"/>
                  <a:gd name="connsiteY44" fmla="*/ 987737 h 1022432"/>
                  <a:gd name="connsiteX45" fmla="*/ 1820180 w 3886366"/>
                  <a:gd name="connsiteY45" fmla="*/ 1004785 h 1022432"/>
                  <a:gd name="connsiteX0" fmla="*/ 3886366 w 3886366"/>
                  <a:gd name="connsiteY0" fmla="*/ 0 h 1022432"/>
                  <a:gd name="connsiteX1" fmla="*/ 3419764 w 3886366"/>
                  <a:gd name="connsiteY1" fmla="*/ 133274 h 1022432"/>
                  <a:gd name="connsiteX2" fmla="*/ 3145352 w 3886366"/>
                  <a:gd name="connsiteY2" fmla="*/ 235822 h 1022432"/>
                  <a:gd name="connsiteX3" fmla="*/ 2918153 w 3886366"/>
                  <a:gd name="connsiteY3" fmla="*/ 343198 h 1022432"/>
                  <a:gd name="connsiteX4" fmla="*/ 2749639 w 3886366"/>
                  <a:gd name="connsiteY4" fmla="*/ 398619 h 1022432"/>
                  <a:gd name="connsiteX5" fmla="*/ 2607340 w 3886366"/>
                  <a:gd name="connsiteY5" fmla="*/ 365310 h 1022432"/>
                  <a:gd name="connsiteX6" fmla="*/ 2453808 w 3886366"/>
                  <a:gd name="connsiteY6" fmla="*/ 278558 h 1022432"/>
                  <a:gd name="connsiteX7" fmla="*/ 2278850 w 3886366"/>
                  <a:gd name="connsiteY7" fmla="*/ 281498 h 1022432"/>
                  <a:gd name="connsiteX8" fmla="*/ 2014232 w 3886366"/>
                  <a:gd name="connsiteY8" fmla="*/ 352063 h 1022432"/>
                  <a:gd name="connsiteX9" fmla="*/ 1726094 w 3886366"/>
                  <a:gd name="connsiteY9" fmla="*/ 437328 h 1022432"/>
                  <a:gd name="connsiteX10" fmla="*/ 1343868 w 3886366"/>
                  <a:gd name="connsiteY10" fmla="*/ 504953 h 1022432"/>
                  <a:gd name="connsiteX11" fmla="*/ 982225 w 3886366"/>
                  <a:gd name="connsiteY11" fmla="*/ 546115 h 1022432"/>
                  <a:gd name="connsiteX12" fmla="*/ 423588 w 3886366"/>
                  <a:gd name="connsiteY12" fmla="*/ 581398 h 1022432"/>
                  <a:gd name="connsiteX13" fmla="*/ 182492 w 3886366"/>
                  <a:gd name="connsiteY13" fmla="*/ 596099 h 1022432"/>
                  <a:gd name="connsiteX14" fmla="*/ 38423 w 3886366"/>
                  <a:gd name="connsiteY14" fmla="*/ 607859 h 1022432"/>
                  <a:gd name="connsiteX15" fmla="*/ 200 w 3886366"/>
                  <a:gd name="connsiteY15" fmla="*/ 637261 h 1022432"/>
                  <a:gd name="connsiteX16" fmla="*/ 48973 w 3886366"/>
                  <a:gd name="connsiteY16" fmla="*/ 686371 h 1022432"/>
                  <a:gd name="connsiteX17" fmla="*/ 181174 w 3886366"/>
                  <a:gd name="connsiteY17" fmla="*/ 715185 h 1022432"/>
                  <a:gd name="connsiteX18" fmla="*/ 415482 w 3886366"/>
                  <a:gd name="connsiteY18" fmla="*/ 727531 h 1022432"/>
                  <a:gd name="connsiteX19" fmla="*/ 628578 w 3886366"/>
                  <a:gd name="connsiteY19" fmla="*/ 723415 h 1022432"/>
                  <a:gd name="connsiteX20" fmla="*/ 865222 w 3886366"/>
                  <a:gd name="connsiteY20" fmla="*/ 713416 h 1022432"/>
                  <a:gd name="connsiteX21" fmla="*/ 1150530 w 3886366"/>
                  <a:gd name="connsiteY21" fmla="*/ 704891 h 1022432"/>
                  <a:gd name="connsiteX22" fmla="*/ 1385031 w 3886366"/>
                  <a:gd name="connsiteY22" fmla="*/ 687251 h 1022432"/>
                  <a:gd name="connsiteX23" fmla="*/ 1576858 w 3886366"/>
                  <a:gd name="connsiteY23" fmla="*/ 673727 h 1022432"/>
                  <a:gd name="connsiteX24" fmla="*/ 1693751 w 3886366"/>
                  <a:gd name="connsiteY24" fmla="*/ 666671 h 1022432"/>
                  <a:gd name="connsiteX25" fmla="*/ 1758436 w 3886366"/>
                  <a:gd name="connsiteY25" fmla="*/ 678424 h 1022432"/>
                  <a:gd name="connsiteX26" fmla="*/ 1770196 w 3886366"/>
                  <a:gd name="connsiteY26" fmla="*/ 718113 h 1022432"/>
                  <a:gd name="connsiteX27" fmla="*/ 1758436 w 3886366"/>
                  <a:gd name="connsiteY27" fmla="*/ 760157 h 1022432"/>
                  <a:gd name="connsiteX28" fmla="*/ 1708452 w 3886366"/>
                  <a:gd name="connsiteY28" fmla="*/ 790147 h 1022432"/>
                  <a:gd name="connsiteX29" fmla="*/ 1633327 w 3886366"/>
                  <a:gd name="connsiteY29" fmla="*/ 803964 h 1022432"/>
                  <a:gd name="connsiteX30" fmla="*/ 1421633 w 3886366"/>
                  <a:gd name="connsiteY30" fmla="*/ 824250 h 1022432"/>
                  <a:gd name="connsiteX31" fmla="*/ 1164517 w 3886366"/>
                  <a:gd name="connsiteY31" fmla="*/ 836010 h 1022432"/>
                  <a:gd name="connsiteX32" fmla="*/ 751873 w 3886366"/>
                  <a:gd name="connsiteY32" fmla="*/ 850127 h 1022432"/>
                  <a:gd name="connsiteX33" fmla="*/ 458870 w 3886366"/>
                  <a:gd name="connsiteY33" fmla="*/ 853066 h 1022432"/>
                  <a:gd name="connsiteX34" fmla="*/ 117808 w 3886366"/>
                  <a:gd name="connsiteY34" fmla="*/ 862769 h 1022432"/>
                  <a:gd name="connsiteX35" fmla="*/ 9021 w 3886366"/>
                  <a:gd name="connsiteY35" fmla="*/ 910699 h 1022432"/>
                  <a:gd name="connsiteX36" fmla="*/ 63758 w 3886366"/>
                  <a:gd name="connsiteY36" fmla="*/ 955099 h 1022432"/>
                  <a:gd name="connsiteX37" fmla="*/ 194555 w 3886366"/>
                  <a:gd name="connsiteY37" fmla="*/ 994207 h 1022432"/>
                  <a:gd name="connsiteX38" fmla="*/ 487668 w 3886366"/>
                  <a:gd name="connsiteY38" fmla="*/ 1011851 h 1022432"/>
                  <a:gd name="connsiteX39" fmla="*/ 814634 w 3886366"/>
                  <a:gd name="connsiteY39" fmla="*/ 1019494 h 1022432"/>
                  <a:gd name="connsiteX40" fmla="*/ 1161878 w 3886366"/>
                  <a:gd name="connsiteY40" fmla="*/ 1022432 h 1022432"/>
                  <a:gd name="connsiteX41" fmla="*/ 1371951 w 3886366"/>
                  <a:gd name="connsiteY41" fmla="*/ 1014494 h 1022432"/>
                  <a:gd name="connsiteX42" fmla="*/ 1579084 w 3886366"/>
                  <a:gd name="connsiteY42" fmla="*/ 997734 h 1022432"/>
                  <a:gd name="connsiteX43" fmla="*/ 1729034 w 3886366"/>
                  <a:gd name="connsiteY43" fmla="*/ 982152 h 1022432"/>
                  <a:gd name="connsiteX44" fmla="*/ 1795036 w 3886366"/>
                  <a:gd name="connsiteY44" fmla="*/ 987737 h 1022432"/>
                  <a:gd name="connsiteX45" fmla="*/ 1820180 w 3886366"/>
                  <a:gd name="connsiteY45" fmla="*/ 1004785 h 1022432"/>
                  <a:gd name="connsiteX0" fmla="*/ 3886366 w 3886366"/>
                  <a:gd name="connsiteY0" fmla="*/ 0 h 1022432"/>
                  <a:gd name="connsiteX1" fmla="*/ 3419764 w 3886366"/>
                  <a:gd name="connsiteY1" fmla="*/ 133274 h 1022432"/>
                  <a:gd name="connsiteX2" fmla="*/ 3145352 w 3886366"/>
                  <a:gd name="connsiteY2" fmla="*/ 235822 h 1022432"/>
                  <a:gd name="connsiteX3" fmla="*/ 2918153 w 3886366"/>
                  <a:gd name="connsiteY3" fmla="*/ 343198 h 1022432"/>
                  <a:gd name="connsiteX4" fmla="*/ 2749639 w 3886366"/>
                  <a:gd name="connsiteY4" fmla="*/ 398619 h 1022432"/>
                  <a:gd name="connsiteX5" fmla="*/ 2607340 w 3886366"/>
                  <a:gd name="connsiteY5" fmla="*/ 365310 h 1022432"/>
                  <a:gd name="connsiteX6" fmla="*/ 2453808 w 3886366"/>
                  <a:gd name="connsiteY6" fmla="*/ 278558 h 1022432"/>
                  <a:gd name="connsiteX7" fmla="*/ 2278850 w 3886366"/>
                  <a:gd name="connsiteY7" fmla="*/ 281498 h 1022432"/>
                  <a:gd name="connsiteX8" fmla="*/ 2014232 w 3886366"/>
                  <a:gd name="connsiteY8" fmla="*/ 352063 h 1022432"/>
                  <a:gd name="connsiteX9" fmla="*/ 1726094 w 3886366"/>
                  <a:gd name="connsiteY9" fmla="*/ 437328 h 1022432"/>
                  <a:gd name="connsiteX10" fmla="*/ 1343868 w 3886366"/>
                  <a:gd name="connsiteY10" fmla="*/ 504953 h 1022432"/>
                  <a:gd name="connsiteX11" fmla="*/ 982225 w 3886366"/>
                  <a:gd name="connsiteY11" fmla="*/ 546115 h 1022432"/>
                  <a:gd name="connsiteX12" fmla="*/ 423588 w 3886366"/>
                  <a:gd name="connsiteY12" fmla="*/ 581398 h 1022432"/>
                  <a:gd name="connsiteX13" fmla="*/ 182492 w 3886366"/>
                  <a:gd name="connsiteY13" fmla="*/ 596099 h 1022432"/>
                  <a:gd name="connsiteX14" fmla="*/ 38423 w 3886366"/>
                  <a:gd name="connsiteY14" fmla="*/ 607859 h 1022432"/>
                  <a:gd name="connsiteX15" fmla="*/ 200 w 3886366"/>
                  <a:gd name="connsiteY15" fmla="*/ 637261 h 1022432"/>
                  <a:gd name="connsiteX16" fmla="*/ 48973 w 3886366"/>
                  <a:gd name="connsiteY16" fmla="*/ 686371 h 1022432"/>
                  <a:gd name="connsiteX17" fmla="*/ 181174 w 3886366"/>
                  <a:gd name="connsiteY17" fmla="*/ 715185 h 1022432"/>
                  <a:gd name="connsiteX18" fmla="*/ 415482 w 3886366"/>
                  <a:gd name="connsiteY18" fmla="*/ 727531 h 1022432"/>
                  <a:gd name="connsiteX19" fmla="*/ 628578 w 3886366"/>
                  <a:gd name="connsiteY19" fmla="*/ 723415 h 1022432"/>
                  <a:gd name="connsiteX20" fmla="*/ 865222 w 3886366"/>
                  <a:gd name="connsiteY20" fmla="*/ 717534 h 1022432"/>
                  <a:gd name="connsiteX21" fmla="*/ 1150530 w 3886366"/>
                  <a:gd name="connsiteY21" fmla="*/ 704891 h 1022432"/>
                  <a:gd name="connsiteX22" fmla="*/ 1385031 w 3886366"/>
                  <a:gd name="connsiteY22" fmla="*/ 687251 h 1022432"/>
                  <a:gd name="connsiteX23" fmla="*/ 1576858 w 3886366"/>
                  <a:gd name="connsiteY23" fmla="*/ 673727 h 1022432"/>
                  <a:gd name="connsiteX24" fmla="*/ 1693751 w 3886366"/>
                  <a:gd name="connsiteY24" fmla="*/ 666671 h 1022432"/>
                  <a:gd name="connsiteX25" fmla="*/ 1758436 w 3886366"/>
                  <a:gd name="connsiteY25" fmla="*/ 678424 h 1022432"/>
                  <a:gd name="connsiteX26" fmla="*/ 1770196 w 3886366"/>
                  <a:gd name="connsiteY26" fmla="*/ 718113 h 1022432"/>
                  <a:gd name="connsiteX27" fmla="*/ 1758436 w 3886366"/>
                  <a:gd name="connsiteY27" fmla="*/ 760157 h 1022432"/>
                  <a:gd name="connsiteX28" fmla="*/ 1708452 w 3886366"/>
                  <a:gd name="connsiteY28" fmla="*/ 790147 h 1022432"/>
                  <a:gd name="connsiteX29" fmla="*/ 1633327 w 3886366"/>
                  <a:gd name="connsiteY29" fmla="*/ 803964 h 1022432"/>
                  <a:gd name="connsiteX30" fmla="*/ 1421633 w 3886366"/>
                  <a:gd name="connsiteY30" fmla="*/ 824250 h 1022432"/>
                  <a:gd name="connsiteX31" fmla="*/ 1164517 w 3886366"/>
                  <a:gd name="connsiteY31" fmla="*/ 836010 h 1022432"/>
                  <a:gd name="connsiteX32" fmla="*/ 751873 w 3886366"/>
                  <a:gd name="connsiteY32" fmla="*/ 850127 h 1022432"/>
                  <a:gd name="connsiteX33" fmla="*/ 458870 w 3886366"/>
                  <a:gd name="connsiteY33" fmla="*/ 853066 h 1022432"/>
                  <a:gd name="connsiteX34" fmla="*/ 117808 w 3886366"/>
                  <a:gd name="connsiteY34" fmla="*/ 862769 h 1022432"/>
                  <a:gd name="connsiteX35" fmla="*/ 9021 w 3886366"/>
                  <a:gd name="connsiteY35" fmla="*/ 910699 h 1022432"/>
                  <a:gd name="connsiteX36" fmla="*/ 63758 w 3886366"/>
                  <a:gd name="connsiteY36" fmla="*/ 955099 h 1022432"/>
                  <a:gd name="connsiteX37" fmla="*/ 194555 w 3886366"/>
                  <a:gd name="connsiteY37" fmla="*/ 994207 h 1022432"/>
                  <a:gd name="connsiteX38" fmla="*/ 487668 w 3886366"/>
                  <a:gd name="connsiteY38" fmla="*/ 1011851 h 1022432"/>
                  <a:gd name="connsiteX39" fmla="*/ 814634 w 3886366"/>
                  <a:gd name="connsiteY39" fmla="*/ 1019494 h 1022432"/>
                  <a:gd name="connsiteX40" fmla="*/ 1161878 w 3886366"/>
                  <a:gd name="connsiteY40" fmla="*/ 1022432 h 1022432"/>
                  <a:gd name="connsiteX41" fmla="*/ 1371951 w 3886366"/>
                  <a:gd name="connsiteY41" fmla="*/ 1014494 h 1022432"/>
                  <a:gd name="connsiteX42" fmla="*/ 1579084 w 3886366"/>
                  <a:gd name="connsiteY42" fmla="*/ 997734 h 1022432"/>
                  <a:gd name="connsiteX43" fmla="*/ 1729034 w 3886366"/>
                  <a:gd name="connsiteY43" fmla="*/ 982152 h 1022432"/>
                  <a:gd name="connsiteX44" fmla="*/ 1795036 w 3886366"/>
                  <a:gd name="connsiteY44" fmla="*/ 987737 h 1022432"/>
                  <a:gd name="connsiteX45" fmla="*/ 1820180 w 3886366"/>
                  <a:gd name="connsiteY45" fmla="*/ 1004785 h 1022432"/>
                  <a:gd name="connsiteX0" fmla="*/ 3886366 w 3886366"/>
                  <a:gd name="connsiteY0" fmla="*/ 0 h 1022432"/>
                  <a:gd name="connsiteX1" fmla="*/ 3419764 w 3886366"/>
                  <a:gd name="connsiteY1" fmla="*/ 133274 h 1022432"/>
                  <a:gd name="connsiteX2" fmla="*/ 3145352 w 3886366"/>
                  <a:gd name="connsiteY2" fmla="*/ 235822 h 1022432"/>
                  <a:gd name="connsiteX3" fmla="*/ 2918153 w 3886366"/>
                  <a:gd name="connsiteY3" fmla="*/ 343198 h 1022432"/>
                  <a:gd name="connsiteX4" fmla="*/ 2749639 w 3886366"/>
                  <a:gd name="connsiteY4" fmla="*/ 398619 h 1022432"/>
                  <a:gd name="connsiteX5" fmla="*/ 2607340 w 3886366"/>
                  <a:gd name="connsiteY5" fmla="*/ 365310 h 1022432"/>
                  <a:gd name="connsiteX6" fmla="*/ 2453808 w 3886366"/>
                  <a:gd name="connsiteY6" fmla="*/ 278558 h 1022432"/>
                  <a:gd name="connsiteX7" fmla="*/ 2278850 w 3886366"/>
                  <a:gd name="connsiteY7" fmla="*/ 281498 h 1022432"/>
                  <a:gd name="connsiteX8" fmla="*/ 2014232 w 3886366"/>
                  <a:gd name="connsiteY8" fmla="*/ 352063 h 1022432"/>
                  <a:gd name="connsiteX9" fmla="*/ 1726094 w 3886366"/>
                  <a:gd name="connsiteY9" fmla="*/ 437328 h 1022432"/>
                  <a:gd name="connsiteX10" fmla="*/ 1343868 w 3886366"/>
                  <a:gd name="connsiteY10" fmla="*/ 504953 h 1022432"/>
                  <a:gd name="connsiteX11" fmla="*/ 982225 w 3886366"/>
                  <a:gd name="connsiteY11" fmla="*/ 546115 h 1022432"/>
                  <a:gd name="connsiteX12" fmla="*/ 423588 w 3886366"/>
                  <a:gd name="connsiteY12" fmla="*/ 581398 h 1022432"/>
                  <a:gd name="connsiteX13" fmla="*/ 182492 w 3886366"/>
                  <a:gd name="connsiteY13" fmla="*/ 596099 h 1022432"/>
                  <a:gd name="connsiteX14" fmla="*/ 38423 w 3886366"/>
                  <a:gd name="connsiteY14" fmla="*/ 607859 h 1022432"/>
                  <a:gd name="connsiteX15" fmla="*/ 200 w 3886366"/>
                  <a:gd name="connsiteY15" fmla="*/ 637261 h 1022432"/>
                  <a:gd name="connsiteX16" fmla="*/ 48973 w 3886366"/>
                  <a:gd name="connsiteY16" fmla="*/ 686371 h 1022432"/>
                  <a:gd name="connsiteX17" fmla="*/ 181174 w 3886366"/>
                  <a:gd name="connsiteY17" fmla="*/ 715185 h 1022432"/>
                  <a:gd name="connsiteX18" fmla="*/ 415482 w 3886366"/>
                  <a:gd name="connsiteY18" fmla="*/ 727531 h 1022432"/>
                  <a:gd name="connsiteX19" fmla="*/ 628578 w 3886366"/>
                  <a:gd name="connsiteY19" fmla="*/ 723415 h 1022432"/>
                  <a:gd name="connsiteX20" fmla="*/ 865222 w 3886366"/>
                  <a:gd name="connsiteY20" fmla="*/ 717534 h 1022432"/>
                  <a:gd name="connsiteX21" fmla="*/ 1150530 w 3886366"/>
                  <a:gd name="connsiteY21" fmla="*/ 713126 h 1022432"/>
                  <a:gd name="connsiteX22" fmla="*/ 1385031 w 3886366"/>
                  <a:gd name="connsiteY22" fmla="*/ 687251 h 1022432"/>
                  <a:gd name="connsiteX23" fmla="*/ 1576858 w 3886366"/>
                  <a:gd name="connsiteY23" fmla="*/ 673727 h 1022432"/>
                  <a:gd name="connsiteX24" fmla="*/ 1693751 w 3886366"/>
                  <a:gd name="connsiteY24" fmla="*/ 666671 h 1022432"/>
                  <a:gd name="connsiteX25" fmla="*/ 1758436 w 3886366"/>
                  <a:gd name="connsiteY25" fmla="*/ 678424 h 1022432"/>
                  <a:gd name="connsiteX26" fmla="*/ 1770196 w 3886366"/>
                  <a:gd name="connsiteY26" fmla="*/ 718113 h 1022432"/>
                  <a:gd name="connsiteX27" fmla="*/ 1758436 w 3886366"/>
                  <a:gd name="connsiteY27" fmla="*/ 760157 h 1022432"/>
                  <a:gd name="connsiteX28" fmla="*/ 1708452 w 3886366"/>
                  <a:gd name="connsiteY28" fmla="*/ 790147 h 1022432"/>
                  <a:gd name="connsiteX29" fmla="*/ 1633327 w 3886366"/>
                  <a:gd name="connsiteY29" fmla="*/ 803964 h 1022432"/>
                  <a:gd name="connsiteX30" fmla="*/ 1421633 w 3886366"/>
                  <a:gd name="connsiteY30" fmla="*/ 824250 h 1022432"/>
                  <a:gd name="connsiteX31" fmla="*/ 1164517 w 3886366"/>
                  <a:gd name="connsiteY31" fmla="*/ 836010 h 1022432"/>
                  <a:gd name="connsiteX32" fmla="*/ 751873 w 3886366"/>
                  <a:gd name="connsiteY32" fmla="*/ 850127 h 1022432"/>
                  <a:gd name="connsiteX33" fmla="*/ 458870 w 3886366"/>
                  <a:gd name="connsiteY33" fmla="*/ 853066 h 1022432"/>
                  <a:gd name="connsiteX34" fmla="*/ 117808 w 3886366"/>
                  <a:gd name="connsiteY34" fmla="*/ 862769 h 1022432"/>
                  <a:gd name="connsiteX35" fmla="*/ 9021 w 3886366"/>
                  <a:gd name="connsiteY35" fmla="*/ 910699 h 1022432"/>
                  <a:gd name="connsiteX36" fmla="*/ 63758 w 3886366"/>
                  <a:gd name="connsiteY36" fmla="*/ 955099 h 1022432"/>
                  <a:gd name="connsiteX37" fmla="*/ 194555 w 3886366"/>
                  <a:gd name="connsiteY37" fmla="*/ 994207 h 1022432"/>
                  <a:gd name="connsiteX38" fmla="*/ 487668 w 3886366"/>
                  <a:gd name="connsiteY38" fmla="*/ 1011851 h 1022432"/>
                  <a:gd name="connsiteX39" fmla="*/ 814634 w 3886366"/>
                  <a:gd name="connsiteY39" fmla="*/ 1019494 h 1022432"/>
                  <a:gd name="connsiteX40" fmla="*/ 1161878 w 3886366"/>
                  <a:gd name="connsiteY40" fmla="*/ 1022432 h 1022432"/>
                  <a:gd name="connsiteX41" fmla="*/ 1371951 w 3886366"/>
                  <a:gd name="connsiteY41" fmla="*/ 1014494 h 1022432"/>
                  <a:gd name="connsiteX42" fmla="*/ 1579084 w 3886366"/>
                  <a:gd name="connsiteY42" fmla="*/ 997734 h 1022432"/>
                  <a:gd name="connsiteX43" fmla="*/ 1729034 w 3886366"/>
                  <a:gd name="connsiteY43" fmla="*/ 982152 h 1022432"/>
                  <a:gd name="connsiteX44" fmla="*/ 1795036 w 3886366"/>
                  <a:gd name="connsiteY44" fmla="*/ 987737 h 1022432"/>
                  <a:gd name="connsiteX45" fmla="*/ 1820180 w 3886366"/>
                  <a:gd name="connsiteY45" fmla="*/ 1004785 h 1022432"/>
                  <a:gd name="connsiteX0" fmla="*/ 3886366 w 3886366"/>
                  <a:gd name="connsiteY0" fmla="*/ 0 h 1022432"/>
                  <a:gd name="connsiteX1" fmla="*/ 3419764 w 3886366"/>
                  <a:gd name="connsiteY1" fmla="*/ 133274 h 1022432"/>
                  <a:gd name="connsiteX2" fmla="*/ 3145352 w 3886366"/>
                  <a:gd name="connsiteY2" fmla="*/ 235822 h 1022432"/>
                  <a:gd name="connsiteX3" fmla="*/ 2918153 w 3886366"/>
                  <a:gd name="connsiteY3" fmla="*/ 343198 h 1022432"/>
                  <a:gd name="connsiteX4" fmla="*/ 2749639 w 3886366"/>
                  <a:gd name="connsiteY4" fmla="*/ 398619 h 1022432"/>
                  <a:gd name="connsiteX5" fmla="*/ 2607340 w 3886366"/>
                  <a:gd name="connsiteY5" fmla="*/ 365310 h 1022432"/>
                  <a:gd name="connsiteX6" fmla="*/ 2453808 w 3886366"/>
                  <a:gd name="connsiteY6" fmla="*/ 278558 h 1022432"/>
                  <a:gd name="connsiteX7" fmla="*/ 2278850 w 3886366"/>
                  <a:gd name="connsiteY7" fmla="*/ 281498 h 1022432"/>
                  <a:gd name="connsiteX8" fmla="*/ 2014232 w 3886366"/>
                  <a:gd name="connsiteY8" fmla="*/ 352063 h 1022432"/>
                  <a:gd name="connsiteX9" fmla="*/ 1726094 w 3886366"/>
                  <a:gd name="connsiteY9" fmla="*/ 437328 h 1022432"/>
                  <a:gd name="connsiteX10" fmla="*/ 1343868 w 3886366"/>
                  <a:gd name="connsiteY10" fmla="*/ 504953 h 1022432"/>
                  <a:gd name="connsiteX11" fmla="*/ 982225 w 3886366"/>
                  <a:gd name="connsiteY11" fmla="*/ 546115 h 1022432"/>
                  <a:gd name="connsiteX12" fmla="*/ 423588 w 3886366"/>
                  <a:gd name="connsiteY12" fmla="*/ 581398 h 1022432"/>
                  <a:gd name="connsiteX13" fmla="*/ 182492 w 3886366"/>
                  <a:gd name="connsiteY13" fmla="*/ 596099 h 1022432"/>
                  <a:gd name="connsiteX14" fmla="*/ 38423 w 3886366"/>
                  <a:gd name="connsiteY14" fmla="*/ 607859 h 1022432"/>
                  <a:gd name="connsiteX15" fmla="*/ 200 w 3886366"/>
                  <a:gd name="connsiteY15" fmla="*/ 637261 h 1022432"/>
                  <a:gd name="connsiteX16" fmla="*/ 48973 w 3886366"/>
                  <a:gd name="connsiteY16" fmla="*/ 686371 h 1022432"/>
                  <a:gd name="connsiteX17" fmla="*/ 181174 w 3886366"/>
                  <a:gd name="connsiteY17" fmla="*/ 715185 h 1022432"/>
                  <a:gd name="connsiteX18" fmla="*/ 415482 w 3886366"/>
                  <a:gd name="connsiteY18" fmla="*/ 727531 h 1022432"/>
                  <a:gd name="connsiteX19" fmla="*/ 628578 w 3886366"/>
                  <a:gd name="connsiteY19" fmla="*/ 723415 h 1022432"/>
                  <a:gd name="connsiteX20" fmla="*/ 865222 w 3886366"/>
                  <a:gd name="connsiteY20" fmla="*/ 717534 h 1022432"/>
                  <a:gd name="connsiteX21" fmla="*/ 1150530 w 3886366"/>
                  <a:gd name="connsiteY21" fmla="*/ 713126 h 1022432"/>
                  <a:gd name="connsiteX22" fmla="*/ 1385031 w 3886366"/>
                  <a:gd name="connsiteY22" fmla="*/ 697544 h 1022432"/>
                  <a:gd name="connsiteX23" fmla="*/ 1576858 w 3886366"/>
                  <a:gd name="connsiteY23" fmla="*/ 673727 h 1022432"/>
                  <a:gd name="connsiteX24" fmla="*/ 1693751 w 3886366"/>
                  <a:gd name="connsiteY24" fmla="*/ 666671 h 1022432"/>
                  <a:gd name="connsiteX25" fmla="*/ 1758436 w 3886366"/>
                  <a:gd name="connsiteY25" fmla="*/ 678424 h 1022432"/>
                  <a:gd name="connsiteX26" fmla="*/ 1770196 w 3886366"/>
                  <a:gd name="connsiteY26" fmla="*/ 718113 h 1022432"/>
                  <a:gd name="connsiteX27" fmla="*/ 1758436 w 3886366"/>
                  <a:gd name="connsiteY27" fmla="*/ 760157 h 1022432"/>
                  <a:gd name="connsiteX28" fmla="*/ 1708452 w 3886366"/>
                  <a:gd name="connsiteY28" fmla="*/ 790147 h 1022432"/>
                  <a:gd name="connsiteX29" fmla="*/ 1633327 w 3886366"/>
                  <a:gd name="connsiteY29" fmla="*/ 803964 h 1022432"/>
                  <a:gd name="connsiteX30" fmla="*/ 1421633 w 3886366"/>
                  <a:gd name="connsiteY30" fmla="*/ 824250 h 1022432"/>
                  <a:gd name="connsiteX31" fmla="*/ 1164517 w 3886366"/>
                  <a:gd name="connsiteY31" fmla="*/ 836010 h 1022432"/>
                  <a:gd name="connsiteX32" fmla="*/ 751873 w 3886366"/>
                  <a:gd name="connsiteY32" fmla="*/ 850127 h 1022432"/>
                  <a:gd name="connsiteX33" fmla="*/ 458870 w 3886366"/>
                  <a:gd name="connsiteY33" fmla="*/ 853066 h 1022432"/>
                  <a:gd name="connsiteX34" fmla="*/ 117808 w 3886366"/>
                  <a:gd name="connsiteY34" fmla="*/ 862769 h 1022432"/>
                  <a:gd name="connsiteX35" fmla="*/ 9021 w 3886366"/>
                  <a:gd name="connsiteY35" fmla="*/ 910699 h 1022432"/>
                  <a:gd name="connsiteX36" fmla="*/ 63758 w 3886366"/>
                  <a:gd name="connsiteY36" fmla="*/ 955099 h 1022432"/>
                  <a:gd name="connsiteX37" fmla="*/ 194555 w 3886366"/>
                  <a:gd name="connsiteY37" fmla="*/ 994207 h 1022432"/>
                  <a:gd name="connsiteX38" fmla="*/ 487668 w 3886366"/>
                  <a:gd name="connsiteY38" fmla="*/ 1011851 h 1022432"/>
                  <a:gd name="connsiteX39" fmla="*/ 814634 w 3886366"/>
                  <a:gd name="connsiteY39" fmla="*/ 1019494 h 1022432"/>
                  <a:gd name="connsiteX40" fmla="*/ 1161878 w 3886366"/>
                  <a:gd name="connsiteY40" fmla="*/ 1022432 h 1022432"/>
                  <a:gd name="connsiteX41" fmla="*/ 1371951 w 3886366"/>
                  <a:gd name="connsiteY41" fmla="*/ 1014494 h 1022432"/>
                  <a:gd name="connsiteX42" fmla="*/ 1579084 w 3886366"/>
                  <a:gd name="connsiteY42" fmla="*/ 997734 h 1022432"/>
                  <a:gd name="connsiteX43" fmla="*/ 1729034 w 3886366"/>
                  <a:gd name="connsiteY43" fmla="*/ 982152 h 1022432"/>
                  <a:gd name="connsiteX44" fmla="*/ 1795036 w 3886366"/>
                  <a:gd name="connsiteY44" fmla="*/ 987737 h 1022432"/>
                  <a:gd name="connsiteX45" fmla="*/ 1820180 w 3886366"/>
                  <a:gd name="connsiteY45" fmla="*/ 1004785 h 1022432"/>
                  <a:gd name="connsiteX0" fmla="*/ 3886366 w 3886366"/>
                  <a:gd name="connsiteY0" fmla="*/ 0 h 1022432"/>
                  <a:gd name="connsiteX1" fmla="*/ 3419764 w 3886366"/>
                  <a:gd name="connsiteY1" fmla="*/ 133274 h 1022432"/>
                  <a:gd name="connsiteX2" fmla="*/ 3145352 w 3886366"/>
                  <a:gd name="connsiteY2" fmla="*/ 235822 h 1022432"/>
                  <a:gd name="connsiteX3" fmla="*/ 2918153 w 3886366"/>
                  <a:gd name="connsiteY3" fmla="*/ 343198 h 1022432"/>
                  <a:gd name="connsiteX4" fmla="*/ 2749639 w 3886366"/>
                  <a:gd name="connsiteY4" fmla="*/ 398619 h 1022432"/>
                  <a:gd name="connsiteX5" fmla="*/ 2607340 w 3886366"/>
                  <a:gd name="connsiteY5" fmla="*/ 365310 h 1022432"/>
                  <a:gd name="connsiteX6" fmla="*/ 2453808 w 3886366"/>
                  <a:gd name="connsiteY6" fmla="*/ 278558 h 1022432"/>
                  <a:gd name="connsiteX7" fmla="*/ 2278850 w 3886366"/>
                  <a:gd name="connsiteY7" fmla="*/ 281498 h 1022432"/>
                  <a:gd name="connsiteX8" fmla="*/ 2014232 w 3886366"/>
                  <a:gd name="connsiteY8" fmla="*/ 352063 h 1022432"/>
                  <a:gd name="connsiteX9" fmla="*/ 1726094 w 3886366"/>
                  <a:gd name="connsiteY9" fmla="*/ 437328 h 1022432"/>
                  <a:gd name="connsiteX10" fmla="*/ 1343868 w 3886366"/>
                  <a:gd name="connsiteY10" fmla="*/ 504953 h 1022432"/>
                  <a:gd name="connsiteX11" fmla="*/ 982225 w 3886366"/>
                  <a:gd name="connsiteY11" fmla="*/ 546115 h 1022432"/>
                  <a:gd name="connsiteX12" fmla="*/ 423588 w 3886366"/>
                  <a:gd name="connsiteY12" fmla="*/ 581398 h 1022432"/>
                  <a:gd name="connsiteX13" fmla="*/ 182492 w 3886366"/>
                  <a:gd name="connsiteY13" fmla="*/ 596099 h 1022432"/>
                  <a:gd name="connsiteX14" fmla="*/ 38423 w 3886366"/>
                  <a:gd name="connsiteY14" fmla="*/ 607859 h 1022432"/>
                  <a:gd name="connsiteX15" fmla="*/ 200 w 3886366"/>
                  <a:gd name="connsiteY15" fmla="*/ 637261 h 1022432"/>
                  <a:gd name="connsiteX16" fmla="*/ 48973 w 3886366"/>
                  <a:gd name="connsiteY16" fmla="*/ 686371 h 1022432"/>
                  <a:gd name="connsiteX17" fmla="*/ 181174 w 3886366"/>
                  <a:gd name="connsiteY17" fmla="*/ 715185 h 1022432"/>
                  <a:gd name="connsiteX18" fmla="*/ 415482 w 3886366"/>
                  <a:gd name="connsiteY18" fmla="*/ 727531 h 1022432"/>
                  <a:gd name="connsiteX19" fmla="*/ 628578 w 3886366"/>
                  <a:gd name="connsiteY19" fmla="*/ 723415 h 1022432"/>
                  <a:gd name="connsiteX20" fmla="*/ 865222 w 3886366"/>
                  <a:gd name="connsiteY20" fmla="*/ 717534 h 1022432"/>
                  <a:gd name="connsiteX21" fmla="*/ 1150530 w 3886366"/>
                  <a:gd name="connsiteY21" fmla="*/ 713126 h 1022432"/>
                  <a:gd name="connsiteX22" fmla="*/ 1385031 w 3886366"/>
                  <a:gd name="connsiteY22" fmla="*/ 697544 h 1022432"/>
                  <a:gd name="connsiteX23" fmla="*/ 1576858 w 3886366"/>
                  <a:gd name="connsiteY23" fmla="*/ 673727 h 1022432"/>
                  <a:gd name="connsiteX24" fmla="*/ 1693751 w 3886366"/>
                  <a:gd name="connsiteY24" fmla="*/ 666671 h 1022432"/>
                  <a:gd name="connsiteX25" fmla="*/ 1758436 w 3886366"/>
                  <a:gd name="connsiteY25" fmla="*/ 678424 h 1022432"/>
                  <a:gd name="connsiteX26" fmla="*/ 1770196 w 3886366"/>
                  <a:gd name="connsiteY26" fmla="*/ 718113 h 1022432"/>
                  <a:gd name="connsiteX27" fmla="*/ 1758436 w 3886366"/>
                  <a:gd name="connsiteY27" fmla="*/ 760157 h 1022432"/>
                  <a:gd name="connsiteX28" fmla="*/ 1708452 w 3886366"/>
                  <a:gd name="connsiteY28" fmla="*/ 790147 h 1022432"/>
                  <a:gd name="connsiteX29" fmla="*/ 1633327 w 3886366"/>
                  <a:gd name="connsiteY29" fmla="*/ 803964 h 1022432"/>
                  <a:gd name="connsiteX30" fmla="*/ 1421633 w 3886366"/>
                  <a:gd name="connsiteY30" fmla="*/ 824250 h 1022432"/>
                  <a:gd name="connsiteX31" fmla="*/ 1164517 w 3886366"/>
                  <a:gd name="connsiteY31" fmla="*/ 836010 h 1022432"/>
                  <a:gd name="connsiteX32" fmla="*/ 751873 w 3886366"/>
                  <a:gd name="connsiteY32" fmla="*/ 850127 h 1022432"/>
                  <a:gd name="connsiteX33" fmla="*/ 458870 w 3886366"/>
                  <a:gd name="connsiteY33" fmla="*/ 853066 h 1022432"/>
                  <a:gd name="connsiteX34" fmla="*/ 117808 w 3886366"/>
                  <a:gd name="connsiteY34" fmla="*/ 862769 h 1022432"/>
                  <a:gd name="connsiteX35" fmla="*/ 9021 w 3886366"/>
                  <a:gd name="connsiteY35" fmla="*/ 910699 h 1022432"/>
                  <a:gd name="connsiteX36" fmla="*/ 63758 w 3886366"/>
                  <a:gd name="connsiteY36" fmla="*/ 955099 h 1022432"/>
                  <a:gd name="connsiteX37" fmla="*/ 194555 w 3886366"/>
                  <a:gd name="connsiteY37" fmla="*/ 994207 h 1022432"/>
                  <a:gd name="connsiteX38" fmla="*/ 487668 w 3886366"/>
                  <a:gd name="connsiteY38" fmla="*/ 1011851 h 1022432"/>
                  <a:gd name="connsiteX39" fmla="*/ 814634 w 3886366"/>
                  <a:gd name="connsiteY39" fmla="*/ 1019494 h 1022432"/>
                  <a:gd name="connsiteX40" fmla="*/ 1161878 w 3886366"/>
                  <a:gd name="connsiteY40" fmla="*/ 1022432 h 1022432"/>
                  <a:gd name="connsiteX41" fmla="*/ 1371951 w 3886366"/>
                  <a:gd name="connsiteY41" fmla="*/ 1014494 h 1022432"/>
                  <a:gd name="connsiteX42" fmla="*/ 1579084 w 3886366"/>
                  <a:gd name="connsiteY42" fmla="*/ 997734 h 1022432"/>
                  <a:gd name="connsiteX43" fmla="*/ 1729034 w 3886366"/>
                  <a:gd name="connsiteY43" fmla="*/ 982152 h 1022432"/>
                  <a:gd name="connsiteX44" fmla="*/ 1795036 w 3886366"/>
                  <a:gd name="connsiteY44" fmla="*/ 987737 h 1022432"/>
                  <a:gd name="connsiteX45" fmla="*/ 1820180 w 3886366"/>
                  <a:gd name="connsiteY45" fmla="*/ 1004785 h 1022432"/>
                  <a:gd name="connsiteX0" fmla="*/ 3886366 w 3886366"/>
                  <a:gd name="connsiteY0" fmla="*/ 0 h 1022432"/>
                  <a:gd name="connsiteX1" fmla="*/ 3419764 w 3886366"/>
                  <a:gd name="connsiteY1" fmla="*/ 133274 h 1022432"/>
                  <a:gd name="connsiteX2" fmla="*/ 3145352 w 3886366"/>
                  <a:gd name="connsiteY2" fmla="*/ 235822 h 1022432"/>
                  <a:gd name="connsiteX3" fmla="*/ 2918153 w 3886366"/>
                  <a:gd name="connsiteY3" fmla="*/ 343198 h 1022432"/>
                  <a:gd name="connsiteX4" fmla="*/ 2749639 w 3886366"/>
                  <a:gd name="connsiteY4" fmla="*/ 398619 h 1022432"/>
                  <a:gd name="connsiteX5" fmla="*/ 2607340 w 3886366"/>
                  <a:gd name="connsiteY5" fmla="*/ 365310 h 1022432"/>
                  <a:gd name="connsiteX6" fmla="*/ 2453808 w 3886366"/>
                  <a:gd name="connsiteY6" fmla="*/ 278558 h 1022432"/>
                  <a:gd name="connsiteX7" fmla="*/ 2278850 w 3886366"/>
                  <a:gd name="connsiteY7" fmla="*/ 281498 h 1022432"/>
                  <a:gd name="connsiteX8" fmla="*/ 2014232 w 3886366"/>
                  <a:gd name="connsiteY8" fmla="*/ 352063 h 1022432"/>
                  <a:gd name="connsiteX9" fmla="*/ 1726094 w 3886366"/>
                  <a:gd name="connsiteY9" fmla="*/ 437328 h 1022432"/>
                  <a:gd name="connsiteX10" fmla="*/ 1343868 w 3886366"/>
                  <a:gd name="connsiteY10" fmla="*/ 504953 h 1022432"/>
                  <a:gd name="connsiteX11" fmla="*/ 982225 w 3886366"/>
                  <a:gd name="connsiteY11" fmla="*/ 546115 h 1022432"/>
                  <a:gd name="connsiteX12" fmla="*/ 423588 w 3886366"/>
                  <a:gd name="connsiteY12" fmla="*/ 581398 h 1022432"/>
                  <a:gd name="connsiteX13" fmla="*/ 182492 w 3886366"/>
                  <a:gd name="connsiteY13" fmla="*/ 596099 h 1022432"/>
                  <a:gd name="connsiteX14" fmla="*/ 38423 w 3886366"/>
                  <a:gd name="connsiteY14" fmla="*/ 607859 h 1022432"/>
                  <a:gd name="connsiteX15" fmla="*/ 200 w 3886366"/>
                  <a:gd name="connsiteY15" fmla="*/ 637261 h 1022432"/>
                  <a:gd name="connsiteX16" fmla="*/ 48973 w 3886366"/>
                  <a:gd name="connsiteY16" fmla="*/ 686371 h 1022432"/>
                  <a:gd name="connsiteX17" fmla="*/ 181174 w 3886366"/>
                  <a:gd name="connsiteY17" fmla="*/ 715185 h 1022432"/>
                  <a:gd name="connsiteX18" fmla="*/ 415482 w 3886366"/>
                  <a:gd name="connsiteY18" fmla="*/ 727531 h 1022432"/>
                  <a:gd name="connsiteX19" fmla="*/ 628578 w 3886366"/>
                  <a:gd name="connsiteY19" fmla="*/ 723415 h 1022432"/>
                  <a:gd name="connsiteX20" fmla="*/ 865222 w 3886366"/>
                  <a:gd name="connsiteY20" fmla="*/ 717534 h 1022432"/>
                  <a:gd name="connsiteX21" fmla="*/ 1150530 w 3886366"/>
                  <a:gd name="connsiteY21" fmla="*/ 713126 h 1022432"/>
                  <a:gd name="connsiteX22" fmla="*/ 1385031 w 3886366"/>
                  <a:gd name="connsiteY22" fmla="*/ 697544 h 1022432"/>
                  <a:gd name="connsiteX23" fmla="*/ 1576858 w 3886366"/>
                  <a:gd name="connsiteY23" fmla="*/ 673727 h 1022432"/>
                  <a:gd name="connsiteX24" fmla="*/ 1693751 w 3886366"/>
                  <a:gd name="connsiteY24" fmla="*/ 672847 h 1022432"/>
                  <a:gd name="connsiteX25" fmla="*/ 1758436 w 3886366"/>
                  <a:gd name="connsiteY25" fmla="*/ 678424 h 1022432"/>
                  <a:gd name="connsiteX26" fmla="*/ 1770196 w 3886366"/>
                  <a:gd name="connsiteY26" fmla="*/ 718113 h 1022432"/>
                  <a:gd name="connsiteX27" fmla="*/ 1758436 w 3886366"/>
                  <a:gd name="connsiteY27" fmla="*/ 760157 h 1022432"/>
                  <a:gd name="connsiteX28" fmla="*/ 1708452 w 3886366"/>
                  <a:gd name="connsiteY28" fmla="*/ 790147 h 1022432"/>
                  <a:gd name="connsiteX29" fmla="*/ 1633327 w 3886366"/>
                  <a:gd name="connsiteY29" fmla="*/ 803964 h 1022432"/>
                  <a:gd name="connsiteX30" fmla="*/ 1421633 w 3886366"/>
                  <a:gd name="connsiteY30" fmla="*/ 824250 h 1022432"/>
                  <a:gd name="connsiteX31" fmla="*/ 1164517 w 3886366"/>
                  <a:gd name="connsiteY31" fmla="*/ 836010 h 1022432"/>
                  <a:gd name="connsiteX32" fmla="*/ 751873 w 3886366"/>
                  <a:gd name="connsiteY32" fmla="*/ 850127 h 1022432"/>
                  <a:gd name="connsiteX33" fmla="*/ 458870 w 3886366"/>
                  <a:gd name="connsiteY33" fmla="*/ 853066 h 1022432"/>
                  <a:gd name="connsiteX34" fmla="*/ 117808 w 3886366"/>
                  <a:gd name="connsiteY34" fmla="*/ 862769 h 1022432"/>
                  <a:gd name="connsiteX35" fmla="*/ 9021 w 3886366"/>
                  <a:gd name="connsiteY35" fmla="*/ 910699 h 1022432"/>
                  <a:gd name="connsiteX36" fmla="*/ 63758 w 3886366"/>
                  <a:gd name="connsiteY36" fmla="*/ 955099 h 1022432"/>
                  <a:gd name="connsiteX37" fmla="*/ 194555 w 3886366"/>
                  <a:gd name="connsiteY37" fmla="*/ 994207 h 1022432"/>
                  <a:gd name="connsiteX38" fmla="*/ 487668 w 3886366"/>
                  <a:gd name="connsiteY38" fmla="*/ 1011851 h 1022432"/>
                  <a:gd name="connsiteX39" fmla="*/ 814634 w 3886366"/>
                  <a:gd name="connsiteY39" fmla="*/ 1019494 h 1022432"/>
                  <a:gd name="connsiteX40" fmla="*/ 1161878 w 3886366"/>
                  <a:gd name="connsiteY40" fmla="*/ 1022432 h 1022432"/>
                  <a:gd name="connsiteX41" fmla="*/ 1371951 w 3886366"/>
                  <a:gd name="connsiteY41" fmla="*/ 1014494 h 1022432"/>
                  <a:gd name="connsiteX42" fmla="*/ 1579084 w 3886366"/>
                  <a:gd name="connsiteY42" fmla="*/ 997734 h 1022432"/>
                  <a:gd name="connsiteX43" fmla="*/ 1729034 w 3886366"/>
                  <a:gd name="connsiteY43" fmla="*/ 982152 h 1022432"/>
                  <a:gd name="connsiteX44" fmla="*/ 1795036 w 3886366"/>
                  <a:gd name="connsiteY44" fmla="*/ 987737 h 1022432"/>
                  <a:gd name="connsiteX45" fmla="*/ 1820180 w 3886366"/>
                  <a:gd name="connsiteY45" fmla="*/ 1004785 h 1022432"/>
                  <a:gd name="connsiteX0" fmla="*/ 3886366 w 3886366"/>
                  <a:gd name="connsiteY0" fmla="*/ 0 h 1022432"/>
                  <a:gd name="connsiteX1" fmla="*/ 3419764 w 3886366"/>
                  <a:gd name="connsiteY1" fmla="*/ 133274 h 1022432"/>
                  <a:gd name="connsiteX2" fmla="*/ 3145352 w 3886366"/>
                  <a:gd name="connsiteY2" fmla="*/ 235822 h 1022432"/>
                  <a:gd name="connsiteX3" fmla="*/ 2918153 w 3886366"/>
                  <a:gd name="connsiteY3" fmla="*/ 343198 h 1022432"/>
                  <a:gd name="connsiteX4" fmla="*/ 2749639 w 3886366"/>
                  <a:gd name="connsiteY4" fmla="*/ 398619 h 1022432"/>
                  <a:gd name="connsiteX5" fmla="*/ 2607340 w 3886366"/>
                  <a:gd name="connsiteY5" fmla="*/ 365310 h 1022432"/>
                  <a:gd name="connsiteX6" fmla="*/ 2453808 w 3886366"/>
                  <a:gd name="connsiteY6" fmla="*/ 278558 h 1022432"/>
                  <a:gd name="connsiteX7" fmla="*/ 2278850 w 3886366"/>
                  <a:gd name="connsiteY7" fmla="*/ 281498 h 1022432"/>
                  <a:gd name="connsiteX8" fmla="*/ 2014232 w 3886366"/>
                  <a:gd name="connsiteY8" fmla="*/ 352063 h 1022432"/>
                  <a:gd name="connsiteX9" fmla="*/ 1726094 w 3886366"/>
                  <a:gd name="connsiteY9" fmla="*/ 437328 h 1022432"/>
                  <a:gd name="connsiteX10" fmla="*/ 1343868 w 3886366"/>
                  <a:gd name="connsiteY10" fmla="*/ 504953 h 1022432"/>
                  <a:gd name="connsiteX11" fmla="*/ 982225 w 3886366"/>
                  <a:gd name="connsiteY11" fmla="*/ 546115 h 1022432"/>
                  <a:gd name="connsiteX12" fmla="*/ 423588 w 3886366"/>
                  <a:gd name="connsiteY12" fmla="*/ 581398 h 1022432"/>
                  <a:gd name="connsiteX13" fmla="*/ 182492 w 3886366"/>
                  <a:gd name="connsiteY13" fmla="*/ 596099 h 1022432"/>
                  <a:gd name="connsiteX14" fmla="*/ 38423 w 3886366"/>
                  <a:gd name="connsiteY14" fmla="*/ 607859 h 1022432"/>
                  <a:gd name="connsiteX15" fmla="*/ 200 w 3886366"/>
                  <a:gd name="connsiteY15" fmla="*/ 637261 h 1022432"/>
                  <a:gd name="connsiteX16" fmla="*/ 48973 w 3886366"/>
                  <a:gd name="connsiteY16" fmla="*/ 686371 h 1022432"/>
                  <a:gd name="connsiteX17" fmla="*/ 181174 w 3886366"/>
                  <a:gd name="connsiteY17" fmla="*/ 715185 h 1022432"/>
                  <a:gd name="connsiteX18" fmla="*/ 415482 w 3886366"/>
                  <a:gd name="connsiteY18" fmla="*/ 727531 h 1022432"/>
                  <a:gd name="connsiteX19" fmla="*/ 628578 w 3886366"/>
                  <a:gd name="connsiteY19" fmla="*/ 723415 h 1022432"/>
                  <a:gd name="connsiteX20" fmla="*/ 865222 w 3886366"/>
                  <a:gd name="connsiteY20" fmla="*/ 717534 h 1022432"/>
                  <a:gd name="connsiteX21" fmla="*/ 1150530 w 3886366"/>
                  <a:gd name="connsiteY21" fmla="*/ 713126 h 1022432"/>
                  <a:gd name="connsiteX22" fmla="*/ 1385031 w 3886366"/>
                  <a:gd name="connsiteY22" fmla="*/ 697544 h 1022432"/>
                  <a:gd name="connsiteX23" fmla="*/ 1575237 w 3886366"/>
                  <a:gd name="connsiteY23" fmla="*/ 679904 h 1022432"/>
                  <a:gd name="connsiteX24" fmla="*/ 1693751 w 3886366"/>
                  <a:gd name="connsiteY24" fmla="*/ 672847 h 1022432"/>
                  <a:gd name="connsiteX25" fmla="*/ 1758436 w 3886366"/>
                  <a:gd name="connsiteY25" fmla="*/ 678424 h 1022432"/>
                  <a:gd name="connsiteX26" fmla="*/ 1770196 w 3886366"/>
                  <a:gd name="connsiteY26" fmla="*/ 718113 h 1022432"/>
                  <a:gd name="connsiteX27" fmla="*/ 1758436 w 3886366"/>
                  <a:gd name="connsiteY27" fmla="*/ 760157 h 1022432"/>
                  <a:gd name="connsiteX28" fmla="*/ 1708452 w 3886366"/>
                  <a:gd name="connsiteY28" fmla="*/ 790147 h 1022432"/>
                  <a:gd name="connsiteX29" fmla="*/ 1633327 w 3886366"/>
                  <a:gd name="connsiteY29" fmla="*/ 803964 h 1022432"/>
                  <a:gd name="connsiteX30" fmla="*/ 1421633 w 3886366"/>
                  <a:gd name="connsiteY30" fmla="*/ 824250 h 1022432"/>
                  <a:gd name="connsiteX31" fmla="*/ 1164517 w 3886366"/>
                  <a:gd name="connsiteY31" fmla="*/ 836010 h 1022432"/>
                  <a:gd name="connsiteX32" fmla="*/ 751873 w 3886366"/>
                  <a:gd name="connsiteY32" fmla="*/ 850127 h 1022432"/>
                  <a:gd name="connsiteX33" fmla="*/ 458870 w 3886366"/>
                  <a:gd name="connsiteY33" fmla="*/ 853066 h 1022432"/>
                  <a:gd name="connsiteX34" fmla="*/ 117808 w 3886366"/>
                  <a:gd name="connsiteY34" fmla="*/ 862769 h 1022432"/>
                  <a:gd name="connsiteX35" fmla="*/ 9021 w 3886366"/>
                  <a:gd name="connsiteY35" fmla="*/ 910699 h 1022432"/>
                  <a:gd name="connsiteX36" fmla="*/ 63758 w 3886366"/>
                  <a:gd name="connsiteY36" fmla="*/ 955099 h 1022432"/>
                  <a:gd name="connsiteX37" fmla="*/ 194555 w 3886366"/>
                  <a:gd name="connsiteY37" fmla="*/ 994207 h 1022432"/>
                  <a:gd name="connsiteX38" fmla="*/ 487668 w 3886366"/>
                  <a:gd name="connsiteY38" fmla="*/ 1011851 h 1022432"/>
                  <a:gd name="connsiteX39" fmla="*/ 814634 w 3886366"/>
                  <a:gd name="connsiteY39" fmla="*/ 1019494 h 1022432"/>
                  <a:gd name="connsiteX40" fmla="*/ 1161878 w 3886366"/>
                  <a:gd name="connsiteY40" fmla="*/ 1022432 h 1022432"/>
                  <a:gd name="connsiteX41" fmla="*/ 1371951 w 3886366"/>
                  <a:gd name="connsiteY41" fmla="*/ 1014494 h 1022432"/>
                  <a:gd name="connsiteX42" fmla="*/ 1579084 w 3886366"/>
                  <a:gd name="connsiteY42" fmla="*/ 997734 h 1022432"/>
                  <a:gd name="connsiteX43" fmla="*/ 1729034 w 3886366"/>
                  <a:gd name="connsiteY43" fmla="*/ 982152 h 1022432"/>
                  <a:gd name="connsiteX44" fmla="*/ 1795036 w 3886366"/>
                  <a:gd name="connsiteY44" fmla="*/ 987737 h 1022432"/>
                  <a:gd name="connsiteX45" fmla="*/ 1820180 w 3886366"/>
                  <a:gd name="connsiteY45" fmla="*/ 1004785 h 1022432"/>
                  <a:gd name="connsiteX0" fmla="*/ 3886366 w 3886366"/>
                  <a:gd name="connsiteY0" fmla="*/ 0 h 1022432"/>
                  <a:gd name="connsiteX1" fmla="*/ 3419764 w 3886366"/>
                  <a:gd name="connsiteY1" fmla="*/ 133274 h 1022432"/>
                  <a:gd name="connsiteX2" fmla="*/ 3145352 w 3886366"/>
                  <a:gd name="connsiteY2" fmla="*/ 235822 h 1022432"/>
                  <a:gd name="connsiteX3" fmla="*/ 2918153 w 3886366"/>
                  <a:gd name="connsiteY3" fmla="*/ 343198 h 1022432"/>
                  <a:gd name="connsiteX4" fmla="*/ 2749639 w 3886366"/>
                  <a:gd name="connsiteY4" fmla="*/ 398619 h 1022432"/>
                  <a:gd name="connsiteX5" fmla="*/ 2607340 w 3886366"/>
                  <a:gd name="connsiteY5" fmla="*/ 365310 h 1022432"/>
                  <a:gd name="connsiteX6" fmla="*/ 2453808 w 3886366"/>
                  <a:gd name="connsiteY6" fmla="*/ 278558 h 1022432"/>
                  <a:gd name="connsiteX7" fmla="*/ 2278850 w 3886366"/>
                  <a:gd name="connsiteY7" fmla="*/ 281498 h 1022432"/>
                  <a:gd name="connsiteX8" fmla="*/ 2014232 w 3886366"/>
                  <a:gd name="connsiteY8" fmla="*/ 352063 h 1022432"/>
                  <a:gd name="connsiteX9" fmla="*/ 1726094 w 3886366"/>
                  <a:gd name="connsiteY9" fmla="*/ 437328 h 1022432"/>
                  <a:gd name="connsiteX10" fmla="*/ 1343868 w 3886366"/>
                  <a:gd name="connsiteY10" fmla="*/ 504953 h 1022432"/>
                  <a:gd name="connsiteX11" fmla="*/ 982225 w 3886366"/>
                  <a:gd name="connsiteY11" fmla="*/ 546115 h 1022432"/>
                  <a:gd name="connsiteX12" fmla="*/ 423588 w 3886366"/>
                  <a:gd name="connsiteY12" fmla="*/ 581398 h 1022432"/>
                  <a:gd name="connsiteX13" fmla="*/ 182492 w 3886366"/>
                  <a:gd name="connsiteY13" fmla="*/ 596099 h 1022432"/>
                  <a:gd name="connsiteX14" fmla="*/ 38423 w 3886366"/>
                  <a:gd name="connsiteY14" fmla="*/ 607859 h 1022432"/>
                  <a:gd name="connsiteX15" fmla="*/ 200 w 3886366"/>
                  <a:gd name="connsiteY15" fmla="*/ 637261 h 1022432"/>
                  <a:gd name="connsiteX16" fmla="*/ 48973 w 3886366"/>
                  <a:gd name="connsiteY16" fmla="*/ 686371 h 1022432"/>
                  <a:gd name="connsiteX17" fmla="*/ 181174 w 3886366"/>
                  <a:gd name="connsiteY17" fmla="*/ 715185 h 1022432"/>
                  <a:gd name="connsiteX18" fmla="*/ 415482 w 3886366"/>
                  <a:gd name="connsiteY18" fmla="*/ 727531 h 1022432"/>
                  <a:gd name="connsiteX19" fmla="*/ 628578 w 3886366"/>
                  <a:gd name="connsiteY19" fmla="*/ 723415 h 1022432"/>
                  <a:gd name="connsiteX20" fmla="*/ 861980 w 3886366"/>
                  <a:gd name="connsiteY20" fmla="*/ 723710 h 1022432"/>
                  <a:gd name="connsiteX21" fmla="*/ 1150530 w 3886366"/>
                  <a:gd name="connsiteY21" fmla="*/ 713126 h 1022432"/>
                  <a:gd name="connsiteX22" fmla="*/ 1385031 w 3886366"/>
                  <a:gd name="connsiteY22" fmla="*/ 697544 h 1022432"/>
                  <a:gd name="connsiteX23" fmla="*/ 1575237 w 3886366"/>
                  <a:gd name="connsiteY23" fmla="*/ 679904 h 1022432"/>
                  <a:gd name="connsiteX24" fmla="*/ 1693751 w 3886366"/>
                  <a:gd name="connsiteY24" fmla="*/ 672847 h 1022432"/>
                  <a:gd name="connsiteX25" fmla="*/ 1758436 w 3886366"/>
                  <a:gd name="connsiteY25" fmla="*/ 678424 h 1022432"/>
                  <a:gd name="connsiteX26" fmla="*/ 1770196 w 3886366"/>
                  <a:gd name="connsiteY26" fmla="*/ 718113 h 1022432"/>
                  <a:gd name="connsiteX27" fmla="*/ 1758436 w 3886366"/>
                  <a:gd name="connsiteY27" fmla="*/ 760157 h 1022432"/>
                  <a:gd name="connsiteX28" fmla="*/ 1708452 w 3886366"/>
                  <a:gd name="connsiteY28" fmla="*/ 790147 h 1022432"/>
                  <a:gd name="connsiteX29" fmla="*/ 1633327 w 3886366"/>
                  <a:gd name="connsiteY29" fmla="*/ 803964 h 1022432"/>
                  <a:gd name="connsiteX30" fmla="*/ 1421633 w 3886366"/>
                  <a:gd name="connsiteY30" fmla="*/ 824250 h 1022432"/>
                  <a:gd name="connsiteX31" fmla="*/ 1164517 w 3886366"/>
                  <a:gd name="connsiteY31" fmla="*/ 836010 h 1022432"/>
                  <a:gd name="connsiteX32" fmla="*/ 751873 w 3886366"/>
                  <a:gd name="connsiteY32" fmla="*/ 850127 h 1022432"/>
                  <a:gd name="connsiteX33" fmla="*/ 458870 w 3886366"/>
                  <a:gd name="connsiteY33" fmla="*/ 853066 h 1022432"/>
                  <a:gd name="connsiteX34" fmla="*/ 117808 w 3886366"/>
                  <a:gd name="connsiteY34" fmla="*/ 862769 h 1022432"/>
                  <a:gd name="connsiteX35" fmla="*/ 9021 w 3886366"/>
                  <a:gd name="connsiteY35" fmla="*/ 910699 h 1022432"/>
                  <a:gd name="connsiteX36" fmla="*/ 63758 w 3886366"/>
                  <a:gd name="connsiteY36" fmla="*/ 955099 h 1022432"/>
                  <a:gd name="connsiteX37" fmla="*/ 194555 w 3886366"/>
                  <a:gd name="connsiteY37" fmla="*/ 994207 h 1022432"/>
                  <a:gd name="connsiteX38" fmla="*/ 487668 w 3886366"/>
                  <a:gd name="connsiteY38" fmla="*/ 1011851 h 1022432"/>
                  <a:gd name="connsiteX39" fmla="*/ 814634 w 3886366"/>
                  <a:gd name="connsiteY39" fmla="*/ 1019494 h 1022432"/>
                  <a:gd name="connsiteX40" fmla="*/ 1161878 w 3886366"/>
                  <a:gd name="connsiteY40" fmla="*/ 1022432 h 1022432"/>
                  <a:gd name="connsiteX41" fmla="*/ 1371951 w 3886366"/>
                  <a:gd name="connsiteY41" fmla="*/ 1014494 h 1022432"/>
                  <a:gd name="connsiteX42" fmla="*/ 1579084 w 3886366"/>
                  <a:gd name="connsiteY42" fmla="*/ 997734 h 1022432"/>
                  <a:gd name="connsiteX43" fmla="*/ 1729034 w 3886366"/>
                  <a:gd name="connsiteY43" fmla="*/ 982152 h 1022432"/>
                  <a:gd name="connsiteX44" fmla="*/ 1795036 w 3886366"/>
                  <a:gd name="connsiteY44" fmla="*/ 987737 h 1022432"/>
                  <a:gd name="connsiteX45" fmla="*/ 1820180 w 3886366"/>
                  <a:gd name="connsiteY45" fmla="*/ 1004785 h 1022432"/>
                  <a:gd name="connsiteX0" fmla="*/ 3886366 w 3886366"/>
                  <a:gd name="connsiteY0" fmla="*/ 0 h 1022432"/>
                  <a:gd name="connsiteX1" fmla="*/ 3419764 w 3886366"/>
                  <a:gd name="connsiteY1" fmla="*/ 133274 h 1022432"/>
                  <a:gd name="connsiteX2" fmla="*/ 3145352 w 3886366"/>
                  <a:gd name="connsiteY2" fmla="*/ 235822 h 1022432"/>
                  <a:gd name="connsiteX3" fmla="*/ 2918153 w 3886366"/>
                  <a:gd name="connsiteY3" fmla="*/ 343198 h 1022432"/>
                  <a:gd name="connsiteX4" fmla="*/ 2749639 w 3886366"/>
                  <a:gd name="connsiteY4" fmla="*/ 398619 h 1022432"/>
                  <a:gd name="connsiteX5" fmla="*/ 2607340 w 3886366"/>
                  <a:gd name="connsiteY5" fmla="*/ 365310 h 1022432"/>
                  <a:gd name="connsiteX6" fmla="*/ 2453808 w 3886366"/>
                  <a:gd name="connsiteY6" fmla="*/ 278558 h 1022432"/>
                  <a:gd name="connsiteX7" fmla="*/ 2278850 w 3886366"/>
                  <a:gd name="connsiteY7" fmla="*/ 281498 h 1022432"/>
                  <a:gd name="connsiteX8" fmla="*/ 2014232 w 3886366"/>
                  <a:gd name="connsiteY8" fmla="*/ 352063 h 1022432"/>
                  <a:gd name="connsiteX9" fmla="*/ 1726094 w 3886366"/>
                  <a:gd name="connsiteY9" fmla="*/ 437328 h 1022432"/>
                  <a:gd name="connsiteX10" fmla="*/ 1343868 w 3886366"/>
                  <a:gd name="connsiteY10" fmla="*/ 504953 h 1022432"/>
                  <a:gd name="connsiteX11" fmla="*/ 982225 w 3886366"/>
                  <a:gd name="connsiteY11" fmla="*/ 546115 h 1022432"/>
                  <a:gd name="connsiteX12" fmla="*/ 423588 w 3886366"/>
                  <a:gd name="connsiteY12" fmla="*/ 581398 h 1022432"/>
                  <a:gd name="connsiteX13" fmla="*/ 182492 w 3886366"/>
                  <a:gd name="connsiteY13" fmla="*/ 596099 h 1022432"/>
                  <a:gd name="connsiteX14" fmla="*/ 38423 w 3886366"/>
                  <a:gd name="connsiteY14" fmla="*/ 607859 h 1022432"/>
                  <a:gd name="connsiteX15" fmla="*/ 200 w 3886366"/>
                  <a:gd name="connsiteY15" fmla="*/ 637261 h 1022432"/>
                  <a:gd name="connsiteX16" fmla="*/ 48973 w 3886366"/>
                  <a:gd name="connsiteY16" fmla="*/ 686371 h 1022432"/>
                  <a:gd name="connsiteX17" fmla="*/ 181174 w 3886366"/>
                  <a:gd name="connsiteY17" fmla="*/ 715185 h 1022432"/>
                  <a:gd name="connsiteX18" fmla="*/ 415482 w 3886366"/>
                  <a:gd name="connsiteY18" fmla="*/ 727531 h 1022432"/>
                  <a:gd name="connsiteX19" fmla="*/ 628578 w 3886366"/>
                  <a:gd name="connsiteY19" fmla="*/ 723415 h 1022432"/>
                  <a:gd name="connsiteX20" fmla="*/ 861980 w 3886366"/>
                  <a:gd name="connsiteY20" fmla="*/ 723710 h 1022432"/>
                  <a:gd name="connsiteX21" fmla="*/ 1150530 w 3886366"/>
                  <a:gd name="connsiteY21" fmla="*/ 713126 h 1022432"/>
                  <a:gd name="connsiteX22" fmla="*/ 1385031 w 3886366"/>
                  <a:gd name="connsiteY22" fmla="*/ 697544 h 1022432"/>
                  <a:gd name="connsiteX23" fmla="*/ 1575237 w 3886366"/>
                  <a:gd name="connsiteY23" fmla="*/ 679904 h 1022432"/>
                  <a:gd name="connsiteX24" fmla="*/ 1693751 w 3886366"/>
                  <a:gd name="connsiteY24" fmla="*/ 672847 h 1022432"/>
                  <a:gd name="connsiteX25" fmla="*/ 1758436 w 3886366"/>
                  <a:gd name="connsiteY25" fmla="*/ 678424 h 1022432"/>
                  <a:gd name="connsiteX26" fmla="*/ 1770196 w 3886366"/>
                  <a:gd name="connsiteY26" fmla="*/ 718113 h 1022432"/>
                  <a:gd name="connsiteX27" fmla="*/ 1758436 w 3886366"/>
                  <a:gd name="connsiteY27" fmla="*/ 760157 h 1022432"/>
                  <a:gd name="connsiteX28" fmla="*/ 1708452 w 3886366"/>
                  <a:gd name="connsiteY28" fmla="*/ 790147 h 1022432"/>
                  <a:gd name="connsiteX29" fmla="*/ 1633327 w 3886366"/>
                  <a:gd name="connsiteY29" fmla="*/ 803964 h 1022432"/>
                  <a:gd name="connsiteX30" fmla="*/ 1421633 w 3886366"/>
                  <a:gd name="connsiteY30" fmla="*/ 824250 h 1022432"/>
                  <a:gd name="connsiteX31" fmla="*/ 1164517 w 3886366"/>
                  <a:gd name="connsiteY31" fmla="*/ 836010 h 1022432"/>
                  <a:gd name="connsiteX32" fmla="*/ 751873 w 3886366"/>
                  <a:gd name="connsiteY32" fmla="*/ 850127 h 1022432"/>
                  <a:gd name="connsiteX33" fmla="*/ 458870 w 3886366"/>
                  <a:gd name="connsiteY33" fmla="*/ 853066 h 1022432"/>
                  <a:gd name="connsiteX34" fmla="*/ 117808 w 3886366"/>
                  <a:gd name="connsiteY34" fmla="*/ 862769 h 1022432"/>
                  <a:gd name="connsiteX35" fmla="*/ 9021 w 3886366"/>
                  <a:gd name="connsiteY35" fmla="*/ 910699 h 1022432"/>
                  <a:gd name="connsiteX36" fmla="*/ 63758 w 3886366"/>
                  <a:gd name="connsiteY36" fmla="*/ 955099 h 1022432"/>
                  <a:gd name="connsiteX37" fmla="*/ 194555 w 3886366"/>
                  <a:gd name="connsiteY37" fmla="*/ 994207 h 1022432"/>
                  <a:gd name="connsiteX38" fmla="*/ 487668 w 3886366"/>
                  <a:gd name="connsiteY38" fmla="*/ 1011851 h 1022432"/>
                  <a:gd name="connsiteX39" fmla="*/ 814634 w 3886366"/>
                  <a:gd name="connsiteY39" fmla="*/ 1019494 h 1022432"/>
                  <a:gd name="connsiteX40" fmla="*/ 1161878 w 3886366"/>
                  <a:gd name="connsiteY40" fmla="*/ 1022432 h 1022432"/>
                  <a:gd name="connsiteX41" fmla="*/ 1371951 w 3886366"/>
                  <a:gd name="connsiteY41" fmla="*/ 1014494 h 1022432"/>
                  <a:gd name="connsiteX42" fmla="*/ 1579084 w 3886366"/>
                  <a:gd name="connsiteY42" fmla="*/ 997734 h 1022432"/>
                  <a:gd name="connsiteX43" fmla="*/ 1729034 w 3886366"/>
                  <a:gd name="connsiteY43" fmla="*/ 982152 h 1022432"/>
                  <a:gd name="connsiteX44" fmla="*/ 1795036 w 3886366"/>
                  <a:gd name="connsiteY44" fmla="*/ 987737 h 1022432"/>
                  <a:gd name="connsiteX45" fmla="*/ 1820180 w 3886366"/>
                  <a:gd name="connsiteY45" fmla="*/ 1004785 h 1022432"/>
                  <a:gd name="connsiteX0" fmla="*/ 3886366 w 3886366"/>
                  <a:gd name="connsiteY0" fmla="*/ 0 h 1022432"/>
                  <a:gd name="connsiteX1" fmla="*/ 3419764 w 3886366"/>
                  <a:gd name="connsiteY1" fmla="*/ 133274 h 1022432"/>
                  <a:gd name="connsiteX2" fmla="*/ 3145352 w 3886366"/>
                  <a:gd name="connsiteY2" fmla="*/ 235822 h 1022432"/>
                  <a:gd name="connsiteX3" fmla="*/ 2918153 w 3886366"/>
                  <a:gd name="connsiteY3" fmla="*/ 343198 h 1022432"/>
                  <a:gd name="connsiteX4" fmla="*/ 2749639 w 3886366"/>
                  <a:gd name="connsiteY4" fmla="*/ 398619 h 1022432"/>
                  <a:gd name="connsiteX5" fmla="*/ 2607340 w 3886366"/>
                  <a:gd name="connsiteY5" fmla="*/ 365310 h 1022432"/>
                  <a:gd name="connsiteX6" fmla="*/ 2453808 w 3886366"/>
                  <a:gd name="connsiteY6" fmla="*/ 278558 h 1022432"/>
                  <a:gd name="connsiteX7" fmla="*/ 2278850 w 3886366"/>
                  <a:gd name="connsiteY7" fmla="*/ 281498 h 1022432"/>
                  <a:gd name="connsiteX8" fmla="*/ 2014232 w 3886366"/>
                  <a:gd name="connsiteY8" fmla="*/ 352063 h 1022432"/>
                  <a:gd name="connsiteX9" fmla="*/ 1726094 w 3886366"/>
                  <a:gd name="connsiteY9" fmla="*/ 437328 h 1022432"/>
                  <a:gd name="connsiteX10" fmla="*/ 1343868 w 3886366"/>
                  <a:gd name="connsiteY10" fmla="*/ 504953 h 1022432"/>
                  <a:gd name="connsiteX11" fmla="*/ 982225 w 3886366"/>
                  <a:gd name="connsiteY11" fmla="*/ 546115 h 1022432"/>
                  <a:gd name="connsiteX12" fmla="*/ 423588 w 3886366"/>
                  <a:gd name="connsiteY12" fmla="*/ 581398 h 1022432"/>
                  <a:gd name="connsiteX13" fmla="*/ 182492 w 3886366"/>
                  <a:gd name="connsiteY13" fmla="*/ 596099 h 1022432"/>
                  <a:gd name="connsiteX14" fmla="*/ 38423 w 3886366"/>
                  <a:gd name="connsiteY14" fmla="*/ 607859 h 1022432"/>
                  <a:gd name="connsiteX15" fmla="*/ 200 w 3886366"/>
                  <a:gd name="connsiteY15" fmla="*/ 637261 h 1022432"/>
                  <a:gd name="connsiteX16" fmla="*/ 48973 w 3886366"/>
                  <a:gd name="connsiteY16" fmla="*/ 686371 h 1022432"/>
                  <a:gd name="connsiteX17" fmla="*/ 181174 w 3886366"/>
                  <a:gd name="connsiteY17" fmla="*/ 715185 h 1022432"/>
                  <a:gd name="connsiteX18" fmla="*/ 415482 w 3886366"/>
                  <a:gd name="connsiteY18" fmla="*/ 727531 h 1022432"/>
                  <a:gd name="connsiteX19" fmla="*/ 628578 w 3886366"/>
                  <a:gd name="connsiteY19" fmla="*/ 723415 h 1022432"/>
                  <a:gd name="connsiteX20" fmla="*/ 861980 w 3886366"/>
                  <a:gd name="connsiteY20" fmla="*/ 723710 h 1022432"/>
                  <a:gd name="connsiteX21" fmla="*/ 1150530 w 3886366"/>
                  <a:gd name="connsiteY21" fmla="*/ 713126 h 1022432"/>
                  <a:gd name="connsiteX22" fmla="*/ 1385031 w 3886366"/>
                  <a:gd name="connsiteY22" fmla="*/ 697544 h 1022432"/>
                  <a:gd name="connsiteX23" fmla="*/ 1575237 w 3886366"/>
                  <a:gd name="connsiteY23" fmla="*/ 679904 h 1022432"/>
                  <a:gd name="connsiteX24" fmla="*/ 1693751 w 3886366"/>
                  <a:gd name="connsiteY24" fmla="*/ 672847 h 1022432"/>
                  <a:gd name="connsiteX25" fmla="*/ 1758436 w 3886366"/>
                  <a:gd name="connsiteY25" fmla="*/ 678424 h 1022432"/>
                  <a:gd name="connsiteX26" fmla="*/ 1770196 w 3886366"/>
                  <a:gd name="connsiteY26" fmla="*/ 718113 h 1022432"/>
                  <a:gd name="connsiteX27" fmla="*/ 1758436 w 3886366"/>
                  <a:gd name="connsiteY27" fmla="*/ 760157 h 1022432"/>
                  <a:gd name="connsiteX28" fmla="*/ 1708452 w 3886366"/>
                  <a:gd name="connsiteY28" fmla="*/ 790147 h 1022432"/>
                  <a:gd name="connsiteX29" fmla="*/ 1633327 w 3886366"/>
                  <a:gd name="connsiteY29" fmla="*/ 803964 h 1022432"/>
                  <a:gd name="connsiteX30" fmla="*/ 1421633 w 3886366"/>
                  <a:gd name="connsiteY30" fmla="*/ 824250 h 1022432"/>
                  <a:gd name="connsiteX31" fmla="*/ 1164517 w 3886366"/>
                  <a:gd name="connsiteY31" fmla="*/ 836010 h 1022432"/>
                  <a:gd name="connsiteX32" fmla="*/ 751873 w 3886366"/>
                  <a:gd name="connsiteY32" fmla="*/ 850127 h 1022432"/>
                  <a:gd name="connsiteX33" fmla="*/ 458870 w 3886366"/>
                  <a:gd name="connsiteY33" fmla="*/ 853066 h 1022432"/>
                  <a:gd name="connsiteX34" fmla="*/ 117808 w 3886366"/>
                  <a:gd name="connsiteY34" fmla="*/ 862769 h 1022432"/>
                  <a:gd name="connsiteX35" fmla="*/ 9021 w 3886366"/>
                  <a:gd name="connsiteY35" fmla="*/ 910699 h 1022432"/>
                  <a:gd name="connsiteX36" fmla="*/ 63758 w 3886366"/>
                  <a:gd name="connsiteY36" fmla="*/ 955099 h 1022432"/>
                  <a:gd name="connsiteX37" fmla="*/ 212017 w 3886366"/>
                  <a:gd name="connsiteY37" fmla="*/ 986144 h 1022432"/>
                  <a:gd name="connsiteX38" fmla="*/ 487668 w 3886366"/>
                  <a:gd name="connsiteY38" fmla="*/ 1011851 h 1022432"/>
                  <a:gd name="connsiteX39" fmla="*/ 814634 w 3886366"/>
                  <a:gd name="connsiteY39" fmla="*/ 1019494 h 1022432"/>
                  <a:gd name="connsiteX40" fmla="*/ 1161878 w 3886366"/>
                  <a:gd name="connsiteY40" fmla="*/ 1022432 h 1022432"/>
                  <a:gd name="connsiteX41" fmla="*/ 1371951 w 3886366"/>
                  <a:gd name="connsiteY41" fmla="*/ 1014494 h 1022432"/>
                  <a:gd name="connsiteX42" fmla="*/ 1579084 w 3886366"/>
                  <a:gd name="connsiteY42" fmla="*/ 997734 h 1022432"/>
                  <a:gd name="connsiteX43" fmla="*/ 1729034 w 3886366"/>
                  <a:gd name="connsiteY43" fmla="*/ 982152 h 1022432"/>
                  <a:gd name="connsiteX44" fmla="*/ 1795036 w 3886366"/>
                  <a:gd name="connsiteY44" fmla="*/ 987737 h 1022432"/>
                  <a:gd name="connsiteX45" fmla="*/ 1820180 w 3886366"/>
                  <a:gd name="connsiteY45" fmla="*/ 1004785 h 1022432"/>
                  <a:gd name="connsiteX0" fmla="*/ 3886366 w 3886366"/>
                  <a:gd name="connsiteY0" fmla="*/ 0 h 1022432"/>
                  <a:gd name="connsiteX1" fmla="*/ 3419764 w 3886366"/>
                  <a:gd name="connsiteY1" fmla="*/ 133274 h 1022432"/>
                  <a:gd name="connsiteX2" fmla="*/ 3145352 w 3886366"/>
                  <a:gd name="connsiteY2" fmla="*/ 235822 h 1022432"/>
                  <a:gd name="connsiteX3" fmla="*/ 2918153 w 3886366"/>
                  <a:gd name="connsiteY3" fmla="*/ 343198 h 1022432"/>
                  <a:gd name="connsiteX4" fmla="*/ 2749639 w 3886366"/>
                  <a:gd name="connsiteY4" fmla="*/ 398619 h 1022432"/>
                  <a:gd name="connsiteX5" fmla="*/ 2607340 w 3886366"/>
                  <a:gd name="connsiteY5" fmla="*/ 365310 h 1022432"/>
                  <a:gd name="connsiteX6" fmla="*/ 2453808 w 3886366"/>
                  <a:gd name="connsiteY6" fmla="*/ 278558 h 1022432"/>
                  <a:gd name="connsiteX7" fmla="*/ 2278850 w 3886366"/>
                  <a:gd name="connsiteY7" fmla="*/ 281498 h 1022432"/>
                  <a:gd name="connsiteX8" fmla="*/ 2014232 w 3886366"/>
                  <a:gd name="connsiteY8" fmla="*/ 352063 h 1022432"/>
                  <a:gd name="connsiteX9" fmla="*/ 1726094 w 3886366"/>
                  <a:gd name="connsiteY9" fmla="*/ 437328 h 1022432"/>
                  <a:gd name="connsiteX10" fmla="*/ 1343868 w 3886366"/>
                  <a:gd name="connsiteY10" fmla="*/ 504953 h 1022432"/>
                  <a:gd name="connsiteX11" fmla="*/ 982225 w 3886366"/>
                  <a:gd name="connsiteY11" fmla="*/ 546115 h 1022432"/>
                  <a:gd name="connsiteX12" fmla="*/ 423588 w 3886366"/>
                  <a:gd name="connsiteY12" fmla="*/ 581398 h 1022432"/>
                  <a:gd name="connsiteX13" fmla="*/ 182492 w 3886366"/>
                  <a:gd name="connsiteY13" fmla="*/ 596099 h 1022432"/>
                  <a:gd name="connsiteX14" fmla="*/ 38423 w 3886366"/>
                  <a:gd name="connsiteY14" fmla="*/ 607859 h 1022432"/>
                  <a:gd name="connsiteX15" fmla="*/ 200 w 3886366"/>
                  <a:gd name="connsiteY15" fmla="*/ 637261 h 1022432"/>
                  <a:gd name="connsiteX16" fmla="*/ 48973 w 3886366"/>
                  <a:gd name="connsiteY16" fmla="*/ 686371 h 1022432"/>
                  <a:gd name="connsiteX17" fmla="*/ 181174 w 3886366"/>
                  <a:gd name="connsiteY17" fmla="*/ 715185 h 1022432"/>
                  <a:gd name="connsiteX18" fmla="*/ 415482 w 3886366"/>
                  <a:gd name="connsiteY18" fmla="*/ 727531 h 1022432"/>
                  <a:gd name="connsiteX19" fmla="*/ 628578 w 3886366"/>
                  <a:gd name="connsiteY19" fmla="*/ 723415 h 1022432"/>
                  <a:gd name="connsiteX20" fmla="*/ 861980 w 3886366"/>
                  <a:gd name="connsiteY20" fmla="*/ 723710 h 1022432"/>
                  <a:gd name="connsiteX21" fmla="*/ 1150530 w 3886366"/>
                  <a:gd name="connsiteY21" fmla="*/ 713126 h 1022432"/>
                  <a:gd name="connsiteX22" fmla="*/ 1385031 w 3886366"/>
                  <a:gd name="connsiteY22" fmla="*/ 697544 h 1022432"/>
                  <a:gd name="connsiteX23" fmla="*/ 1575237 w 3886366"/>
                  <a:gd name="connsiteY23" fmla="*/ 679904 h 1022432"/>
                  <a:gd name="connsiteX24" fmla="*/ 1693751 w 3886366"/>
                  <a:gd name="connsiteY24" fmla="*/ 672847 h 1022432"/>
                  <a:gd name="connsiteX25" fmla="*/ 1758436 w 3886366"/>
                  <a:gd name="connsiteY25" fmla="*/ 678424 h 1022432"/>
                  <a:gd name="connsiteX26" fmla="*/ 1770196 w 3886366"/>
                  <a:gd name="connsiteY26" fmla="*/ 718113 h 1022432"/>
                  <a:gd name="connsiteX27" fmla="*/ 1758436 w 3886366"/>
                  <a:gd name="connsiteY27" fmla="*/ 760157 h 1022432"/>
                  <a:gd name="connsiteX28" fmla="*/ 1708452 w 3886366"/>
                  <a:gd name="connsiteY28" fmla="*/ 790147 h 1022432"/>
                  <a:gd name="connsiteX29" fmla="*/ 1633327 w 3886366"/>
                  <a:gd name="connsiteY29" fmla="*/ 803964 h 1022432"/>
                  <a:gd name="connsiteX30" fmla="*/ 1421633 w 3886366"/>
                  <a:gd name="connsiteY30" fmla="*/ 824250 h 1022432"/>
                  <a:gd name="connsiteX31" fmla="*/ 1164517 w 3886366"/>
                  <a:gd name="connsiteY31" fmla="*/ 836010 h 1022432"/>
                  <a:gd name="connsiteX32" fmla="*/ 751873 w 3886366"/>
                  <a:gd name="connsiteY32" fmla="*/ 850127 h 1022432"/>
                  <a:gd name="connsiteX33" fmla="*/ 458870 w 3886366"/>
                  <a:gd name="connsiteY33" fmla="*/ 853066 h 1022432"/>
                  <a:gd name="connsiteX34" fmla="*/ 125746 w 3886366"/>
                  <a:gd name="connsiteY34" fmla="*/ 868816 h 1022432"/>
                  <a:gd name="connsiteX35" fmla="*/ 9021 w 3886366"/>
                  <a:gd name="connsiteY35" fmla="*/ 910699 h 1022432"/>
                  <a:gd name="connsiteX36" fmla="*/ 63758 w 3886366"/>
                  <a:gd name="connsiteY36" fmla="*/ 955099 h 1022432"/>
                  <a:gd name="connsiteX37" fmla="*/ 212017 w 3886366"/>
                  <a:gd name="connsiteY37" fmla="*/ 986144 h 1022432"/>
                  <a:gd name="connsiteX38" fmla="*/ 487668 w 3886366"/>
                  <a:gd name="connsiteY38" fmla="*/ 1011851 h 1022432"/>
                  <a:gd name="connsiteX39" fmla="*/ 814634 w 3886366"/>
                  <a:gd name="connsiteY39" fmla="*/ 1019494 h 1022432"/>
                  <a:gd name="connsiteX40" fmla="*/ 1161878 w 3886366"/>
                  <a:gd name="connsiteY40" fmla="*/ 1022432 h 1022432"/>
                  <a:gd name="connsiteX41" fmla="*/ 1371951 w 3886366"/>
                  <a:gd name="connsiteY41" fmla="*/ 1014494 h 1022432"/>
                  <a:gd name="connsiteX42" fmla="*/ 1579084 w 3886366"/>
                  <a:gd name="connsiteY42" fmla="*/ 997734 h 1022432"/>
                  <a:gd name="connsiteX43" fmla="*/ 1729034 w 3886366"/>
                  <a:gd name="connsiteY43" fmla="*/ 982152 h 1022432"/>
                  <a:gd name="connsiteX44" fmla="*/ 1795036 w 3886366"/>
                  <a:gd name="connsiteY44" fmla="*/ 987737 h 1022432"/>
                  <a:gd name="connsiteX45" fmla="*/ 1820180 w 3886366"/>
                  <a:gd name="connsiteY45" fmla="*/ 1004785 h 1022432"/>
                  <a:gd name="connsiteX0" fmla="*/ 3886366 w 3886366"/>
                  <a:gd name="connsiteY0" fmla="*/ 0 h 1022432"/>
                  <a:gd name="connsiteX1" fmla="*/ 3419764 w 3886366"/>
                  <a:gd name="connsiteY1" fmla="*/ 133274 h 1022432"/>
                  <a:gd name="connsiteX2" fmla="*/ 3145352 w 3886366"/>
                  <a:gd name="connsiteY2" fmla="*/ 235822 h 1022432"/>
                  <a:gd name="connsiteX3" fmla="*/ 2918153 w 3886366"/>
                  <a:gd name="connsiteY3" fmla="*/ 343198 h 1022432"/>
                  <a:gd name="connsiteX4" fmla="*/ 2749639 w 3886366"/>
                  <a:gd name="connsiteY4" fmla="*/ 398619 h 1022432"/>
                  <a:gd name="connsiteX5" fmla="*/ 2607340 w 3886366"/>
                  <a:gd name="connsiteY5" fmla="*/ 365310 h 1022432"/>
                  <a:gd name="connsiteX6" fmla="*/ 2453808 w 3886366"/>
                  <a:gd name="connsiteY6" fmla="*/ 278558 h 1022432"/>
                  <a:gd name="connsiteX7" fmla="*/ 2278850 w 3886366"/>
                  <a:gd name="connsiteY7" fmla="*/ 281498 h 1022432"/>
                  <a:gd name="connsiteX8" fmla="*/ 2014232 w 3886366"/>
                  <a:gd name="connsiteY8" fmla="*/ 352063 h 1022432"/>
                  <a:gd name="connsiteX9" fmla="*/ 1726094 w 3886366"/>
                  <a:gd name="connsiteY9" fmla="*/ 437328 h 1022432"/>
                  <a:gd name="connsiteX10" fmla="*/ 1343868 w 3886366"/>
                  <a:gd name="connsiteY10" fmla="*/ 504953 h 1022432"/>
                  <a:gd name="connsiteX11" fmla="*/ 982225 w 3886366"/>
                  <a:gd name="connsiteY11" fmla="*/ 546115 h 1022432"/>
                  <a:gd name="connsiteX12" fmla="*/ 423588 w 3886366"/>
                  <a:gd name="connsiteY12" fmla="*/ 581398 h 1022432"/>
                  <a:gd name="connsiteX13" fmla="*/ 182492 w 3886366"/>
                  <a:gd name="connsiteY13" fmla="*/ 596099 h 1022432"/>
                  <a:gd name="connsiteX14" fmla="*/ 38423 w 3886366"/>
                  <a:gd name="connsiteY14" fmla="*/ 607859 h 1022432"/>
                  <a:gd name="connsiteX15" fmla="*/ 200 w 3886366"/>
                  <a:gd name="connsiteY15" fmla="*/ 637261 h 1022432"/>
                  <a:gd name="connsiteX16" fmla="*/ 48973 w 3886366"/>
                  <a:gd name="connsiteY16" fmla="*/ 686371 h 1022432"/>
                  <a:gd name="connsiteX17" fmla="*/ 181174 w 3886366"/>
                  <a:gd name="connsiteY17" fmla="*/ 715185 h 1022432"/>
                  <a:gd name="connsiteX18" fmla="*/ 415482 w 3886366"/>
                  <a:gd name="connsiteY18" fmla="*/ 727531 h 1022432"/>
                  <a:gd name="connsiteX19" fmla="*/ 628578 w 3886366"/>
                  <a:gd name="connsiteY19" fmla="*/ 723415 h 1022432"/>
                  <a:gd name="connsiteX20" fmla="*/ 861980 w 3886366"/>
                  <a:gd name="connsiteY20" fmla="*/ 723710 h 1022432"/>
                  <a:gd name="connsiteX21" fmla="*/ 1150530 w 3886366"/>
                  <a:gd name="connsiteY21" fmla="*/ 713126 h 1022432"/>
                  <a:gd name="connsiteX22" fmla="*/ 1385031 w 3886366"/>
                  <a:gd name="connsiteY22" fmla="*/ 697544 h 1022432"/>
                  <a:gd name="connsiteX23" fmla="*/ 1575237 w 3886366"/>
                  <a:gd name="connsiteY23" fmla="*/ 679904 h 1022432"/>
                  <a:gd name="connsiteX24" fmla="*/ 1693751 w 3886366"/>
                  <a:gd name="connsiteY24" fmla="*/ 672847 h 1022432"/>
                  <a:gd name="connsiteX25" fmla="*/ 1758436 w 3886366"/>
                  <a:gd name="connsiteY25" fmla="*/ 678424 h 1022432"/>
                  <a:gd name="connsiteX26" fmla="*/ 1770196 w 3886366"/>
                  <a:gd name="connsiteY26" fmla="*/ 718113 h 1022432"/>
                  <a:gd name="connsiteX27" fmla="*/ 1758436 w 3886366"/>
                  <a:gd name="connsiteY27" fmla="*/ 760157 h 1022432"/>
                  <a:gd name="connsiteX28" fmla="*/ 1708452 w 3886366"/>
                  <a:gd name="connsiteY28" fmla="*/ 790147 h 1022432"/>
                  <a:gd name="connsiteX29" fmla="*/ 1633327 w 3886366"/>
                  <a:gd name="connsiteY29" fmla="*/ 803964 h 1022432"/>
                  <a:gd name="connsiteX30" fmla="*/ 1421633 w 3886366"/>
                  <a:gd name="connsiteY30" fmla="*/ 824250 h 1022432"/>
                  <a:gd name="connsiteX31" fmla="*/ 1164517 w 3886366"/>
                  <a:gd name="connsiteY31" fmla="*/ 836010 h 1022432"/>
                  <a:gd name="connsiteX32" fmla="*/ 751873 w 3886366"/>
                  <a:gd name="connsiteY32" fmla="*/ 850127 h 1022432"/>
                  <a:gd name="connsiteX33" fmla="*/ 458870 w 3886366"/>
                  <a:gd name="connsiteY33" fmla="*/ 853066 h 1022432"/>
                  <a:gd name="connsiteX34" fmla="*/ 125746 w 3886366"/>
                  <a:gd name="connsiteY34" fmla="*/ 868816 h 1022432"/>
                  <a:gd name="connsiteX35" fmla="*/ 9021 w 3886366"/>
                  <a:gd name="connsiteY35" fmla="*/ 910699 h 1022432"/>
                  <a:gd name="connsiteX36" fmla="*/ 63758 w 3886366"/>
                  <a:gd name="connsiteY36" fmla="*/ 955099 h 1022432"/>
                  <a:gd name="connsiteX37" fmla="*/ 212017 w 3886366"/>
                  <a:gd name="connsiteY37" fmla="*/ 986144 h 1022432"/>
                  <a:gd name="connsiteX38" fmla="*/ 487668 w 3886366"/>
                  <a:gd name="connsiteY38" fmla="*/ 1011851 h 1022432"/>
                  <a:gd name="connsiteX39" fmla="*/ 814634 w 3886366"/>
                  <a:gd name="connsiteY39" fmla="*/ 1019494 h 1022432"/>
                  <a:gd name="connsiteX40" fmla="*/ 1161878 w 3886366"/>
                  <a:gd name="connsiteY40" fmla="*/ 1022432 h 1022432"/>
                  <a:gd name="connsiteX41" fmla="*/ 1371951 w 3886366"/>
                  <a:gd name="connsiteY41" fmla="*/ 1014494 h 1022432"/>
                  <a:gd name="connsiteX42" fmla="*/ 1579084 w 3886366"/>
                  <a:gd name="connsiteY42" fmla="*/ 997734 h 1022432"/>
                  <a:gd name="connsiteX43" fmla="*/ 1729034 w 3886366"/>
                  <a:gd name="connsiteY43" fmla="*/ 982152 h 1022432"/>
                  <a:gd name="connsiteX44" fmla="*/ 1795036 w 3886366"/>
                  <a:gd name="connsiteY44" fmla="*/ 987737 h 1022432"/>
                  <a:gd name="connsiteX45" fmla="*/ 1822185 w 3886366"/>
                  <a:gd name="connsiteY45" fmla="*/ 1012424 h 1022432"/>
                  <a:gd name="connsiteX0" fmla="*/ 4577001 w 4577001"/>
                  <a:gd name="connsiteY0" fmla="*/ 0 h 1204847"/>
                  <a:gd name="connsiteX1" fmla="*/ 3419764 w 4577001"/>
                  <a:gd name="connsiteY1" fmla="*/ 315689 h 1204847"/>
                  <a:gd name="connsiteX2" fmla="*/ 3145352 w 4577001"/>
                  <a:gd name="connsiteY2" fmla="*/ 418237 h 1204847"/>
                  <a:gd name="connsiteX3" fmla="*/ 2918153 w 4577001"/>
                  <a:gd name="connsiteY3" fmla="*/ 525613 h 1204847"/>
                  <a:gd name="connsiteX4" fmla="*/ 2749639 w 4577001"/>
                  <a:gd name="connsiteY4" fmla="*/ 581034 h 1204847"/>
                  <a:gd name="connsiteX5" fmla="*/ 2607340 w 4577001"/>
                  <a:gd name="connsiteY5" fmla="*/ 547725 h 1204847"/>
                  <a:gd name="connsiteX6" fmla="*/ 2453808 w 4577001"/>
                  <a:gd name="connsiteY6" fmla="*/ 460973 h 1204847"/>
                  <a:gd name="connsiteX7" fmla="*/ 2278850 w 4577001"/>
                  <a:gd name="connsiteY7" fmla="*/ 463913 h 1204847"/>
                  <a:gd name="connsiteX8" fmla="*/ 2014232 w 4577001"/>
                  <a:gd name="connsiteY8" fmla="*/ 534478 h 1204847"/>
                  <a:gd name="connsiteX9" fmla="*/ 1726094 w 4577001"/>
                  <a:gd name="connsiteY9" fmla="*/ 619743 h 1204847"/>
                  <a:gd name="connsiteX10" fmla="*/ 1343868 w 4577001"/>
                  <a:gd name="connsiteY10" fmla="*/ 687368 h 1204847"/>
                  <a:gd name="connsiteX11" fmla="*/ 982225 w 4577001"/>
                  <a:gd name="connsiteY11" fmla="*/ 728530 h 1204847"/>
                  <a:gd name="connsiteX12" fmla="*/ 423588 w 4577001"/>
                  <a:gd name="connsiteY12" fmla="*/ 763813 h 1204847"/>
                  <a:gd name="connsiteX13" fmla="*/ 182492 w 4577001"/>
                  <a:gd name="connsiteY13" fmla="*/ 778514 h 1204847"/>
                  <a:gd name="connsiteX14" fmla="*/ 38423 w 4577001"/>
                  <a:gd name="connsiteY14" fmla="*/ 790274 h 1204847"/>
                  <a:gd name="connsiteX15" fmla="*/ 200 w 4577001"/>
                  <a:gd name="connsiteY15" fmla="*/ 819676 h 1204847"/>
                  <a:gd name="connsiteX16" fmla="*/ 48973 w 4577001"/>
                  <a:gd name="connsiteY16" fmla="*/ 868786 h 1204847"/>
                  <a:gd name="connsiteX17" fmla="*/ 181174 w 4577001"/>
                  <a:gd name="connsiteY17" fmla="*/ 897600 h 1204847"/>
                  <a:gd name="connsiteX18" fmla="*/ 415482 w 4577001"/>
                  <a:gd name="connsiteY18" fmla="*/ 909946 h 1204847"/>
                  <a:gd name="connsiteX19" fmla="*/ 628578 w 4577001"/>
                  <a:gd name="connsiteY19" fmla="*/ 905830 h 1204847"/>
                  <a:gd name="connsiteX20" fmla="*/ 861980 w 4577001"/>
                  <a:gd name="connsiteY20" fmla="*/ 906125 h 1204847"/>
                  <a:gd name="connsiteX21" fmla="*/ 1150530 w 4577001"/>
                  <a:gd name="connsiteY21" fmla="*/ 895541 h 1204847"/>
                  <a:gd name="connsiteX22" fmla="*/ 1385031 w 4577001"/>
                  <a:gd name="connsiteY22" fmla="*/ 879959 h 1204847"/>
                  <a:gd name="connsiteX23" fmla="*/ 1575237 w 4577001"/>
                  <a:gd name="connsiteY23" fmla="*/ 862319 h 1204847"/>
                  <a:gd name="connsiteX24" fmla="*/ 1693751 w 4577001"/>
                  <a:gd name="connsiteY24" fmla="*/ 855262 h 1204847"/>
                  <a:gd name="connsiteX25" fmla="*/ 1758436 w 4577001"/>
                  <a:gd name="connsiteY25" fmla="*/ 860839 h 1204847"/>
                  <a:gd name="connsiteX26" fmla="*/ 1770196 w 4577001"/>
                  <a:gd name="connsiteY26" fmla="*/ 900528 h 1204847"/>
                  <a:gd name="connsiteX27" fmla="*/ 1758436 w 4577001"/>
                  <a:gd name="connsiteY27" fmla="*/ 942572 h 1204847"/>
                  <a:gd name="connsiteX28" fmla="*/ 1708452 w 4577001"/>
                  <a:gd name="connsiteY28" fmla="*/ 972562 h 1204847"/>
                  <a:gd name="connsiteX29" fmla="*/ 1633327 w 4577001"/>
                  <a:gd name="connsiteY29" fmla="*/ 986379 h 1204847"/>
                  <a:gd name="connsiteX30" fmla="*/ 1421633 w 4577001"/>
                  <a:gd name="connsiteY30" fmla="*/ 1006665 h 1204847"/>
                  <a:gd name="connsiteX31" fmla="*/ 1164517 w 4577001"/>
                  <a:gd name="connsiteY31" fmla="*/ 1018425 h 1204847"/>
                  <a:gd name="connsiteX32" fmla="*/ 751873 w 4577001"/>
                  <a:gd name="connsiteY32" fmla="*/ 1032542 h 1204847"/>
                  <a:gd name="connsiteX33" fmla="*/ 458870 w 4577001"/>
                  <a:gd name="connsiteY33" fmla="*/ 1035481 h 1204847"/>
                  <a:gd name="connsiteX34" fmla="*/ 125746 w 4577001"/>
                  <a:gd name="connsiteY34" fmla="*/ 1051231 h 1204847"/>
                  <a:gd name="connsiteX35" fmla="*/ 9021 w 4577001"/>
                  <a:gd name="connsiteY35" fmla="*/ 1093114 h 1204847"/>
                  <a:gd name="connsiteX36" fmla="*/ 63758 w 4577001"/>
                  <a:gd name="connsiteY36" fmla="*/ 1137514 h 1204847"/>
                  <a:gd name="connsiteX37" fmla="*/ 212017 w 4577001"/>
                  <a:gd name="connsiteY37" fmla="*/ 1168559 h 1204847"/>
                  <a:gd name="connsiteX38" fmla="*/ 487668 w 4577001"/>
                  <a:gd name="connsiteY38" fmla="*/ 1194266 h 1204847"/>
                  <a:gd name="connsiteX39" fmla="*/ 814634 w 4577001"/>
                  <a:gd name="connsiteY39" fmla="*/ 1201909 h 1204847"/>
                  <a:gd name="connsiteX40" fmla="*/ 1161878 w 4577001"/>
                  <a:gd name="connsiteY40" fmla="*/ 1204847 h 1204847"/>
                  <a:gd name="connsiteX41" fmla="*/ 1371951 w 4577001"/>
                  <a:gd name="connsiteY41" fmla="*/ 1196909 h 1204847"/>
                  <a:gd name="connsiteX42" fmla="*/ 1579084 w 4577001"/>
                  <a:gd name="connsiteY42" fmla="*/ 1180149 h 1204847"/>
                  <a:gd name="connsiteX43" fmla="*/ 1729034 w 4577001"/>
                  <a:gd name="connsiteY43" fmla="*/ 1164567 h 1204847"/>
                  <a:gd name="connsiteX44" fmla="*/ 1795036 w 4577001"/>
                  <a:gd name="connsiteY44" fmla="*/ 1170152 h 1204847"/>
                  <a:gd name="connsiteX45" fmla="*/ 1822185 w 4577001"/>
                  <a:gd name="connsiteY45" fmla="*/ 1194839 h 1204847"/>
                  <a:gd name="connsiteX0" fmla="*/ 4577001 w 4577001"/>
                  <a:gd name="connsiteY0" fmla="*/ 0 h 1204847"/>
                  <a:gd name="connsiteX1" fmla="*/ 3718118 w 4577001"/>
                  <a:gd name="connsiteY1" fmla="*/ 235005 h 1204847"/>
                  <a:gd name="connsiteX2" fmla="*/ 3145352 w 4577001"/>
                  <a:gd name="connsiteY2" fmla="*/ 418237 h 1204847"/>
                  <a:gd name="connsiteX3" fmla="*/ 2918153 w 4577001"/>
                  <a:gd name="connsiteY3" fmla="*/ 525613 h 1204847"/>
                  <a:gd name="connsiteX4" fmla="*/ 2749639 w 4577001"/>
                  <a:gd name="connsiteY4" fmla="*/ 581034 h 1204847"/>
                  <a:gd name="connsiteX5" fmla="*/ 2607340 w 4577001"/>
                  <a:gd name="connsiteY5" fmla="*/ 547725 h 1204847"/>
                  <a:gd name="connsiteX6" fmla="*/ 2453808 w 4577001"/>
                  <a:gd name="connsiteY6" fmla="*/ 460973 h 1204847"/>
                  <a:gd name="connsiteX7" fmla="*/ 2278850 w 4577001"/>
                  <a:gd name="connsiteY7" fmla="*/ 463913 h 1204847"/>
                  <a:gd name="connsiteX8" fmla="*/ 2014232 w 4577001"/>
                  <a:gd name="connsiteY8" fmla="*/ 534478 h 1204847"/>
                  <a:gd name="connsiteX9" fmla="*/ 1726094 w 4577001"/>
                  <a:gd name="connsiteY9" fmla="*/ 619743 h 1204847"/>
                  <a:gd name="connsiteX10" fmla="*/ 1343868 w 4577001"/>
                  <a:gd name="connsiteY10" fmla="*/ 687368 h 1204847"/>
                  <a:gd name="connsiteX11" fmla="*/ 982225 w 4577001"/>
                  <a:gd name="connsiteY11" fmla="*/ 728530 h 1204847"/>
                  <a:gd name="connsiteX12" fmla="*/ 423588 w 4577001"/>
                  <a:gd name="connsiteY12" fmla="*/ 763813 h 1204847"/>
                  <a:gd name="connsiteX13" fmla="*/ 182492 w 4577001"/>
                  <a:gd name="connsiteY13" fmla="*/ 778514 h 1204847"/>
                  <a:gd name="connsiteX14" fmla="*/ 38423 w 4577001"/>
                  <a:gd name="connsiteY14" fmla="*/ 790274 h 1204847"/>
                  <a:gd name="connsiteX15" fmla="*/ 200 w 4577001"/>
                  <a:gd name="connsiteY15" fmla="*/ 819676 h 1204847"/>
                  <a:gd name="connsiteX16" fmla="*/ 48973 w 4577001"/>
                  <a:gd name="connsiteY16" fmla="*/ 868786 h 1204847"/>
                  <a:gd name="connsiteX17" fmla="*/ 181174 w 4577001"/>
                  <a:gd name="connsiteY17" fmla="*/ 897600 h 1204847"/>
                  <a:gd name="connsiteX18" fmla="*/ 415482 w 4577001"/>
                  <a:gd name="connsiteY18" fmla="*/ 909946 h 1204847"/>
                  <a:gd name="connsiteX19" fmla="*/ 628578 w 4577001"/>
                  <a:gd name="connsiteY19" fmla="*/ 905830 h 1204847"/>
                  <a:gd name="connsiteX20" fmla="*/ 861980 w 4577001"/>
                  <a:gd name="connsiteY20" fmla="*/ 906125 h 1204847"/>
                  <a:gd name="connsiteX21" fmla="*/ 1150530 w 4577001"/>
                  <a:gd name="connsiteY21" fmla="*/ 895541 h 1204847"/>
                  <a:gd name="connsiteX22" fmla="*/ 1385031 w 4577001"/>
                  <a:gd name="connsiteY22" fmla="*/ 879959 h 1204847"/>
                  <a:gd name="connsiteX23" fmla="*/ 1575237 w 4577001"/>
                  <a:gd name="connsiteY23" fmla="*/ 862319 h 1204847"/>
                  <a:gd name="connsiteX24" fmla="*/ 1693751 w 4577001"/>
                  <a:gd name="connsiteY24" fmla="*/ 855262 h 1204847"/>
                  <a:gd name="connsiteX25" fmla="*/ 1758436 w 4577001"/>
                  <a:gd name="connsiteY25" fmla="*/ 860839 h 1204847"/>
                  <a:gd name="connsiteX26" fmla="*/ 1770196 w 4577001"/>
                  <a:gd name="connsiteY26" fmla="*/ 900528 h 1204847"/>
                  <a:gd name="connsiteX27" fmla="*/ 1758436 w 4577001"/>
                  <a:gd name="connsiteY27" fmla="*/ 942572 h 1204847"/>
                  <a:gd name="connsiteX28" fmla="*/ 1708452 w 4577001"/>
                  <a:gd name="connsiteY28" fmla="*/ 972562 h 1204847"/>
                  <a:gd name="connsiteX29" fmla="*/ 1633327 w 4577001"/>
                  <a:gd name="connsiteY29" fmla="*/ 986379 h 1204847"/>
                  <a:gd name="connsiteX30" fmla="*/ 1421633 w 4577001"/>
                  <a:gd name="connsiteY30" fmla="*/ 1006665 h 1204847"/>
                  <a:gd name="connsiteX31" fmla="*/ 1164517 w 4577001"/>
                  <a:gd name="connsiteY31" fmla="*/ 1018425 h 1204847"/>
                  <a:gd name="connsiteX32" fmla="*/ 751873 w 4577001"/>
                  <a:gd name="connsiteY32" fmla="*/ 1032542 h 1204847"/>
                  <a:gd name="connsiteX33" fmla="*/ 458870 w 4577001"/>
                  <a:gd name="connsiteY33" fmla="*/ 1035481 h 1204847"/>
                  <a:gd name="connsiteX34" fmla="*/ 125746 w 4577001"/>
                  <a:gd name="connsiteY34" fmla="*/ 1051231 h 1204847"/>
                  <a:gd name="connsiteX35" fmla="*/ 9021 w 4577001"/>
                  <a:gd name="connsiteY35" fmla="*/ 1093114 h 1204847"/>
                  <a:gd name="connsiteX36" fmla="*/ 63758 w 4577001"/>
                  <a:gd name="connsiteY36" fmla="*/ 1137514 h 1204847"/>
                  <a:gd name="connsiteX37" fmla="*/ 212017 w 4577001"/>
                  <a:gd name="connsiteY37" fmla="*/ 1168559 h 1204847"/>
                  <a:gd name="connsiteX38" fmla="*/ 487668 w 4577001"/>
                  <a:gd name="connsiteY38" fmla="*/ 1194266 h 1204847"/>
                  <a:gd name="connsiteX39" fmla="*/ 814634 w 4577001"/>
                  <a:gd name="connsiteY39" fmla="*/ 1201909 h 1204847"/>
                  <a:gd name="connsiteX40" fmla="*/ 1161878 w 4577001"/>
                  <a:gd name="connsiteY40" fmla="*/ 1204847 h 1204847"/>
                  <a:gd name="connsiteX41" fmla="*/ 1371951 w 4577001"/>
                  <a:gd name="connsiteY41" fmla="*/ 1196909 h 1204847"/>
                  <a:gd name="connsiteX42" fmla="*/ 1579084 w 4577001"/>
                  <a:gd name="connsiteY42" fmla="*/ 1180149 h 1204847"/>
                  <a:gd name="connsiteX43" fmla="*/ 1729034 w 4577001"/>
                  <a:gd name="connsiteY43" fmla="*/ 1164567 h 1204847"/>
                  <a:gd name="connsiteX44" fmla="*/ 1795036 w 4577001"/>
                  <a:gd name="connsiteY44" fmla="*/ 1170152 h 1204847"/>
                  <a:gd name="connsiteX45" fmla="*/ 1822185 w 4577001"/>
                  <a:gd name="connsiteY45" fmla="*/ 1194839 h 1204847"/>
                  <a:gd name="connsiteX0" fmla="*/ 4577001 w 4577001"/>
                  <a:gd name="connsiteY0" fmla="*/ 0 h 1204847"/>
                  <a:gd name="connsiteX1" fmla="*/ 3718118 w 4577001"/>
                  <a:gd name="connsiteY1" fmla="*/ 235005 h 1204847"/>
                  <a:gd name="connsiteX2" fmla="*/ 3159165 w 4577001"/>
                  <a:gd name="connsiteY2" fmla="*/ 407713 h 1204847"/>
                  <a:gd name="connsiteX3" fmla="*/ 2918153 w 4577001"/>
                  <a:gd name="connsiteY3" fmla="*/ 525613 h 1204847"/>
                  <a:gd name="connsiteX4" fmla="*/ 2749639 w 4577001"/>
                  <a:gd name="connsiteY4" fmla="*/ 581034 h 1204847"/>
                  <a:gd name="connsiteX5" fmla="*/ 2607340 w 4577001"/>
                  <a:gd name="connsiteY5" fmla="*/ 547725 h 1204847"/>
                  <a:gd name="connsiteX6" fmla="*/ 2453808 w 4577001"/>
                  <a:gd name="connsiteY6" fmla="*/ 460973 h 1204847"/>
                  <a:gd name="connsiteX7" fmla="*/ 2278850 w 4577001"/>
                  <a:gd name="connsiteY7" fmla="*/ 463913 h 1204847"/>
                  <a:gd name="connsiteX8" fmla="*/ 2014232 w 4577001"/>
                  <a:gd name="connsiteY8" fmla="*/ 534478 h 1204847"/>
                  <a:gd name="connsiteX9" fmla="*/ 1726094 w 4577001"/>
                  <a:gd name="connsiteY9" fmla="*/ 619743 h 1204847"/>
                  <a:gd name="connsiteX10" fmla="*/ 1343868 w 4577001"/>
                  <a:gd name="connsiteY10" fmla="*/ 687368 h 1204847"/>
                  <a:gd name="connsiteX11" fmla="*/ 982225 w 4577001"/>
                  <a:gd name="connsiteY11" fmla="*/ 728530 h 1204847"/>
                  <a:gd name="connsiteX12" fmla="*/ 423588 w 4577001"/>
                  <a:gd name="connsiteY12" fmla="*/ 763813 h 1204847"/>
                  <a:gd name="connsiteX13" fmla="*/ 182492 w 4577001"/>
                  <a:gd name="connsiteY13" fmla="*/ 778514 h 1204847"/>
                  <a:gd name="connsiteX14" fmla="*/ 38423 w 4577001"/>
                  <a:gd name="connsiteY14" fmla="*/ 790274 h 1204847"/>
                  <a:gd name="connsiteX15" fmla="*/ 200 w 4577001"/>
                  <a:gd name="connsiteY15" fmla="*/ 819676 h 1204847"/>
                  <a:gd name="connsiteX16" fmla="*/ 48973 w 4577001"/>
                  <a:gd name="connsiteY16" fmla="*/ 868786 h 1204847"/>
                  <a:gd name="connsiteX17" fmla="*/ 181174 w 4577001"/>
                  <a:gd name="connsiteY17" fmla="*/ 897600 h 1204847"/>
                  <a:gd name="connsiteX18" fmla="*/ 415482 w 4577001"/>
                  <a:gd name="connsiteY18" fmla="*/ 909946 h 1204847"/>
                  <a:gd name="connsiteX19" fmla="*/ 628578 w 4577001"/>
                  <a:gd name="connsiteY19" fmla="*/ 905830 h 1204847"/>
                  <a:gd name="connsiteX20" fmla="*/ 861980 w 4577001"/>
                  <a:gd name="connsiteY20" fmla="*/ 906125 h 1204847"/>
                  <a:gd name="connsiteX21" fmla="*/ 1150530 w 4577001"/>
                  <a:gd name="connsiteY21" fmla="*/ 895541 h 1204847"/>
                  <a:gd name="connsiteX22" fmla="*/ 1385031 w 4577001"/>
                  <a:gd name="connsiteY22" fmla="*/ 879959 h 1204847"/>
                  <a:gd name="connsiteX23" fmla="*/ 1575237 w 4577001"/>
                  <a:gd name="connsiteY23" fmla="*/ 862319 h 1204847"/>
                  <a:gd name="connsiteX24" fmla="*/ 1693751 w 4577001"/>
                  <a:gd name="connsiteY24" fmla="*/ 855262 h 1204847"/>
                  <a:gd name="connsiteX25" fmla="*/ 1758436 w 4577001"/>
                  <a:gd name="connsiteY25" fmla="*/ 860839 h 1204847"/>
                  <a:gd name="connsiteX26" fmla="*/ 1770196 w 4577001"/>
                  <a:gd name="connsiteY26" fmla="*/ 900528 h 1204847"/>
                  <a:gd name="connsiteX27" fmla="*/ 1758436 w 4577001"/>
                  <a:gd name="connsiteY27" fmla="*/ 942572 h 1204847"/>
                  <a:gd name="connsiteX28" fmla="*/ 1708452 w 4577001"/>
                  <a:gd name="connsiteY28" fmla="*/ 972562 h 1204847"/>
                  <a:gd name="connsiteX29" fmla="*/ 1633327 w 4577001"/>
                  <a:gd name="connsiteY29" fmla="*/ 986379 h 1204847"/>
                  <a:gd name="connsiteX30" fmla="*/ 1421633 w 4577001"/>
                  <a:gd name="connsiteY30" fmla="*/ 1006665 h 1204847"/>
                  <a:gd name="connsiteX31" fmla="*/ 1164517 w 4577001"/>
                  <a:gd name="connsiteY31" fmla="*/ 1018425 h 1204847"/>
                  <a:gd name="connsiteX32" fmla="*/ 751873 w 4577001"/>
                  <a:gd name="connsiteY32" fmla="*/ 1032542 h 1204847"/>
                  <a:gd name="connsiteX33" fmla="*/ 458870 w 4577001"/>
                  <a:gd name="connsiteY33" fmla="*/ 1035481 h 1204847"/>
                  <a:gd name="connsiteX34" fmla="*/ 125746 w 4577001"/>
                  <a:gd name="connsiteY34" fmla="*/ 1051231 h 1204847"/>
                  <a:gd name="connsiteX35" fmla="*/ 9021 w 4577001"/>
                  <a:gd name="connsiteY35" fmla="*/ 1093114 h 1204847"/>
                  <a:gd name="connsiteX36" fmla="*/ 63758 w 4577001"/>
                  <a:gd name="connsiteY36" fmla="*/ 1137514 h 1204847"/>
                  <a:gd name="connsiteX37" fmla="*/ 212017 w 4577001"/>
                  <a:gd name="connsiteY37" fmla="*/ 1168559 h 1204847"/>
                  <a:gd name="connsiteX38" fmla="*/ 487668 w 4577001"/>
                  <a:gd name="connsiteY38" fmla="*/ 1194266 h 1204847"/>
                  <a:gd name="connsiteX39" fmla="*/ 814634 w 4577001"/>
                  <a:gd name="connsiteY39" fmla="*/ 1201909 h 1204847"/>
                  <a:gd name="connsiteX40" fmla="*/ 1161878 w 4577001"/>
                  <a:gd name="connsiteY40" fmla="*/ 1204847 h 1204847"/>
                  <a:gd name="connsiteX41" fmla="*/ 1371951 w 4577001"/>
                  <a:gd name="connsiteY41" fmla="*/ 1196909 h 1204847"/>
                  <a:gd name="connsiteX42" fmla="*/ 1579084 w 4577001"/>
                  <a:gd name="connsiteY42" fmla="*/ 1180149 h 1204847"/>
                  <a:gd name="connsiteX43" fmla="*/ 1729034 w 4577001"/>
                  <a:gd name="connsiteY43" fmla="*/ 1164567 h 1204847"/>
                  <a:gd name="connsiteX44" fmla="*/ 1795036 w 4577001"/>
                  <a:gd name="connsiteY44" fmla="*/ 1170152 h 1204847"/>
                  <a:gd name="connsiteX45" fmla="*/ 1822185 w 4577001"/>
                  <a:gd name="connsiteY45" fmla="*/ 1194839 h 1204847"/>
                  <a:gd name="connsiteX0" fmla="*/ 4577001 w 4577001"/>
                  <a:gd name="connsiteY0" fmla="*/ 0 h 1204847"/>
                  <a:gd name="connsiteX1" fmla="*/ 3718118 w 4577001"/>
                  <a:gd name="connsiteY1" fmla="*/ 235005 h 1204847"/>
                  <a:gd name="connsiteX2" fmla="*/ 3181266 w 4577001"/>
                  <a:gd name="connsiteY2" fmla="*/ 400697 h 1204847"/>
                  <a:gd name="connsiteX3" fmla="*/ 2918153 w 4577001"/>
                  <a:gd name="connsiteY3" fmla="*/ 525613 h 1204847"/>
                  <a:gd name="connsiteX4" fmla="*/ 2749639 w 4577001"/>
                  <a:gd name="connsiteY4" fmla="*/ 581034 h 1204847"/>
                  <a:gd name="connsiteX5" fmla="*/ 2607340 w 4577001"/>
                  <a:gd name="connsiteY5" fmla="*/ 547725 h 1204847"/>
                  <a:gd name="connsiteX6" fmla="*/ 2453808 w 4577001"/>
                  <a:gd name="connsiteY6" fmla="*/ 460973 h 1204847"/>
                  <a:gd name="connsiteX7" fmla="*/ 2278850 w 4577001"/>
                  <a:gd name="connsiteY7" fmla="*/ 463913 h 1204847"/>
                  <a:gd name="connsiteX8" fmla="*/ 2014232 w 4577001"/>
                  <a:gd name="connsiteY8" fmla="*/ 534478 h 1204847"/>
                  <a:gd name="connsiteX9" fmla="*/ 1726094 w 4577001"/>
                  <a:gd name="connsiteY9" fmla="*/ 619743 h 1204847"/>
                  <a:gd name="connsiteX10" fmla="*/ 1343868 w 4577001"/>
                  <a:gd name="connsiteY10" fmla="*/ 687368 h 1204847"/>
                  <a:gd name="connsiteX11" fmla="*/ 982225 w 4577001"/>
                  <a:gd name="connsiteY11" fmla="*/ 728530 h 1204847"/>
                  <a:gd name="connsiteX12" fmla="*/ 423588 w 4577001"/>
                  <a:gd name="connsiteY12" fmla="*/ 763813 h 1204847"/>
                  <a:gd name="connsiteX13" fmla="*/ 182492 w 4577001"/>
                  <a:gd name="connsiteY13" fmla="*/ 778514 h 1204847"/>
                  <a:gd name="connsiteX14" fmla="*/ 38423 w 4577001"/>
                  <a:gd name="connsiteY14" fmla="*/ 790274 h 1204847"/>
                  <a:gd name="connsiteX15" fmla="*/ 200 w 4577001"/>
                  <a:gd name="connsiteY15" fmla="*/ 819676 h 1204847"/>
                  <a:gd name="connsiteX16" fmla="*/ 48973 w 4577001"/>
                  <a:gd name="connsiteY16" fmla="*/ 868786 h 1204847"/>
                  <a:gd name="connsiteX17" fmla="*/ 181174 w 4577001"/>
                  <a:gd name="connsiteY17" fmla="*/ 897600 h 1204847"/>
                  <a:gd name="connsiteX18" fmla="*/ 415482 w 4577001"/>
                  <a:gd name="connsiteY18" fmla="*/ 909946 h 1204847"/>
                  <a:gd name="connsiteX19" fmla="*/ 628578 w 4577001"/>
                  <a:gd name="connsiteY19" fmla="*/ 905830 h 1204847"/>
                  <a:gd name="connsiteX20" fmla="*/ 861980 w 4577001"/>
                  <a:gd name="connsiteY20" fmla="*/ 906125 h 1204847"/>
                  <a:gd name="connsiteX21" fmla="*/ 1150530 w 4577001"/>
                  <a:gd name="connsiteY21" fmla="*/ 895541 h 1204847"/>
                  <a:gd name="connsiteX22" fmla="*/ 1385031 w 4577001"/>
                  <a:gd name="connsiteY22" fmla="*/ 879959 h 1204847"/>
                  <a:gd name="connsiteX23" fmla="*/ 1575237 w 4577001"/>
                  <a:gd name="connsiteY23" fmla="*/ 862319 h 1204847"/>
                  <a:gd name="connsiteX24" fmla="*/ 1693751 w 4577001"/>
                  <a:gd name="connsiteY24" fmla="*/ 855262 h 1204847"/>
                  <a:gd name="connsiteX25" fmla="*/ 1758436 w 4577001"/>
                  <a:gd name="connsiteY25" fmla="*/ 860839 h 1204847"/>
                  <a:gd name="connsiteX26" fmla="*/ 1770196 w 4577001"/>
                  <a:gd name="connsiteY26" fmla="*/ 900528 h 1204847"/>
                  <a:gd name="connsiteX27" fmla="*/ 1758436 w 4577001"/>
                  <a:gd name="connsiteY27" fmla="*/ 942572 h 1204847"/>
                  <a:gd name="connsiteX28" fmla="*/ 1708452 w 4577001"/>
                  <a:gd name="connsiteY28" fmla="*/ 972562 h 1204847"/>
                  <a:gd name="connsiteX29" fmla="*/ 1633327 w 4577001"/>
                  <a:gd name="connsiteY29" fmla="*/ 986379 h 1204847"/>
                  <a:gd name="connsiteX30" fmla="*/ 1421633 w 4577001"/>
                  <a:gd name="connsiteY30" fmla="*/ 1006665 h 1204847"/>
                  <a:gd name="connsiteX31" fmla="*/ 1164517 w 4577001"/>
                  <a:gd name="connsiteY31" fmla="*/ 1018425 h 1204847"/>
                  <a:gd name="connsiteX32" fmla="*/ 751873 w 4577001"/>
                  <a:gd name="connsiteY32" fmla="*/ 1032542 h 1204847"/>
                  <a:gd name="connsiteX33" fmla="*/ 458870 w 4577001"/>
                  <a:gd name="connsiteY33" fmla="*/ 1035481 h 1204847"/>
                  <a:gd name="connsiteX34" fmla="*/ 125746 w 4577001"/>
                  <a:gd name="connsiteY34" fmla="*/ 1051231 h 1204847"/>
                  <a:gd name="connsiteX35" fmla="*/ 9021 w 4577001"/>
                  <a:gd name="connsiteY35" fmla="*/ 1093114 h 1204847"/>
                  <a:gd name="connsiteX36" fmla="*/ 63758 w 4577001"/>
                  <a:gd name="connsiteY36" fmla="*/ 1137514 h 1204847"/>
                  <a:gd name="connsiteX37" fmla="*/ 212017 w 4577001"/>
                  <a:gd name="connsiteY37" fmla="*/ 1168559 h 1204847"/>
                  <a:gd name="connsiteX38" fmla="*/ 487668 w 4577001"/>
                  <a:gd name="connsiteY38" fmla="*/ 1194266 h 1204847"/>
                  <a:gd name="connsiteX39" fmla="*/ 814634 w 4577001"/>
                  <a:gd name="connsiteY39" fmla="*/ 1201909 h 1204847"/>
                  <a:gd name="connsiteX40" fmla="*/ 1161878 w 4577001"/>
                  <a:gd name="connsiteY40" fmla="*/ 1204847 h 1204847"/>
                  <a:gd name="connsiteX41" fmla="*/ 1371951 w 4577001"/>
                  <a:gd name="connsiteY41" fmla="*/ 1196909 h 1204847"/>
                  <a:gd name="connsiteX42" fmla="*/ 1579084 w 4577001"/>
                  <a:gd name="connsiteY42" fmla="*/ 1180149 h 1204847"/>
                  <a:gd name="connsiteX43" fmla="*/ 1729034 w 4577001"/>
                  <a:gd name="connsiteY43" fmla="*/ 1164567 h 1204847"/>
                  <a:gd name="connsiteX44" fmla="*/ 1795036 w 4577001"/>
                  <a:gd name="connsiteY44" fmla="*/ 1170152 h 1204847"/>
                  <a:gd name="connsiteX45" fmla="*/ 1822185 w 4577001"/>
                  <a:gd name="connsiteY45" fmla="*/ 1194839 h 1204847"/>
                  <a:gd name="connsiteX0" fmla="*/ 4577001 w 4577001"/>
                  <a:gd name="connsiteY0" fmla="*/ 0 h 1204847"/>
                  <a:gd name="connsiteX1" fmla="*/ 3718118 w 4577001"/>
                  <a:gd name="connsiteY1" fmla="*/ 235005 h 1204847"/>
                  <a:gd name="connsiteX2" fmla="*/ 3181266 w 4577001"/>
                  <a:gd name="connsiteY2" fmla="*/ 400697 h 1204847"/>
                  <a:gd name="connsiteX3" fmla="*/ 2918153 w 4577001"/>
                  <a:gd name="connsiteY3" fmla="*/ 525613 h 1204847"/>
                  <a:gd name="connsiteX4" fmla="*/ 2749639 w 4577001"/>
                  <a:gd name="connsiteY4" fmla="*/ 581034 h 1204847"/>
                  <a:gd name="connsiteX5" fmla="*/ 2607340 w 4577001"/>
                  <a:gd name="connsiteY5" fmla="*/ 547725 h 1204847"/>
                  <a:gd name="connsiteX6" fmla="*/ 2453808 w 4577001"/>
                  <a:gd name="connsiteY6" fmla="*/ 460973 h 1204847"/>
                  <a:gd name="connsiteX7" fmla="*/ 2278850 w 4577001"/>
                  <a:gd name="connsiteY7" fmla="*/ 463913 h 1204847"/>
                  <a:gd name="connsiteX8" fmla="*/ 2014232 w 4577001"/>
                  <a:gd name="connsiteY8" fmla="*/ 534478 h 1204847"/>
                  <a:gd name="connsiteX9" fmla="*/ 1726094 w 4577001"/>
                  <a:gd name="connsiteY9" fmla="*/ 619743 h 1204847"/>
                  <a:gd name="connsiteX10" fmla="*/ 1343868 w 4577001"/>
                  <a:gd name="connsiteY10" fmla="*/ 687368 h 1204847"/>
                  <a:gd name="connsiteX11" fmla="*/ 982225 w 4577001"/>
                  <a:gd name="connsiteY11" fmla="*/ 728530 h 1204847"/>
                  <a:gd name="connsiteX12" fmla="*/ 423588 w 4577001"/>
                  <a:gd name="connsiteY12" fmla="*/ 763813 h 1204847"/>
                  <a:gd name="connsiteX13" fmla="*/ 182492 w 4577001"/>
                  <a:gd name="connsiteY13" fmla="*/ 778514 h 1204847"/>
                  <a:gd name="connsiteX14" fmla="*/ 38423 w 4577001"/>
                  <a:gd name="connsiteY14" fmla="*/ 790274 h 1204847"/>
                  <a:gd name="connsiteX15" fmla="*/ 200 w 4577001"/>
                  <a:gd name="connsiteY15" fmla="*/ 819676 h 1204847"/>
                  <a:gd name="connsiteX16" fmla="*/ 48973 w 4577001"/>
                  <a:gd name="connsiteY16" fmla="*/ 868786 h 1204847"/>
                  <a:gd name="connsiteX17" fmla="*/ 181174 w 4577001"/>
                  <a:gd name="connsiteY17" fmla="*/ 897600 h 1204847"/>
                  <a:gd name="connsiteX18" fmla="*/ 415482 w 4577001"/>
                  <a:gd name="connsiteY18" fmla="*/ 909946 h 1204847"/>
                  <a:gd name="connsiteX19" fmla="*/ 628578 w 4577001"/>
                  <a:gd name="connsiteY19" fmla="*/ 905830 h 1204847"/>
                  <a:gd name="connsiteX20" fmla="*/ 861980 w 4577001"/>
                  <a:gd name="connsiteY20" fmla="*/ 906125 h 1204847"/>
                  <a:gd name="connsiteX21" fmla="*/ 1150530 w 4577001"/>
                  <a:gd name="connsiteY21" fmla="*/ 895541 h 1204847"/>
                  <a:gd name="connsiteX22" fmla="*/ 1385031 w 4577001"/>
                  <a:gd name="connsiteY22" fmla="*/ 879959 h 1204847"/>
                  <a:gd name="connsiteX23" fmla="*/ 1575237 w 4577001"/>
                  <a:gd name="connsiteY23" fmla="*/ 862319 h 1204847"/>
                  <a:gd name="connsiteX24" fmla="*/ 1693751 w 4577001"/>
                  <a:gd name="connsiteY24" fmla="*/ 855262 h 1204847"/>
                  <a:gd name="connsiteX25" fmla="*/ 1758436 w 4577001"/>
                  <a:gd name="connsiteY25" fmla="*/ 860839 h 1204847"/>
                  <a:gd name="connsiteX26" fmla="*/ 1770196 w 4577001"/>
                  <a:gd name="connsiteY26" fmla="*/ 900528 h 1204847"/>
                  <a:gd name="connsiteX27" fmla="*/ 1758436 w 4577001"/>
                  <a:gd name="connsiteY27" fmla="*/ 942572 h 1204847"/>
                  <a:gd name="connsiteX28" fmla="*/ 1708452 w 4577001"/>
                  <a:gd name="connsiteY28" fmla="*/ 972562 h 1204847"/>
                  <a:gd name="connsiteX29" fmla="*/ 1633327 w 4577001"/>
                  <a:gd name="connsiteY29" fmla="*/ 986379 h 1204847"/>
                  <a:gd name="connsiteX30" fmla="*/ 1421633 w 4577001"/>
                  <a:gd name="connsiteY30" fmla="*/ 1006665 h 1204847"/>
                  <a:gd name="connsiteX31" fmla="*/ 1164517 w 4577001"/>
                  <a:gd name="connsiteY31" fmla="*/ 1018425 h 1204847"/>
                  <a:gd name="connsiteX32" fmla="*/ 751873 w 4577001"/>
                  <a:gd name="connsiteY32" fmla="*/ 1032542 h 1204847"/>
                  <a:gd name="connsiteX33" fmla="*/ 458870 w 4577001"/>
                  <a:gd name="connsiteY33" fmla="*/ 1035481 h 1204847"/>
                  <a:gd name="connsiteX34" fmla="*/ 125746 w 4577001"/>
                  <a:gd name="connsiteY34" fmla="*/ 1051231 h 1204847"/>
                  <a:gd name="connsiteX35" fmla="*/ 9021 w 4577001"/>
                  <a:gd name="connsiteY35" fmla="*/ 1093114 h 1204847"/>
                  <a:gd name="connsiteX36" fmla="*/ 63758 w 4577001"/>
                  <a:gd name="connsiteY36" fmla="*/ 1137514 h 1204847"/>
                  <a:gd name="connsiteX37" fmla="*/ 212017 w 4577001"/>
                  <a:gd name="connsiteY37" fmla="*/ 1168559 h 1204847"/>
                  <a:gd name="connsiteX38" fmla="*/ 487668 w 4577001"/>
                  <a:gd name="connsiteY38" fmla="*/ 1194266 h 1204847"/>
                  <a:gd name="connsiteX39" fmla="*/ 814634 w 4577001"/>
                  <a:gd name="connsiteY39" fmla="*/ 1201909 h 1204847"/>
                  <a:gd name="connsiteX40" fmla="*/ 1161878 w 4577001"/>
                  <a:gd name="connsiteY40" fmla="*/ 1204847 h 1204847"/>
                  <a:gd name="connsiteX41" fmla="*/ 1371951 w 4577001"/>
                  <a:gd name="connsiteY41" fmla="*/ 1196909 h 1204847"/>
                  <a:gd name="connsiteX42" fmla="*/ 1579084 w 4577001"/>
                  <a:gd name="connsiteY42" fmla="*/ 1180149 h 1204847"/>
                  <a:gd name="connsiteX43" fmla="*/ 1729034 w 4577001"/>
                  <a:gd name="connsiteY43" fmla="*/ 1164567 h 1204847"/>
                  <a:gd name="connsiteX44" fmla="*/ 1795036 w 4577001"/>
                  <a:gd name="connsiteY44" fmla="*/ 1170152 h 1204847"/>
                  <a:gd name="connsiteX45" fmla="*/ 1822185 w 4577001"/>
                  <a:gd name="connsiteY45" fmla="*/ 1194839 h 1204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4577001" h="1204847">
                    <a:moveTo>
                      <a:pt x="4577001" y="0"/>
                    </a:moveTo>
                    <a:cubicBezTo>
                      <a:pt x="4446652" y="32587"/>
                      <a:pt x="3950740" y="168222"/>
                      <a:pt x="3718118" y="235005"/>
                    </a:cubicBezTo>
                    <a:cubicBezTo>
                      <a:pt x="3485496" y="301788"/>
                      <a:pt x="3314593" y="348754"/>
                      <a:pt x="3181266" y="400697"/>
                    </a:cubicBezTo>
                    <a:cubicBezTo>
                      <a:pt x="3047939" y="452640"/>
                      <a:pt x="2990091" y="495557"/>
                      <a:pt x="2918153" y="525613"/>
                    </a:cubicBezTo>
                    <a:cubicBezTo>
                      <a:pt x="2846215" y="555669"/>
                      <a:pt x="2801441" y="577349"/>
                      <a:pt x="2749639" y="581034"/>
                    </a:cubicBezTo>
                    <a:cubicBezTo>
                      <a:pt x="2697837" y="584719"/>
                      <a:pt x="2656645" y="567735"/>
                      <a:pt x="2607340" y="547725"/>
                    </a:cubicBezTo>
                    <a:cubicBezTo>
                      <a:pt x="2558035" y="527715"/>
                      <a:pt x="2508556" y="474942"/>
                      <a:pt x="2453808" y="460973"/>
                    </a:cubicBezTo>
                    <a:cubicBezTo>
                      <a:pt x="2399060" y="447004"/>
                      <a:pt x="2352113" y="451662"/>
                      <a:pt x="2278850" y="463913"/>
                    </a:cubicBezTo>
                    <a:cubicBezTo>
                      <a:pt x="2205587" y="476164"/>
                      <a:pt x="2106358" y="508506"/>
                      <a:pt x="2014232" y="534478"/>
                    </a:cubicBezTo>
                    <a:cubicBezTo>
                      <a:pt x="1922106" y="560450"/>
                      <a:pt x="1837821" y="594261"/>
                      <a:pt x="1726094" y="619743"/>
                    </a:cubicBezTo>
                    <a:cubicBezTo>
                      <a:pt x="1614367" y="645225"/>
                      <a:pt x="1467846" y="669237"/>
                      <a:pt x="1343868" y="687368"/>
                    </a:cubicBezTo>
                    <a:cubicBezTo>
                      <a:pt x="1219890" y="705499"/>
                      <a:pt x="1135605" y="715789"/>
                      <a:pt x="982225" y="728530"/>
                    </a:cubicBezTo>
                    <a:cubicBezTo>
                      <a:pt x="828845" y="741271"/>
                      <a:pt x="423588" y="763813"/>
                      <a:pt x="423588" y="763813"/>
                    </a:cubicBezTo>
                    <a:lnTo>
                      <a:pt x="182492" y="778514"/>
                    </a:lnTo>
                    <a:cubicBezTo>
                      <a:pt x="118298" y="782924"/>
                      <a:pt x="68805" y="783414"/>
                      <a:pt x="38423" y="790274"/>
                    </a:cubicBezTo>
                    <a:cubicBezTo>
                      <a:pt x="8041" y="797134"/>
                      <a:pt x="-1558" y="806591"/>
                      <a:pt x="200" y="819676"/>
                    </a:cubicBezTo>
                    <a:cubicBezTo>
                      <a:pt x="1958" y="832761"/>
                      <a:pt x="18811" y="855799"/>
                      <a:pt x="48973" y="868786"/>
                    </a:cubicBezTo>
                    <a:cubicBezTo>
                      <a:pt x="79135" y="881773"/>
                      <a:pt x="120089" y="890740"/>
                      <a:pt x="181174" y="897600"/>
                    </a:cubicBezTo>
                    <a:cubicBezTo>
                      <a:pt x="242259" y="904460"/>
                      <a:pt x="340915" y="908574"/>
                      <a:pt x="415482" y="909946"/>
                    </a:cubicBezTo>
                    <a:lnTo>
                      <a:pt x="628578" y="905830"/>
                    </a:lnTo>
                    <a:lnTo>
                      <a:pt x="861980" y="906125"/>
                    </a:lnTo>
                    <a:cubicBezTo>
                      <a:pt x="948972" y="904410"/>
                      <a:pt x="1063355" y="899902"/>
                      <a:pt x="1150530" y="895541"/>
                    </a:cubicBezTo>
                    <a:cubicBezTo>
                      <a:pt x="1237705" y="891180"/>
                      <a:pt x="1314247" y="885496"/>
                      <a:pt x="1385031" y="879959"/>
                    </a:cubicBezTo>
                    <a:cubicBezTo>
                      <a:pt x="1455815" y="874422"/>
                      <a:pt x="1523784" y="866435"/>
                      <a:pt x="1575237" y="862319"/>
                    </a:cubicBezTo>
                    <a:cubicBezTo>
                      <a:pt x="1626690" y="858203"/>
                      <a:pt x="1663218" y="855509"/>
                      <a:pt x="1693751" y="855262"/>
                    </a:cubicBezTo>
                    <a:cubicBezTo>
                      <a:pt x="1724284" y="855015"/>
                      <a:pt x="1745695" y="853295"/>
                      <a:pt x="1758436" y="860839"/>
                    </a:cubicBezTo>
                    <a:cubicBezTo>
                      <a:pt x="1771177" y="868383"/>
                      <a:pt x="1770196" y="886906"/>
                      <a:pt x="1770196" y="900528"/>
                    </a:cubicBezTo>
                    <a:cubicBezTo>
                      <a:pt x="1770196" y="914150"/>
                      <a:pt x="1768727" y="930566"/>
                      <a:pt x="1758436" y="942572"/>
                    </a:cubicBezTo>
                    <a:cubicBezTo>
                      <a:pt x="1748145" y="954578"/>
                      <a:pt x="1729303" y="965261"/>
                      <a:pt x="1708452" y="972562"/>
                    </a:cubicBezTo>
                    <a:cubicBezTo>
                      <a:pt x="1687601" y="979863"/>
                      <a:pt x="1681130" y="980695"/>
                      <a:pt x="1633327" y="986379"/>
                    </a:cubicBezTo>
                    <a:cubicBezTo>
                      <a:pt x="1585524" y="992063"/>
                      <a:pt x="1499768" y="1001324"/>
                      <a:pt x="1421633" y="1006665"/>
                    </a:cubicBezTo>
                    <a:cubicBezTo>
                      <a:pt x="1343498" y="1012006"/>
                      <a:pt x="1276144" y="1014112"/>
                      <a:pt x="1164517" y="1018425"/>
                    </a:cubicBezTo>
                    <a:lnTo>
                      <a:pt x="751873" y="1032542"/>
                    </a:lnTo>
                    <a:cubicBezTo>
                      <a:pt x="634265" y="1035385"/>
                      <a:pt x="563224" y="1032366"/>
                      <a:pt x="458870" y="1035481"/>
                    </a:cubicBezTo>
                    <a:cubicBezTo>
                      <a:pt x="354516" y="1038596"/>
                      <a:pt x="200721" y="1041625"/>
                      <a:pt x="125746" y="1051231"/>
                    </a:cubicBezTo>
                    <a:cubicBezTo>
                      <a:pt x="50771" y="1060837"/>
                      <a:pt x="19352" y="1078734"/>
                      <a:pt x="9021" y="1093114"/>
                    </a:cubicBezTo>
                    <a:cubicBezTo>
                      <a:pt x="-1310" y="1107494"/>
                      <a:pt x="29925" y="1124940"/>
                      <a:pt x="63758" y="1137514"/>
                    </a:cubicBezTo>
                    <a:cubicBezTo>
                      <a:pt x="97591" y="1150088"/>
                      <a:pt x="141365" y="1159100"/>
                      <a:pt x="212017" y="1168559"/>
                    </a:cubicBezTo>
                    <a:cubicBezTo>
                      <a:pt x="282669" y="1178018"/>
                      <a:pt x="387232" y="1188708"/>
                      <a:pt x="487668" y="1194266"/>
                    </a:cubicBezTo>
                    <a:cubicBezTo>
                      <a:pt x="588104" y="1199824"/>
                      <a:pt x="702266" y="1200146"/>
                      <a:pt x="814634" y="1201909"/>
                    </a:cubicBezTo>
                    <a:lnTo>
                      <a:pt x="1161878" y="1204847"/>
                    </a:lnTo>
                    <a:cubicBezTo>
                      <a:pt x="1254764" y="1204014"/>
                      <a:pt x="1302417" y="1201025"/>
                      <a:pt x="1371951" y="1196909"/>
                    </a:cubicBezTo>
                    <a:cubicBezTo>
                      <a:pt x="1441485" y="1192793"/>
                      <a:pt x="1519570" y="1185539"/>
                      <a:pt x="1579084" y="1180149"/>
                    </a:cubicBezTo>
                    <a:cubicBezTo>
                      <a:pt x="1638598" y="1174759"/>
                      <a:pt x="1693042" y="1166233"/>
                      <a:pt x="1729034" y="1164567"/>
                    </a:cubicBezTo>
                    <a:cubicBezTo>
                      <a:pt x="1765026" y="1162901"/>
                      <a:pt x="1779511" y="1165107"/>
                      <a:pt x="1795036" y="1170152"/>
                    </a:cubicBezTo>
                    <a:cubicBezTo>
                      <a:pt x="1810561" y="1175197"/>
                      <a:pt x="1815815" y="1183568"/>
                      <a:pt x="1822185" y="1194839"/>
                    </a:cubicBezTo>
                  </a:path>
                </a:pathLst>
              </a:cu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xmlns="" id="{A1B4F56B-272B-47A0-B3CA-8BD08471B2D4}"/>
                  </a:ext>
                </a:extLst>
              </p:cNvPr>
              <p:cNvSpPr/>
              <p:nvPr/>
            </p:nvSpPr>
            <p:spPr>
              <a:xfrm>
                <a:off x="545788" y="3731614"/>
                <a:ext cx="4575957" cy="1098804"/>
              </a:xfrm>
              <a:custGeom>
                <a:avLst/>
                <a:gdLst>
                  <a:gd name="connsiteX0" fmla="*/ 4060768 w 4060768"/>
                  <a:gd name="connsiteY0" fmla="*/ 0 h 1230951"/>
                  <a:gd name="connsiteX1" fmla="*/ 3566354 w 4060768"/>
                  <a:gd name="connsiteY1" fmla="*/ 127591 h 1230951"/>
                  <a:gd name="connsiteX2" fmla="*/ 3162317 w 4060768"/>
                  <a:gd name="connsiteY2" fmla="*/ 263156 h 1230951"/>
                  <a:gd name="connsiteX3" fmla="*/ 2885870 w 4060768"/>
                  <a:gd name="connsiteY3" fmla="*/ 396063 h 1230951"/>
                  <a:gd name="connsiteX4" fmla="*/ 2742331 w 4060768"/>
                  <a:gd name="connsiteY4" fmla="*/ 539603 h 1230951"/>
                  <a:gd name="connsiteX5" fmla="*/ 2675877 w 4060768"/>
                  <a:gd name="connsiteY5" fmla="*/ 632637 h 1230951"/>
                  <a:gd name="connsiteX6" fmla="*/ 2580184 w 4060768"/>
                  <a:gd name="connsiteY6" fmla="*/ 797442 h 1230951"/>
                  <a:gd name="connsiteX7" fmla="*/ 2433987 w 4060768"/>
                  <a:gd name="connsiteY7" fmla="*/ 938323 h 1230951"/>
                  <a:gd name="connsiteX8" fmla="*/ 2120326 w 4060768"/>
                  <a:gd name="connsiteY8" fmla="*/ 1113761 h 1230951"/>
                  <a:gd name="connsiteX9" fmla="*/ 1713631 w 4060768"/>
                  <a:gd name="connsiteY9" fmla="*/ 1212112 h 1230951"/>
                  <a:gd name="connsiteX10" fmla="*/ 1182003 w 4060768"/>
                  <a:gd name="connsiteY10" fmla="*/ 1228061 h 1230951"/>
                  <a:gd name="connsiteX11" fmla="*/ 573289 w 4060768"/>
                  <a:gd name="connsiteY11" fmla="*/ 1174898 h 1230951"/>
                  <a:gd name="connsiteX12" fmla="*/ 166594 w 4060768"/>
                  <a:gd name="connsiteY12" fmla="*/ 1081863 h 1230951"/>
                  <a:gd name="connsiteX13" fmla="*/ 100140 w 4060768"/>
                  <a:gd name="connsiteY13" fmla="*/ 1031358 h 1230951"/>
                  <a:gd name="connsiteX14" fmla="*/ 233047 w 4060768"/>
                  <a:gd name="connsiteY14" fmla="*/ 1015409 h 1230951"/>
                  <a:gd name="connsiteX15" fmla="*/ 501519 w 4060768"/>
                  <a:gd name="connsiteY15" fmla="*/ 1047307 h 1230951"/>
                  <a:gd name="connsiteX16" fmla="*/ 849735 w 4060768"/>
                  <a:gd name="connsiteY16" fmla="*/ 1073889 h 1230951"/>
                  <a:gd name="connsiteX17" fmla="*/ 1187319 w 4060768"/>
                  <a:gd name="connsiteY17" fmla="*/ 1084521 h 1230951"/>
                  <a:gd name="connsiteX18" fmla="*/ 1519587 w 4060768"/>
                  <a:gd name="connsiteY18" fmla="*/ 1068572 h 1230951"/>
                  <a:gd name="connsiteX19" fmla="*/ 1756161 w 4060768"/>
                  <a:gd name="connsiteY19" fmla="*/ 1036675 h 1230951"/>
                  <a:gd name="connsiteX20" fmla="*/ 1859828 w 4060768"/>
                  <a:gd name="connsiteY20" fmla="*/ 1002119 h 1230951"/>
                  <a:gd name="connsiteX21" fmla="*/ 1865145 w 4060768"/>
                  <a:gd name="connsiteY21" fmla="*/ 943640 h 1230951"/>
                  <a:gd name="connsiteX22" fmla="*/ 1849196 w 4060768"/>
                  <a:gd name="connsiteY22" fmla="*/ 890477 h 1230951"/>
                  <a:gd name="connsiteX23" fmla="*/ 1750845 w 4060768"/>
                  <a:gd name="connsiteY23" fmla="*/ 890477 h 1230951"/>
                  <a:gd name="connsiteX24" fmla="*/ 1580724 w 4060768"/>
                  <a:gd name="connsiteY24" fmla="*/ 914400 h 1230951"/>
                  <a:gd name="connsiteX25" fmla="*/ 1240482 w 4060768"/>
                  <a:gd name="connsiteY25" fmla="*/ 922375 h 1230951"/>
                  <a:gd name="connsiteX26" fmla="*/ 785940 w 4060768"/>
                  <a:gd name="connsiteY26" fmla="*/ 919716 h 1230951"/>
                  <a:gd name="connsiteX27" fmla="*/ 440382 w 4060768"/>
                  <a:gd name="connsiteY27" fmla="*/ 893135 h 1230951"/>
                  <a:gd name="connsiteX28" fmla="*/ 158619 w 4060768"/>
                  <a:gd name="connsiteY28" fmla="*/ 855921 h 1230951"/>
                  <a:gd name="connsiteX29" fmla="*/ 33687 w 4060768"/>
                  <a:gd name="connsiteY29" fmla="*/ 821365 h 1230951"/>
                  <a:gd name="connsiteX30" fmla="*/ 7105 w 4060768"/>
                  <a:gd name="connsiteY30" fmla="*/ 784151 h 1230951"/>
                  <a:gd name="connsiteX31" fmla="*/ 142670 w 4060768"/>
                  <a:gd name="connsiteY31" fmla="*/ 765544 h 1230951"/>
                  <a:gd name="connsiteX32" fmla="*/ 520126 w 4060768"/>
                  <a:gd name="connsiteY32" fmla="*/ 770861 h 1230951"/>
                  <a:gd name="connsiteX33" fmla="*/ 863026 w 4060768"/>
                  <a:gd name="connsiteY33" fmla="*/ 778835 h 1230951"/>
                  <a:gd name="connsiteX34" fmla="*/ 1203268 w 4060768"/>
                  <a:gd name="connsiteY34" fmla="*/ 781493 h 1230951"/>
                  <a:gd name="connsiteX35" fmla="*/ 1527561 w 4060768"/>
                  <a:gd name="connsiteY35" fmla="*/ 765544 h 1230951"/>
                  <a:gd name="connsiteX36" fmla="*/ 1718947 w 4060768"/>
                  <a:gd name="connsiteY36" fmla="*/ 744279 h 1230951"/>
                  <a:gd name="connsiteX37" fmla="*/ 1793375 w 4060768"/>
                  <a:gd name="connsiteY37" fmla="*/ 717698 h 1230951"/>
                  <a:gd name="connsiteX38" fmla="*/ 1806666 w 4060768"/>
                  <a:gd name="connsiteY38" fmla="*/ 675168 h 1230951"/>
                  <a:gd name="connsiteX39" fmla="*/ 1796033 w 4060768"/>
                  <a:gd name="connsiteY39" fmla="*/ 632637 h 1230951"/>
                  <a:gd name="connsiteX40" fmla="*/ 1774768 w 4060768"/>
                  <a:gd name="connsiteY40" fmla="*/ 614030 h 1230951"/>
                  <a:gd name="connsiteX0" fmla="*/ 4026212 w 4026212"/>
                  <a:gd name="connsiteY0" fmla="*/ 0 h 1265507"/>
                  <a:gd name="connsiteX1" fmla="*/ 3566354 w 4026212"/>
                  <a:gd name="connsiteY1" fmla="*/ 162147 h 1265507"/>
                  <a:gd name="connsiteX2" fmla="*/ 3162317 w 4026212"/>
                  <a:gd name="connsiteY2" fmla="*/ 297712 h 1265507"/>
                  <a:gd name="connsiteX3" fmla="*/ 2885870 w 4026212"/>
                  <a:gd name="connsiteY3" fmla="*/ 430619 h 1265507"/>
                  <a:gd name="connsiteX4" fmla="*/ 2742331 w 4026212"/>
                  <a:gd name="connsiteY4" fmla="*/ 574159 h 1265507"/>
                  <a:gd name="connsiteX5" fmla="*/ 2675877 w 4026212"/>
                  <a:gd name="connsiteY5" fmla="*/ 667193 h 1265507"/>
                  <a:gd name="connsiteX6" fmla="*/ 2580184 w 4026212"/>
                  <a:gd name="connsiteY6" fmla="*/ 831998 h 1265507"/>
                  <a:gd name="connsiteX7" fmla="*/ 2433987 w 4026212"/>
                  <a:gd name="connsiteY7" fmla="*/ 972879 h 1265507"/>
                  <a:gd name="connsiteX8" fmla="*/ 2120326 w 4026212"/>
                  <a:gd name="connsiteY8" fmla="*/ 1148317 h 1265507"/>
                  <a:gd name="connsiteX9" fmla="*/ 1713631 w 4026212"/>
                  <a:gd name="connsiteY9" fmla="*/ 1246668 h 1265507"/>
                  <a:gd name="connsiteX10" fmla="*/ 1182003 w 4026212"/>
                  <a:gd name="connsiteY10" fmla="*/ 1262617 h 1265507"/>
                  <a:gd name="connsiteX11" fmla="*/ 573289 w 4026212"/>
                  <a:gd name="connsiteY11" fmla="*/ 1209454 h 1265507"/>
                  <a:gd name="connsiteX12" fmla="*/ 166594 w 4026212"/>
                  <a:gd name="connsiteY12" fmla="*/ 1116419 h 1265507"/>
                  <a:gd name="connsiteX13" fmla="*/ 100140 w 4026212"/>
                  <a:gd name="connsiteY13" fmla="*/ 1065914 h 1265507"/>
                  <a:gd name="connsiteX14" fmla="*/ 233047 w 4026212"/>
                  <a:gd name="connsiteY14" fmla="*/ 1049965 h 1265507"/>
                  <a:gd name="connsiteX15" fmla="*/ 501519 w 4026212"/>
                  <a:gd name="connsiteY15" fmla="*/ 1081863 h 1265507"/>
                  <a:gd name="connsiteX16" fmla="*/ 849735 w 4026212"/>
                  <a:gd name="connsiteY16" fmla="*/ 1108445 h 1265507"/>
                  <a:gd name="connsiteX17" fmla="*/ 1187319 w 4026212"/>
                  <a:gd name="connsiteY17" fmla="*/ 1119077 h 1265507"/>
                  <a:gd name="connsiteX18" fmla="*/ 1519587 w 4026212"/>
                  <a:gd name="connsiteY18" fmla="*/ 1103128 h 1265507"/>
                  <a:gd name="connsiteX19" fmla="*/ 1756161 w 4026212"/>
                  <a:gd name="connsiteY19" fmla="*/ 1071231 h 1265507"/>
                  <a:gd name="connsiteX20" fmla="*/ 1859828 w 4026212"/>
                  <a:gd name="connsiteY20" fmla="*/ 1036675 h 1265507"/>
                  <a:gd name="connsiteX21" fmla="*/ 1865145 w 4026212"/>
                  <a:gd name="connsiteY21" fmla="*/ 978196 h 1265507"/>
                  <a:gd name="connsiteX22" fmla="*/ 1849196 w 4026212"/>
                  <a:gd name="connsiteY22" fmla="*/ 925033 h 1265507"/>
                  <a:gd name="connsiteX23" fmla="*/ 1750845 w 4026212"/>
                  <a:gd name="connsiteY23" fmla="*/ 925033 h 1265507"/>
                  <a:gd name="connsiteX24" fmla="*/ 1580724 w 4026212"/>
                  <a:gd name="connsiteY24" fmla="*/ 948956 h 1265507"/>
                  <a:gd name="connsiteX25" fmla="*/ 1240482 w 4026212"/>
                  <a:gd name="connsiteY25" fmla="*/ 956931 h 1265507"/>
                  <a:gd name="connsiteX26" fmla="*/ 785940 w 4026212"/>
                  <a:gd name="connsiteY26" fmla="*/ 954272 h 1265507"/>
                  <a:gd name="connsiteX27" fmla="*/ 440382 w 4026212"/>
                  <a:gd name="connsiteY27" fmla="*/ 927691 h 1265507"/>
                  <a:gd name="connsiteX28" fmla="*/ 158619 w 4026212"/>
                  <a:gd name="connsiteY28" fmla="*/ 890477 h 1265507"/>
                  <a:gd name="connsiteX29" fmla="*/ 33687 w 4026212"/>
                  <a:gd name="connsiteY29" fmla="*/ 855921 h 1265507"/>
                  <a:gd name="connsiteX30" fmla="*/ 7105 w 4026212"/>
                  <a:gd name="connsiteY30" fmla="*/ 818707 h 1265507"/>
                  <a:gd name="connsiteX31" fmla="*/ 142670 w 4026212"/>
                  <a:gd name="connsiteY31" fmla="*/ 800100 h 1265507"/>
                  <a:gd name="connsiteX32" fmla="*/ 520126 w 4026212"/>
                  <a:gd name="connsiteY32" fmla="*/ 805417 h 1265507"/>
                  <a:gd name="connsiteX33" fmla="*/ 863026 w 4026212"/>
                  <a:gd name="connsiteY33" fmla="*/ 813391 h 1265507"/>
                  <a:gd name="connsiteX34" fmla="*/ 1203268 w 4026212"/>
                  <a:gd name="connsiteY34" fmla="*/ 816049 h 1265507"/>
                  <a:gd name="connsiteX35" fmla="*/ 1527561 w 4026212"/>
                  <a:gd name="connsiteY35" fmla="*/ 800100 h 1265507"/>
                  <a:gd name="connsiteX36" fmla="*/ 1718947 w 4026212"/>
                  <a:gd name="connsiteY36" fmla="*/ 778835 h 1265507"/>
                  <a:gd name="connsiteX37" fmla="*/ 1793375 w 4026212"/>
                  <a:gd name="connsiteY37" fmla="*/ 752254 h 1265507"/>
                  <a:gd name="connsiteX38" fmla="*/ 1806666 w 4026212"/>
                  <a:gd name="connsiteY38" fmla="*/ 709724 h 1265507"/>
                  <a:gd name="connsiteX39" fmla="*/ 1796033 w 4026212"/>
                  <a:gd name="connsiteY39" fmla="*/ 667193 h 1265507"/>
                  <a:gd name="connsiteX40" fmla="*/ 1774768 w 4026212"/>
                  <a:gd name="connsiteY40" fmla="*/ 648586 h 1265507"/>
                  <a:gd name="connsiteX0" fmla="*/ 4026212 w 4026212"/>
                  <a:gd name="connsiteY0" fmla="*/ 0 h 1265507"/>
                  <a:gd name="connsiteX1" fmla="*/ 3558380 w 4026212"/>
                  <a:gd name="connsiteY1" fmla="*/ 119617 h 1265507"/>
                  <a:gd name="connsiteX2" fmla="*/ 3162317 w 4026212"/>
                  <a:gd name="connsiteY2" fmla="*/ 297712 h 1265507"/>
                  <a:gd name="connsiteX3" fmla="*/ 2885870 w 4026212"/>
                  <a:gd name="connsiteY3" fmla="*/ 430619 h 1265507"/>
                  <a:gd name="connsiteX4" fmla="*/ 2742331 w 4026212"/>
                  <a:gd name="connsiteY4" fmla="*/ 574159 h 1265507"/>
                  <a:gd name="connsiteX5" fmla="*/ 2675877 w 4026212"/>
                  <a:gd name="connsiteY5" fmla="*/ 667193 h 1265507"/>
                  <a:gd name="connsiteX6" fmla="*/ 2580184 w 4026212"/>
                  <a:gd name="connsiteY6" fmla="*/ 831998 h 1265507"/>
                  <a:gd name="connsiteX7" fmla="*/ 2433987 w 4026212"/>
                  <a:gd name="connsiteY7" fmla="*/ 972879 h 1265507"/>
                  <a:gd name="connsiteX8" fmla="*/ 2120326 w 4026212"/>
                  <a:gd name="connsiteY8" fmla="*/ 1148317 h 1265507"/>
                  <a:gd name="connsiteX9" fmla="*/ 1713631 w 4026212"/>
                  <a:gd name="connsiteY9" fmla="*/ 1246668 h 1265507"/>
                  <a:gd name="connsiteX10" fmla="*/ 1182003 w 4026212"/>
                  <a:gd name="connsiteY10" fmla="*/ 1262617 h 1265507"/>
                  <a:gd name="connsiteX11" fmla="*/ 573289 w 4026212"/>
                  <a:gd name="connsiteY11" fmla="*/ 1209454 h 1265507"/>
                  <a:gd name="connsiteX12" fmla="*/ 166594 w 4026212"/>
                  <a:gd name="connsiteY12" fmla="*/ 1116419 h 1265507"/>
                  <a:gd name="connsiteX13" fmla="*/ 100140 w 4026212"/>
                  <a:gd name="connsiteY13" fmla="*/ 1065914 h 1265507"/>
                  <a:gd name="connsiteX14" fmla="*/ 233047 w 4026212"/>
                  <a:gd name="connsiteY14" fmla="*/ 1049965 h 1265507"/>
                  <a:gd name="connsiteX15" fmla="*/ 501519 w 4026212"/>
                  <a:gd name="connsiteY15" fmla="*/ 1081863 h 1265507"/>
                  <a:gd name="connsiteX16" fmla="*/ 849735 w 4026212"/>
                  <a:gd name="connsiteY16" fmla="*/ 1108445 h 1265507"/>
                  <a:gd name="connsiteX17" fmla="*/ 1187319 w 4026212"/>
                  <a:gd name="connsiteY17" fmla="*/ 1119077 h 1265507"/>
                  <a:gd name="connsiteX18" fmla="*/ 1519587 w 4026212"/>
                  <a:gd name="connsiteY18" fmla="*/ 1103128 h 1265507"/>
                  <a:gd name="connsiteX19" fmla="*/ 1756161 w 4026212"/>
                  <a:gd name="connsiteY19" fmla="*/ 1071231 h 1265507"/>
                  <a:gd name="connsiteX20" fmla="*/ 1859828 w 4026212"/>
                  <a:gd name="connsiteY20" fmla="*/ 1036675 h 1265507"/>
                  <a:gd name="connsiteX21" fmla="*/ 1865145 w 4026212"/>
                  <a:gd name="connsiteY21" fmla="*/ 978196 h 1265507"/>
                  <a:gd name="connsiteX22" fmla="*/ 1849196 w 4026212"/>
                  <a:gd name="connsiteY22" fmla="*/ 925033 h 1265507"/>
                  <a:gd name="connsiteX23" fmla="*/ 1750845 w 4026212"/>
                  <a:gd name="connsiteY23" fmla="*/ 925033 h 1265507"/>
                  <a:gd name="connsiteX24" fmla="*/ 1580724 w 4026212"/>
                  <a:gd name="connsiteY24" fmla="*/ 948956 h 1265507"/>
                  <a:gd name="connsiteX25" fmla="*/ 1240482 w 4026212"/>
                  <a:gd name="connsiteY25" fmla="*/ 956931 h 1265507"/>
                  <a:gd name="connsiteX26" fmla="*/ 785940 w 4026212"/>
                  <a:gd name="connsiteY26" fmla="*/ 954272 h 1265507"/>
                  <a:gd name="connsiteX27" fmla="*/ 440382 w 4026212"/>
                  <a:gd name="connsiteY27" fmla="*/ 927691 h 1265507"/>
                  <a:gd name="connsiteX28" fmla="*/ 158619 w 4026212"/>
                  <a:gd name="connsiteY28" fmla="*/ 890477 h 1265507"/>
                  <a:gd name="connsiteX29" fmla="*/ 33687 w 4026212"/>
                  <a:gd name="connsiteY29" fmla="*/ 855921 h 1265507"/>
                  <a:gd name="connsiteX30" fmla="*/ 7105 w 4026212"/>
                  <a:gd name="connsiteY30" fmla="*/ 818707 h 1265507"/>
                  <a:gd name="connsiteX31" fmla="*/ 142670 w 4026212"/>
                  <a:gd name="connsiteY31" fmla="*/ 800100 h 1265507"/>
                  <a:gd name="connsiteX32" fmla="*/ 520126 w 4026212"/>
                  <a:gd name="connsiteY32" fmla="*/ 805417 h 1265507"/>
                  <a:gd name="connsiteX33" fmla="*/ 863026 w 4026212"/>
                  <a:gd name="connsiteY33" fmla="*/ 813391 h 1265507"/>
                  <a:gd name="connsiteX34" fmla="*/ 1203268 w 4026212"/>
                  <a:gd name="connsiteY34" fmla="*/ 816049 h 1265507"/>
                  <a:gd name="connsiteX35" fmla="*/ 1527561 w 4026212"/>
                  <a:gd name="connsiteY35" fmla="*/ 800100 h 1265507"/>
                  <a:gd name="connsiteX36" fmla="*/ 1718947 w 4026212"/>
                  <a:gd name="connsiteY36" fmla="*/ 778835 h 1265507"/>
                  <a:gd name="connsiteX37" fmla="*/ 1793375 w 4026212"/>
                  <a:gd name="connsiteY37" fmla="*/ 752254 h 1265507"/>
                  <a:gd name="connsiteX38" fmla="*/ 1806666 w 4026212"/>
                  <a:gd name="connsiteY38" fmla="*/ 709724 h 1265507"/>
                  <a:gd name="connsiteX39" fmla="*/ 1796033 w 4026212"/>
                  <a:gd name="connsiteY39" fmla="*/ 667193 h 1265507"/>
                  <a:gd name="connsiteX40" fmla="*/ 1774768 w 4026212"/>
                  <a:gd name="connsiteY40" fmla="*/ 648586 h 1265507"/>
                  <a:gd name="connsiteX0" fmla="*/ 4026212 w 4026212"/>
                  <a:gd name="connsiteY0" fmla="*/ 0 h 1265507"/>
                  <a:gd name="connsiteX1" fmla="*/ 3558380 w 4026212"/>
                  <a:gd name="connsiteY1" fmla="*/ 119617 h 1265507"/>
                  <a:gd name="connsiteX2" fmla="*/ 3159659 w 4026212"/>
                  <a:gd name="connsiteY2" fmla="*/ 257840 h 1265507"/>
                  <a:gd name="connsiteX3" fmla="*/ 2885870 w 4026212"/>
                  <a:gd name="connsiteY3" fmla="*/ 430619 h 1265507"/>
                  <a:gd name="connsiteX4" fmla="*/ 2742331 w 4026212"/>
                  <a:gd name="connsiteY4" fmla="*/ 574159 h 1265507"/>
                  <a:gd name="connsiteX5" fmla="*/ 2675877 w 4026212"/>
                  <a:gd name="connsiteY5" fmla="*/ 667193 h 1265507"/>
                  <a:gd name="connsiteX6" fmla="*/ 2580184 w 4026212"/>
                  <a:gd name="connsiteY6" fmla="*/ 831998 h 1265507"/>
                  <a:gd name="connsiteX7" fmla="*/ 2433987 w 4026212"/>
                  <a:gd name="connsiteY7" fmla="*/ 972879 h 1265507"/>
                  <a:gd name="connsiteX8" fmla="*/ 2120326 w 4026212"/>
                  <a:gd name="connsiteY8" fmla="*/ 1148317 h 1265507"/>
                  <a:gd name="connsiteX9" fmla="*/ 1713631 w 4026212"/>
                  <a:gd name="connsiteY9" fmla="*/ 1246668 h 1265507"/>
                  <a:gd name="connsiteX10" fmla="*/ 1182003 w 4026212"/>
                  <a:gd name="connsiteY10" fmla="*/ 1262617 h 1265507"/>
                  <a:gd name="connsiteX11" fmla="*/ 573289 w 4026212"/>
                  <a:gd name="connsiteY11" fmla="*/ 1209454 h 1265507"/>
                  <a:gd name="connsiteX12" fmla="*/ 166594 w 4026212"/>
                  <a:gd name="connsiteY12" fmla="*/ 1116419 h 1265507"/>
                  <a:gd name="connsiteX13" fmla="*/ 100140 w 4026212"/>
                  <a:gd name="connsiteY13" fmla="*/ 1065914 h 1265507"/>
                  <a:gd name="connsiteX14" fmla="*/ 233047 w 4026212"/>
                  <a:gd name="connsiteY14" fmla="*/ 1049965 h 1265507"/>
                  <a:gd name="connsiteX15" fmla="*/ 501519 w 4026212"/>
                  <a:gd name="connsiteY15" fmla="*/ 1081863 h 1265507"/>
                  <a:gd name="connsiteX16" fmla="*/ 849735 w 4026212"/>
                  <a:gd name="connsiteY16" fmla="*/ 1108445 h 1265507"/>
                  <a:gd name="connsiteX17" fmla="*/ 1187319 w 4026212"/>
                  <a:gd name="connsiteY17" fmla="*/ 1119077 h 1265507"/>
                  <a:gd name="connsiteX18" fmla="*/ 1519587 w 4026212"/>
                  <a:gd name="connsiteY18" fmla="*/ 1103128 h 1265507"/>
                  <a:gd name="connsiteX19" fmla="*/ 1756161 w 4026212"/>
                  <a:gd name="connsiteY19" fmla="*/ 1071231 h 1265507"/>
                  <a:gd name="connsiteX20" fmla="*/ 1859828 w 4026212"/>
                  <a:gd name="connsiteY20" fmla="*/ 1036675 h 1265507"/>
                  <a:gd name="connsiteX21" fmla="*/ 1865145 w 4026212"/>
                  <a:gd name="connsiteY21" fmla="*/ 978196 h 1265507"/>
                  <a:gd name="connsiteX22" fmla="*/ 1849196 w 4026212"/>
                  <a:gd name="connsiteY22" fmla="*/ 925033 h 1265507"/>
                  <a:gd name="connsiteX23" fmla="*/ 1750845 w 4026212"/>
                  <a:gd name="connsiteY23" fmla="*/ 925033 h 1265507"/>
                  <a:gd name="connsiteX24" fmla="*/ 1580724 w 4026212"/>
                  <a:gd name="connsiteY24" fmla="*/ 948956 h 1265507"/>
                  <a:gd name="connsiteX25" fmla="*/ 1240482 w 4026212"/>
                  <a:gd name="connsiteY25" fmla="*/ 956931 h 1265507"/>
                  <a:gd name="connsiteX26" fmla="*/ 785940 w 4026212"/>
                  <a:gd name="connsiteY26" fmla="*/ 954272 h 1265507"/>
                  <a:gd name="connsiteX27" fmla="*/ 440382 w 4026212"/>
                  <a:gd name="connsiteY27" fmla="*/ 927691 h 1265507"/>
                  <a:gd name="connsiteX28" fmla="*/ 158619 w 4026212"/>
                  <a:gd name="connsiteY28" fmla="*/ 890477 h 1265507"/>
                  <a:gd name="connsiteX29" fmla="*/ 33687 w 4026212"/>
                  <a:gd name="connsiteY29" fmla="*/ 855921 h 1265507"/>
                  <a:gd name="connsiteX30" fmla="*/ 7105 w 4026212"/>
                  <a:gd name="connsiteY30" fmla="*/ 818707 h 1265507"/>
                  <a:gd name="connsiteX31" fmla="*/ 142670 w 4026212"/>
                  <a:gd name="connsiteY31" fmla="*/ 800100 h 1265507"/>
                  <a:gd name="connsiteX32" fmla="*/ 520126 w 4026212"/>
                  <a:gd name="connsiteY32" fmla="*/ 805417 h 1265507"/>
                  <a:gd name="connsiteX33" fmla="*/ 863026 w 4026212"/>
                  <a:gd name="connsiteY33" fmla="*/ 813391 h 1265507"/>
                  <a:gd name="connsiteX34" fmla="*/ 1203268 w 4026212"/>
                  <a:gd name="connsiteY34" fmla="*/ 816049 h 1265507"/>
                  <a:gd name="connsiteX35" fmla="*/ 1527561 w 4026212"/>
                  <a:gd name="connsiteY35" fmla="*/ 800100 h 1265507"/>
                  <a:gd name="connsiteX36" fmla="*/ 1718947 w 4026212"/>
                  <a:gd name="connsiteY36" fmla="*/ 778835 h 1265507"/>
                  <a:gd name="connsiteX37" fmla="*/ 1793375 w 4026212"/>
                  <a:gd name="connsiteY37" fmla="*/ 752254 h 1265507"/>
                  <a:gd name="connsiteX38" fmla="*/ 1806666 w 4026212"/>
                  <a:gd name="connsiteY38" fmla="*/ 709724 h 1265507"/>
                  <a:gd name="connsiteX39" fmla="*/ 1796033 w 4026212"/>
                  <a:gd name="connsiteY39" fmla="*/ 667193 h 1265507"/>
                  <a:gd name="connsiteX40" fmla="*/ 1774768 w 4026212"/>
                  <a:gd name="connsiteY40" fmla="*/ 648586 h 1265507"/>
                  <a:gd name="connsiteX0" fmla="*/ 4026212 w 4026212"/>
                  <a:gd name="connsiteY0" fmla="*/ 0 h 1265507"/>
                  <a:gd name="connsiteX1" fmla="*/ 3558380 w 4026212"/>
                  <a:gd name="connsiteY1" fmla="*/ 119617 h 1265507"/>
                  <a:gd name="connsiteX2" fmla="*/ 3159659 w 4026212"/>
                  <a:gd name="connsiteY2" fmla="*/ 257840 h 1265507"/>
                  <a:gd name="connsiteX3" fmla="*/ 2885870 w 4026212"/>
                  <a:gd name="connsiteY3" fmla="*/ 430619 h 1265507"/>
                  <a:gd name="connsiteX4" fmla="*/ 2742331 w 4026212"/>
                  <a:gd name="connsiteY4" fmla="*/ 574159 h 1265507"/>
                  <a:gd name="connsiteX5" fmla="*/ 2675877 w 4026212"/>
                  <a:gd name="connsiteY5" fmla="*/ 667193 h 1265507"/>
                  <a:gd name="connsiteX6" fmla="*/ 2580184 w 4026212"/>
                  <a:gd name="connsiteY6" fmla="*/ 831998 h 1265507"/>
                  <a:gd name="connsiteX7" fmla="*/ 2433987 w 4026212"/>
                  <a:gd name="connsiteY7" fmla="*/ 972879 h 1265507"/>
                  <a:gd name="connsiteX8" fmla="*/ 2120326 w 4026212"/>
                  <a:gd name="connsiteY8" fmla="*/ 1148317 h 1265507"/>
                  <a:gd name="connsiteX9" fmla="*/ 1713631 w 4026212"/>
                  <a:gd name="connsiteY9" fmla="*/ 1246668 h 1265507"/>
                  <a:gd name="connsiteX10" fmla="*/ 1182003 w 4026212"/>
                  <a:gd name="connsiteY10" fmla="*/ 1262617 h 1265507"/>
                  <a:gd name="connsiteX11" fmla="*/ 573289 w 4026212"/>
                  <a:gd name="connsiteY11" fmla="*/ 1209454 h 1265507"/>
                  <a:gd name="connsiteX12" fmla="*/ 166594 w 4026212"/>
                  <a:gd name="connsiteY12" fmla="*/ 1116419 h 1265507"/>
                  <a:gd name="connsiteX13" fmla="*/ 100140 w 4026212"/>
                  <a:gd name="connsiteY13" fmla="*/ 1065914 h 1265507"/>
                  <a:gd name="connsiteX14" fmla="*/ 233047 w 4026212"/>
                  <a:gd name="connsiteY14" fmla="*/ 1049965 h 1265507"/>
                  <a:gd name="connsiteX15" fmla="*/ 501519 w 4026212"/>
                  <a:gd name="connsiteY15" fmla="*/ 1081863 h 1265507"/>
                  <a:gd name="connsiteX16" fmla="*/ 849735 w 4026212"/>
                  <a:gd name="connsiteY16" fmla="*/ 1108445 h 1265507"/>
                  <a:gd name="connsiteX17" fmla="*/ 1187319 w 4026212"/>
                  <a:gd name="connsiteY17" fmla="*/ 1119077 h 1265507"/>
                  <a:gd name="connsiteX18" fmla="*/ 1519587 w 4026212"/>
                  <a:gd name="connsiteY18" fmla="*/ 1103128 h 1265507"/>
                  <a:gd name="connsiteX19" fmla="*/ 1756161 w 4026212"/>
                  <a:gd name="connsiteY19" fmla="*/ 1071231 h 1265507"/>
                  <a:gd name="connsiteX20" fmla="*/ 1859828 w 4026212"/>
                  <a:gd name="connsiteY20" fmla="*/ 1036675 h 1265507"/>
                  <a:gd name="connsiteX21" fmla="*/ 1865145 w 4026212"/>
                  <a:gd name="connsiteY21" fmla="*/ 978196 h 1265507"/>
                  <a:gd name="connsiteX22" fmla="*/ 1849196 w 4026212"/>
                  <a:gd name="connsiteY22" fmla="*/ 925033 h 1265507"/>
                  <a:gd name="connsiteX23" fmla="*/ 1750845 w 4026212"/>
                  <a:gd name="connsiteY23" fmla="*/ 925033 h 1265507"/>
                  <a:gd name="connsiteX24" fmla="*/ 1580724 w 4026212"/>
                  <a:gd name="connsiteY24" fmla="*/ 948956 h 1265507"/>
                  <a:gd name="connsiteX25" fmla="*/ 1240482 w 4026212"/>
                  <a:gd name="connsiteY25" fmla="*/ 956931 h 1265507"/>
                  <a:gd name="connsiteX26" fmla="*/ 785940 w 4026212"/>
                  <a:gd name="connsiteY26" fmla="*/ 954272 h 1265507"/>
                  <a:gd name="connsiteX27" fmla="*/ 440382 w 4026212"/>
                  <a:gd name="connsiteY27" fmla="*/ 927691 h 1265507"/>
                  <a:gd name="connsiteX28" fmla="*/ 158619 w 4026212"/>
                  <a:gd name="connsiteY28" fmla="*/ 890477 h 1265507"/>
                  <a:gd name="connsiteX29" fmla="*/ 33687 w 4026212"/>
                  <a:gd name="connsiteY29" fmla="*/ 855921 h 1265507"/>
                  <a:gd name="connsiteX30" fmla="*/ 7105 w 4026212"/>
                  <a:gd name="connsiteY30" fmla="*/ 818707 h 1265507"/>
                  <a:gd name="connsiteX31" fmla="*/ 142670 w 4026212"/>
                  <a:gd name="connsiteY31" fmla="*/ 800100 h 1265507"/>
                  <a:gd name="connsiteX32" fmla="*/ 520126 w 4026212"/>
                  <a:gd name="connsiteY32" fmla="*/ 805417 h 1265507"/>
                  <a:gd name="connsiteX33" fmla="*/ 863026 w 4026212"/>
                  <a:gd name="connsiteY33" fmla="*/ 813391 h 1265507"/>
                  <a:gd name="connsiteX34" fmla="*/ 1203268 w 4026212"/>
                  <a:gd name="connsiteY34" fmla="*/ 816049 h 1265507"/>
                  <a:gd name="connsiteX35" fmla="*/ 1527561 w 4026212"/>
                  <a:gd name="connsiteY35" fmla="*/ 800100 h 1265507"/>
                  <a:gd name="connsiteX36" fmla="*/ 1718947 w 4026212"/>
                  <a:gd name="connsiteY36" fmla="*/ 778835 h 1265507"/>
                  <a:gd name="connsiteX37" fmla="*/ 1793375 w 4026212"/>
                  <a:gd name="connsiteY37" fmla="*/ 752254 h 1265507"/>
                  <a:gd name="connsiteX38" fmla="*/ 1806666 w 4026212"/>
                  <a:gd name="connsiteY38" fmla="*/ 709724 h 1265507"/>
                  <a:gd name="connsiteX39" fmla="*/ 1796033 w 4026212"/>
                  <a:gd name="connsiteY39" fmla="*/ 667193 h 1265507"/>
                  <a:gd name="connsiteX0" fmla="*/ 4026212 w 4026212"/>
                  <a:gd name="connsiteY0" fmla="*/ 0 h 1265507"/>
                  <a:gd name="connsiteX1" fmla="*/ 3558380 w 4026212"/>
                  <a:gd name="connsiteY1" fmla="*/ 119617 h 1265507"/>
                  <a:gd name="connsiteX2" fmla="*/ 3159659 w 4026212"/>
                  <a:gd name="connsiteY2" fmla="*/ 257840 h 1265507"/>
                  <a:gd name="connsiteX3" fmla="*/ 2885870 w 4026212"/>
                  <a:gd name="connsiteY3" fmla="*/ 430619 h 1265507"/>
                  <a:gd name="connsiteX4" fmla="*/ 2742331 w 4026212"/>
                  <a:gd name="connsiteY4" fmla="*/ 574159 h 1265507"/>
                  <a:gd name="connsiteX5" fmla="*/ 2675877 w 4026212"/>
                  <a:gd name="connsiteY5" fmla="*/ 667193 h 1265507"/>
                  <a:gd name="connsiteX6" fmla="*/ 2580184 w 4026212"/>
                  <a:gd name="connsiteY6" fmla="*/ 831998 h 1265507"/>
                  <a:gd name="connsiteX7" fmla="*/ 2433987 w 4026212"/>
                  <a:gd name="connsiteY7" fmla="*/ 972879 h 1265507"/>
                  <a:gd name="connsiteX8" fmla="*/ 2120326 w 4026212"/>
                  <a:gd name="connsiteY8" fmla="*/ 1148317 h 1265507"/>
                  <a:gd name="connsiteX9" fmla="*/ 1713631 w 4026212"/>
                  <a:gd name="connsiteY9" fmla="*/ 1246668 h 1265507"/>
                  <a:gd name="connsiteX10" fmla="*/ 1182003 w 4026212"/>
                  <a:gd name="connsiteY10" fmla="*/ 1262617 h 1265507"/>
                  <a:gd name="connsiteX11" fmla="*/ 573289 w 4026212"/>
                  <a:gd name="connsiteY11" fmla="*/ 1209454 h 1265507"/>
                  <a:gd name="connsiteX12" fmla="*/ 166594 w 4026212"/>
                  <a:gd name="connsiteY12" fmla="*/ 1116419 h 1265507"/>
                  <a:gd name="connsiteX13" fmla="*/ 100140 w 4026212"/>
                  <a:gd name="connsiteY13" fmla="*/ 1065914 h 1265507"/>
                  <a:gd name="connsiteX14" fmla="*/ 233047 w 4026212"/>
                  <a:gd name="connsiteY14" fmla="*/ 1049965 h 1265507"/>
                  <a:gd name="connsiteX15" fmla="*/ 501519 w 4026212"/>
                  <a:gd name="connsiteY15" fmla="*/ 1081863 h 1265507"/>
                  <a:gd name="connsiteX16" fmla="*/ 849735 w 4026212"/>
                  <a:gd name="connsiteY16" fmla="*/ 1108445 h 1265507"/>
                  <a:gd name="connsiteX17" fmla="*/ 1187319 w 4026212"/>
                  <a:gd name="connsiteY17" fmla="*/ 1119077 h 1265507"/>
                  <a:gd name="connsiteX18" fmla="*/ 1519587 w 4026212"/>
                  <a:gd name="connsiteY18" fmla="*/ 1103128 h 1265507"/>
                  <a:gd name="connsiteX19" fmla="*/ 1756161 w 4026212"/>
                  <a:gd name="connsiteY19" fmla="*/ 1071231 h 1265507"/>
                  <a:gd name="connsiteX20" fmla="*/ 1859828 w 4026212"/>
                  <a:gd name="connsiteY20" fmla="*/ 1036675 h 1265507"/>
                  <a:gd name="connsiteX21" fmla="*/ 1865145 w 4026212"/>
                  <a:gd name="connsiteY21" fmla="*/ 978196 h 1265507"/>
                  <a:gd name="connsiteX22" fmla="*/ 1849196 w 4026212"/>
                  <a:gd name="connsiteY22" fmla="*/ 925033 h 1265507"/>
                  <a:gd name="connsiteX23" fmla="*/ 1750845 w 4026212"/>
                  <a:gd name="connsiteY23" fmla="*/ 925033 h 1265507"/>
                  <a:gd name="connsiteX24" fmla="*/ 1580724 w 4026212"/>
                  <a:gd name="connsiteY24" fmla="*/ 948956 h 1265507"/>
                  <a:gd name="connsiteX25" fmla="*/ 1240482 w 4026212"/>
                  <a:gd name="connsiteY25" fmla="*/ 956931 h 1265507"/>
                  <a:gd name="connsiteX26" fmla="*/ 785940 w 4026212"/>
                  <a:gd name="connsiteY26" fmla="*/ 954272 h 1265507"/>
                  <a:gd name="connsiteX27" fmla="*/ 440382 w 4026212"/>
                  <a:gd name="connsiteY27" fmla="*/ 927691 h 1265507"/>
                  <a:gd name="connsiteX28" fmla="*/ 158619 w 4026212"/>
                  <a:gd name="connsiteY28" fmla="*/ 890477 h 1265507"/>
                  <a:gd name="connsiteX29" fmla="*/ 33687 w 4026212"/>
                  <a:gd name="connsiteY29" fmla="*/ 855921 h 1265507"/>
                  <a:gd name="connsiteX30" fmla="*/ 7105 w 4026212"/>
                  <a:gd name="connsiteY30" fmla="*/ 818707 h 1265507"/>
                  <a:gd name="connsiteX31" fmla="*/ 142670 w 4026212"/>
                  <a:gd name="connsiteY31" fmla="*/ 800100 h 1265507"/>
                  <a:gd name="connsiteX32" fmla="*/ 520126 w 4026212"/>
                  <a:gd name="connsiteY32" fmla="*/ 805417 h 1265507"/>
                  <a:gd name="connsiteX33" fmla="*/ 863026 w 4026212"/>
                  <a:gd name="connsiteY33" fmla="*/ 813391 h 1265507"/>
                  <a:gd name="connsiteX34" fmla="*/ 1203268 w 4026212"/>
                  <a:gd name="connsiteY34" fmla="*/ 816049 h 1265507"/>
                  <a:gd name="connsiteX35" fmla="*/ 1527561 w 4026212"/>
                  <a:gd name="connsiteY35" fmla="*/ 800100 h 1265507"/>
                  <a:gd name="connsiteX36" fmla="*/ 1718947 w 4026212"/>
                  <a:gd name="connsiteY36" fmla="*/ 778835 h 1265507"/>
                  <a:gd name="connsiteX37" fmla="*/ 1793375 w 4026212"/>
                  <a:gd name="connsiteY37" fmla="*/ 752254 h 1265507"/>
                  <a:gd name="connsiteX38" fmla="*/ 1806666 w 4026212"/>
                  <a:gd name="connsiteY38" fmla="*/ 709724 h 1265507"/>
                  <a:gd name="connsiteX39" fmla="*/ 1792790 w 4026212"/>
                  <a:gd name="connsiteY39" fmla="*/ 677486 h 1265507"/>
                  <a:gd name="connsiteX0" fmla="*/ 4026212 w 4026212"/>
                  <a:gd name="connsiteY0" fmla="*/ 0 h 1265507"/>
                  <a:gd name="connsiteX1" fmla="*/ 3558380 w 4026212"/>
                  <a:gd name="connsiteY1" fmla="*/ 119617 h 1265507"/>
                  <a:gd name="connsiteX2" fmla="*/ 3159659 w 4026212"/>
                  <a:gd name="connsiteY2" fmla="*/ 257840 h 1265507"/>
                  <a:gd name="connsiteX3" fmla="*/ 2885870 w 4026212"/>
                  <a:gd name="connsiteY3" fmla="*/ 430619 h 1265507"/>
                  <a:gd name="connsiteX4" fmla="*/ 2742331 w 4026212"/>
                  <a:gd name="connsiteY4" fmla="*/ 574159 h 1265507"/>
                  <a:gd name="connsiteX5" fmla="*/ 2675877 w 4026212"/>
                  <a:gd name="connsiteY5" fmla="*/ 667193 h 1265507"/>
                  <a:gd name="connsiteX6" fmla="*/ 2580184 w 4026212"/>
                  <a:gd name="connsiteY6" fmla="*/ 831998 h 1265507"/>
                  <a:gd name="connsiteX7" fmla="*/ 2433987 w 4026212"/>
                  <a:gd name="connsiteY7" fmla="*/ 972879 h 1265507"/>
                  <a:gd name="connsiteX8" fmla="*/ 2120326 w 4026212"/>
                  <a:gd name="connsiteY8" fmla="*/ 1148317 h 1265507"/>
                  <a:gd name="connsiteX9" fmla="*/ 1713631 w 4026212"/>
                  <a:gd name="connsiteY9" fmla="*/ 1246668 h 1265507"/>
                  <a:gd name="connsiteX10" fmla="*/ 1182003 w 4026212"/>
                  <a:gd name="connsiteY10" fmla="*/ 1262617 h 1265507"/>
                  <a:gd name="connsiteX11" fmla="*/ 573289 w 4026212"/>
                  <a:gd name="connsiteY11" fmla="*/ 1209454 h 1265507"/>
                  <a:gd name="connsiteX12" fmla="*/ 166594 w 4026212"/>
                  <a:gd name="connsiteY12" fmla="*/ 1116419 h 1265507"/>
                  <a:gd name="connsiteX13" fmla="*/ 100140 w 4026212"/>
                  <a:gd name="connsiteY13" fmla="*/ 1065914 h 1265507"/>
                  <a:gd name="connsiteX14" fmla="*/ 233047 w 4026212"/>
                  <a:gd name="connsiteY14" fmla="*/ 1049965 h 1265507"/>
                  <a:gd name="connsiteX15" fmla="*/ 501519 w 4026212"/>
                  <a:gd name="connsiteY15" fmla="*/ 1081863 h 1265507"/>
                  <a:gd name="connsiteX16" fmla="*/ 849735 w 4026212"/>
                  <a:gd name="connsiteY16" fmla="*/ 1108445 h 1265507"/>
                  <a:gd name="connsiteX17" fmla="*/ 1187319 w 4026212"/>
                  <a:gd name="connsiteY17" fmla="*/ 1119077 h 1265507"/>
                  <a:gd name="connsiteX18" fmla="*/ 1519587 w 4026212"/>
                  <a:gd name="connsiteY18" fmla="*/ 1103128 h 1265507"/>
                  <a:gd name="connsiteX19" fmla="*/ 1756161 w 4026212"/>
                  <a:gd name="connsiteY19" fmla="*/ 1071231 h 1265507"/>
                  <a:gd name="connsiteX20" fmla="*/ 1859828 w 4026212"/>
                  <a:gd name="connsiteY20" fmla="*/ 1036675 h 1265507"/>
                  <a:gd name="connsiteX21" fmla="*/ 1865145 w 4026212"/>
                  <a:gd name="connsiteY21" fmla="*/ 978196 h 1265507"/>
                  <a:gd name="connsiteX22" fmla="*/ 1849196 w 4026212"/>
                  <a:gd name="connsiteY22" fmla="*/ 925033 h 1265507"/>
                  <a:gd name="connsiteX23" fmla="*/ 1750845 w 4026212"/>
                  <a:gd name="connsiteY23" fmla="*/ 925033 h 1265507"/>
                  <a:gd name="connsiteX24" fmla="*/ 1580724 w 4026212"/>
                  <a:gd name="connsiteY24" fmla="*/ 948956 h 1265507"/>
                  <a:gd name="connsiteX25" fmla="*/ 1240482 w 4026212"/>
                  <a:gd name="connsiteY25" fmla="*/ 956931 h 1265507"/>
                  <a:gd name="connsiteX26" fmla="*/ 785940 w 4026212"/>
                  <a:gd name="connsiteY26" fmla="*/ 954272 h 1265507"/>
                  <a:gd name="connsiteX27" fmla="*/ 440382 w 4026212"/>
                  <a:gd name="connsiteY27" fmla="*/ 927691 h 1265507"/>
                  <a:gd name="connsiteX28" fmla="*/ 158619 w 4026212"/>
                  <a:gd name="connsiteY28" fmla="*/ 890477 h 1265507"/>
                  <a:gd name="connsiteX29" fmla="*/ 33687 w 4026212"/>
                  <a:gd name="connsiteY29" fmla="*/ 855921 h 1265507"/>
                  <a:gd name="connsiteX30" fmla="*/ 7105 w 4026212"/>
                  <a:gd name="connsiteY30" fmla="*/ 818707 h 1265507"/>
                  <a:gd name="connsiteX31" fmla="*/ 142670 w 4026212"/>
                  <a:gd name="connsiteY31" fmla="*/ 800100 h 1265507"/>
                  <a:gd name="connsiteX32" fmla="*/ 520126 w 4026212"/>
                  <a:gd name="connsiteY32" fmla="*/ 805417 h 1265507"/>
                  <a:gd name="connsiteX33" fmla="*/ 863026 w 4026212"/>
                  <a:gd name="connsiteY33" fmla="*/ 813391 h 1265507"/>
                  <a:gd name="connsiteX34" fmla="*/ 1203268 w 4026212"/>
                  <a:gd name="connsiteY34" fmla="*/ 816049 h 1265507"/>
                  <a:gd name="connsiteX35" fmla="*/ 1527561 w 4026212"/>
                  <a:gd name="connsiteY35" fmla="*/ 800100 h 1265507"/>
                  <a:gd name="connsiteX36" fmla="*/ 1718947 w 4026212"/>
                  <a:gd name="connsiteY36" fmla="*/ 778835 h 1265507"/>
                  <a:gd name="connsiteX37" fmla="*/ 1793375 w 4026212"/>
                  <a:gd name="connsiteY37" fmla="*/ 752254 h 1265507"/>
                  <a:gd name="connsiteX38" fmla="*/ 1801802 w 4026212"/>
                  <a:gd name="connsiteY38" fmla="*/ 711783 h 1265507"/>
                  <a:gd name="connsiteX39" fmla="*/ 1792790 w 4026212"/>
                  <a:gd name="connsiteY39" fmla="*/ 677486 h 1265507"/>
                  <a:gd name="connsiteX0" fmla="*/ 4026212 w 4026212"/>
                  <a:gd name="connsiteY0" fmla="*/ 0 h 1265507"/>
                  <a:gd name="connsiteX1" fmla="*/ 3558380 w 4026212"/>
                  <a:gd name="connsiteY1" fmla="*/ 119617 h 1265507"/>
                  <a:gd name="connsiteX2" fmla="*/ 3159659 w 4026212"/>
                  <a:gd name="connsiteY2" fmla="*/ 257840 h 1265507"/>
                  <a:gd name="connsiteX3" fmla="*/ 2885870 w 4026212"/>
                  <a:gd name="connsiteY3" fmla="*/ 430619 h 1265507"/>
                  <a:gd name="connsiteX4" fmla="*/ 2742331 w 4026212"/>
                  <a:gd name="connsiteY4" fmla="*/ 574159 h 1265507"/>
                  <a:gd name="connsiteX5" fmla="*/ 2675877 w 4026212"/>
                  <a:gd name="connsiteY5" fmla="*/ 667193 h 1265507"/>
                  <a:gd name="connsiteX6" fmla="*/ 2580184 w 4026212"/>
                  <a:gd name="connsiteY6" fmla="*/ 831998 h 1265507"/>
                  <a:gd name="connsiteX7" fmla="*/ 2433987 w 4026212"/>
                  <a:gd name="connsiteY7" fmla="*/ 972879 h 1265507"/>
                  <a:gd name="connsiteX8" fmla="*/ 2120326 w 4026212"/>
                  <a:gd name="connsiteY8" fmla="*/ 1148317 h 1265507"/>
                  <a:gd name="connsiteX9" fmla="*/ 1713631 w 4026212"/>
                  <a:gd name="connsiteY9" fmla="*/ 1246668 h 1265507"/>
                  <a:gd name="connsiteX10" fmla="*/ 1182003 w 4026212"/>
                  <a:gd name="connsiteY10" fmla="*/ 1262617 h 1265507"/>
                  <a:gd name="connsiteX11" fmla="*/ 573289 w 4026212"/>
                  <a:gd name="connsiteY11" fmla="*/ 1209454 h 1265507"/>
                  <a:gd name="connsiteX12" fmla="*/ 166594 w 4026212"/>
                  <a:gd name="connsiteY12" fmla="*/ 1116419 h 1265507"/>
                  <a:gd name="connsiteX13" fmla="*/ 100140 w 4026212"/>
                  <a:gd name="connsiteY13" fmla="*/ 1065914 h 1265507"/>
                  <a:gd name="connsiteX14" fmla="*/ 233047 w 4026212"/>
                  <a:gd name="connsiteY14" fmla="*/ 1049965 h 1265507"/>
                  <a:gd name="connsiteX15" fmla="*/ 501519 w 4026212"/>
                  <a:gd name="connsiteY15" fmla="*/ 1081863 h 1265507"/>
                  <a:gd name="connsiteX16" fmla="*/ 849735 w 4026212"/>
                  <a:gd name="connsiteY16" fmla="*/ 1108445 h 1265507"/>
                  <a:gd name="connsiteX17" fmla="*/ 1187319 w 4026212"/>
                  <a:gd name="connsiteY17" fmla="*/ 1119077 h 1265507"/>
                  <a:gd name="connsiteX18" fmla="*/ 1519587 w 4026212"/>
                  <a:gd name="connsiteY18" fmla="*/ 1103128 h 1265507"/>
                  <a:gd name="connsiteX19" fmla="*/ 1756161 w 4026212"/>
                  <a:gd name="connsiteY19" fmla="*/ 1071231 h 1265507"/>
                  <a:gd name="connsiteX20" fmla="*/ 1859828 w 4026212"/>
                  <a:gd name="connsiteY20" fmla="*/ 1036675 h 1265507"/>
                  <a:gd name="connsiteX21" fmla="*/ 1865145 w 4026212"/>
                  <a:gd name="connsiteY21" fmla="*/ 978196 h 1265507"/>
                  <a:gd name="connsiteX22" fmla="*/ 1849196 w 4026212"/>
                  <a:gd name="connsiteY22" fmla="*/ 925033 h 1265507"/>
                  <a:gd name="connsiteX23" fmla="*/ 1750845 w 4026212"/>
                  <a:gd name="connsiteY23" fmla="*/ 925033 h 1265507"/>
                  <a:gd name="connsiteX24" fmla="*/ 1580724 w 4026212"/>
                  <a:gd name="connsiteY24" fmla="*/ 948956 h 1265507"/>
                  <a:gd name="connsiteX25" fmla="*/ 1240482 w 4026212"/>
                  <a:gd name="connsiteY25" fmla="*/ 956931 h 1265507"/>
                  <a:gd name="connsiteX26" fmla="*/ 785940 w 4026212"/>
                  <a:gd name="connsiteY26" fmla="*/ 954272 h 1265507"/>
                  <a:gd name="connsiteX27" fmla="*/ 440382 w 4026212"/>
                  <a:gd name="connsiteY27" fmla="*/ 927691 h 1265507"/>
                  <a:gd name="connsiteX28" fmla="*/ 158619 w 4026212"/>
                  <a:gd name="connsiteY28" fmla="*/ 900770 h 1265507"/>
                  <a:gd name="connsiteX29" fmla="*/ 33687 w 4026212"/>
                  <a:gd name="connsiteY29" fmla="*/ 855921 h 1265507"/>
                  <a:gd name="connsiteX30" fmla="*/ 7105 w 4026212"/>
                  <a:gd name="connsiteY30" fmla="*/ 818707 h 1265507"/>
                  <a:gd name="connsiteX31" fmla="*/ 142670 w 4026212"/>
                  <a:gd name="connsiteY31" fmla="*/ 800100 h 1265507"/>
                  <a:gd name="connsiteX32" fmla="*/ 520126 w 4026212"/>
                  <a:gd name="connsiteY32" fmla="*/ 805417 h 1265507"/>
                  <a:gd name="connsiteX33" fmla="*/ 863026 w 4026212"/>
                  <a:gd name="connsiteY33" fmla="*/ 813391 h 1265507"/>
                  <a:gd name="connsiteX34" fmla="*/ 1203268 w 4026212"/>
                  <a:gd name="connsiteY34" fmla="*/ 816049 h 1265507"/>
                  <a:gd name="connsiteX35" fmla="*/ 1527561 w 4026212"/>
                  <a:gd name="connsiteY35" fmla="*/ 800100 h 1265507"/>
                  <a:gd name="connsiteX36" fmla="*/ 1718947 w 4026212"/>
                  <a:gd name="connsiteY36" fmla="*/ 778835 h 1265507"/>
                  <a:gd name="connsiteX37" fmla="*/ 1793375 w 4026212"/>
                  <a:gd name="connsiteY37" fmla="*/ 752254 h 1265507"/>
                  <a:gd name="connsiteX38" fmla="*/ 1801802 w 4026212"/>
                  <a:gd name="connsiteY38" fmla="*/ 711783 h 1265507"/>
                  <a:gd name="connsiteX39" fmla="*/ 1792790 w 4026212"/>
                  <a:gd name="connsiteY39" fmla="*/ 677486 h 1265507"/>
                  <a:gd name="connsiteX0" fmla="*/ 4026212 w 4026212"/>
                  <a:gd name="connsiteY0" fmla="*/ 0 h 1265507"/>
                  <a:gd name="connsiteX1" fmla="*/ 3558380 w 4026212"/>
                  <a:gd name="connsiteY1" fmla="*/ 119617 h 1265507"/>
                  <a:gd name="connsiteX2" fmla="*/ 3159659 w 4026212"/>
                  <a:gd name="connsiteY2" fmla="*/ 257840 h 1265507"/>
                  <a:gd name="connsiteX3" fmla="*/ 2885870 w 4026212"/>
                  <a:gd name="connsiteY3" fmla="*/ 430619 h 1265507"/>
                  <a:gd name="connsiteX4" fmla="*/ 2742331 w 4026212"/>
                  <a:gd name="connsiteY4" fmla="*/ 574159 h 1265507"/>
                  <a:gd name="connsiteX5" fmla="*/ 2675877 w 4026212"/>
                  <a:gd name="connsiteY5" fmla="*/ 667193 h 1265507"/>
                  <a:gd name="connsiteX6" fmla="*/ 2580184 w 4026212"/>
                  <a:gd name="connsiteY6" fmla="*/ 831998 h 1265507"/>
                  <a:gd name="connsiteX7" fmla="*/ 2433987 w 4026212"/>
                  <a:gd name="connsiteY7" fmla="*/ 972879 h 1265507"/>
                  <a:gd name="connsiteX8" fmla="*/ 2120326 w 4026212"/>
                  <a:gd name="connsiteY8" fmla="*/ 1148317 h 1265507"/>
                  <a:gd name="connsiteX9" fmla="*/ 1713631 w 4026212"/>
                  <a:gd name="connsiteY9" fmla="*/ 1246668 h 1265507"/>
                  <a:gd name="connsiteX10" fmla="*/ 1182003 w 4026212"/>
                  <a:gd name="connsiteY10" fmla="*/ 1262617 h 1265507"/>
                  <a:gd name="connsiteX11" fmla="*/ 573289 w 4026212"/>
                  <a:gd name="connsiteY11" fmla="*/ 1209454 h 1265507"/>
                  <a:gd name="connsiteX12" fmla="*/ 166594 w 4026212"/>
                  <a:gd name="connsiteY12" fmla="*/ 1116419 h 1265507"/>
                  <a:gd name="connsiteX13" fmla="*/ 100140 w 4026212"/>
                  <a:gd name="connsiteY13" fmla="*/ 1065914 h 1265507"/>
                  <a:gd name="connsiteX14" fmla="*/ 233047 w 4026212"/>
                  <a:gd name="connsiteY14" fmla="*/ 1049965 h 1265507"/>
                  <a:gd name="connsiteX15" fmla="*/ 501519 w 4026212"/>
                  <a:gd name="connsiteY15" fmla="*/ 1081863 h 1265507"/>
                  <a:gd name="connsiteX16" fmla="*/ 849735 w 4026212"/>
                  <a:gd name="connsiteY16" fmla="*/ 1108445 h 1265507"/>
                  <a:gd name="connsiteX17" fmla="*/ 1187319 w 4026212"/>
                  <a:gd name="connsiteY17" fmla="*/ 1119077 h 1265507"/>
                  <a:gd name="connsiteX18" fmla="*/ 1519587 w 4026212"/>
                  <a:gd name="connsiteY18" fmla="*/ 1103128 h 1265507"/>
                  <a:gd name="connsiteX19" fmla="*/ 1756161 w 4026212"/>
                  <a:gd name="connsiteY19" fmla="*/ 1071231 h 1265507"/>
                  <a:gd name="connsiteX20" fmla="*/ 1859828 w 4026212"/>
                  <a:gd name="connsiteY20" fmla="*/ 1036675 h 1265507"/>
                  <a:gd name="connsiteX21" fmla="*/ 1865145 w 4026212"/>
                  <a:gd name="connsiteY21" fmla="*/ 978196 h 1265507"/>
                  <a:gd name="connsiteX22" fmla="*/ 1849196 w 4026212"/>
                  <a:gd name="connsiteY22" fmla="*/ 925033 h 1265507"/>
                  <a:gd name="connsiteX23" fmla="*/ 1750845 w 4026212"/>
                  <a:gd name="connsiteY23" fmla="*/ 925033 h 1265507"/>
                  <a:gd name="connsiteX24" fmla="*/ 1580724 w 4026212"/>
                  <a:gd name="connsiteY24" fmla="*/ 948956 h 1265507"/>
                  <a:gd name="connsiteX25" fmla="*/ 1240482 w 4026212"/>
                  <a:gd name="connsiteY25" fmla="*/ 956931 h 1265507"/>
                  <a:gd name="connsiteX26" fmla="*/ 785940 w 4026212"/>
                  <a:gd name="connsiteY26" fmla="*/ 954272 h 1265507"/>
                  <a:gd name="connsiteX27" fmla="*/ 440382 w 4026212"/>
                  <a:gd name="connsiteY27" fmla="*/ 944161 h 1265507"/>
                  <a:gd name="connsiteX28" fmla="*/ 158619 w 4026212"/>
                  <a:gd name="connsiteY28" fmla="*/ 900770 h 1265507"/>
                  <a:gd name="connsiteX29" fmla="*/ 33687 w 4026212"/>
                  <a:gd name="connsiteY29" fmla="*/ 855921 h 1265507"/>
                  <a:gd name="connsiteX30" fmla="*/ 7105 w 4026212"/>
                  <a:gd name="connsiteY30" fmla="*/ 818707 h 1265507"/>
                  <a:gd name="connsiteX31" fmla="*/ 142670 w 4026212"/>
                  <a:gd name="connsiteY31" fmla="*/ 800100 h 1265507"/>
                  <a:gd name="connsiteX32" fmla="*/ 520126 w 4026212"/>
                  <a:gd name="connsiteY32" fmla="*/ 805417 h 1265507"/>
                  <a:gd name="connsiteX33" fmla="*/ 863026 w 4026212"/>
                  <a:gd name="connsiteY33" fmla="*/ 813391 h 1265507"/>
                  <a:gd name="connsiteX34" fmla="*/ 1203268 w 4026212"/>
                  <a:gd name="connsiteY34" fmla="*/ 816049 h 1265507"/>
                  <a:gd name="connsiteX35" fmla="*/ 1527561 w 4026212"/>
                  <a:gd name="connsiteY35" fmla="*/ 800100 h 1265507"/>
                  <a:gd name="connsiteX36" fmla="*/ 1718947 w 4026212"/>
                  <a:gd name="connsiteY36" fmla="*/ 778835 h 1265507"/>
                  <a:gd name="connsiteX37" fmla="*/ 1793375 w 4026212"/>
                  <a:gd name="connsiteY37" fmla="*/ 752254 h 1265507"/>
                  <a:gd name="connsiteX38" fmla="*/ 1801802 w 4026212"/>
                  <a:gd name="connsiteY38" fmla="*/ 711783 h 1265507"/>
                  <a:gd name="connsiteX39" fmla="*/ 1792790 w 4026212"/>
                  <a:gd name="connsiteY39" fmla="*/ 677486 h 1265507"/>
                  <a:gd name="connsiteX0" fmla="*/ 4026212 w 4026212"/>
                  <a:gd name="connsiteY0" fmla="*/ 0 h 1265507"/>
                  <a:gd name="connsiteX1" fmla="*/ 3558380 w 4026212"/>
                  <a:gd name="connsiteY1" fmla="*/ 119617 h 1265507"/>
                  <a:gd name="connsiteX2" fmla="*/ 3159659 w 4026212"/>
                  <a:gd name="connsiteY2" fmla="*/ 257840 h 1265507"/>
                  <a:gd name="connsiteX3" fmla="*/ 2885870 w 4026212"/>
                  <a:gd name="connsiteY3" fmla="*/ 430619 h 1265507"/>
                  <a:gd name="connsiteX4" fmla="*/ 2742331 w 4026212"/>
                  <a:gd name="connsiteY4" fmla="*/ 574159 h 1265507"/>
                  <a:gd name="connsiteX5" fmla="*/ 2675877 w 4026212"/>
                  <a:gd name="connsiteY5" fmla="*/ 667193 h 1265507"/>
                  <a:gd name="connsiteX6" fmla="*/ 2580184 w 4026212"/>
                  <a:gd name="connsiteY6" fmla="*/ 831998 h 1265507"/>
                  <a:gd name="connsiteX7" fmla="*/ 2433987 w 4026212"/>
                  <a:gd name="connsiteY7" fmla="*/ 972879 h 1265507"/>
                  <a:gd name="connsiteX8" fmla="*/ 2120326 w 4026212"/>
                  <a:gd name="connsiteY8" fmla="*/ 1148317 h 1265507"/>
                  <a:gd name="connsiteX9" fmla="*/ 1713631 w 4026212"/>
                  <a:gd name="connsiteY9" fmla="*/ 1246668 h 1265507"/>
                  <a:gd name="connsiteX10" fmla="*/ 1182003 w 4026212"/>
                  <a:gd name="connsiteY10" fmla="*/ 1262617 h 1265507"/>
                  <a:gd name="connsiteX11" fmla="*/ 573289 w 4026212"/>
                  <a:gd name="connsiteY11" fmla="*/ 1209454 h 1265507"/>
                  <a:gd name="connsiteX12" fmla="*/ 166594 w 4026212"/>
                  <a:gd name="connsiteY12" fmla="*/ 1116419 h 1265507"/>
                  <a:gd name="connsiteX13" fmla="*/ 100140 w 4026212"/>
                  <a:gd name="connsiteY13" fmla="*/ 1065914 h 1265507"/>
                  <a:gd name="connsiteX14" fmla="*/ 233047 w 4026212"/>
                  <a:gd name="connsiteY14" fmla="*/ 1049965 h 1265507"/>
                  <a:gd name="connsiteX15" fmla="*/ 501519 w 4026212"/>
                  <a:gd name="connsiteY15" fmla="*/ 1081863 h 1265507"/>
                  <a:gd name="connsiteX16" fmla="*/ 849735 w 4026212"/>
                  <a:gd name="connsiteY16" fmla="*/ 1108445 h 1265507"/>
                  <a:gd name="connsiteX17" fmla="*/ 1187319 w 4026212"/>
                  <a:gd name="connsiteY17" fmla="*/ 1119077 h 1265507"/>
                  <a:gd name="connsiteX18" fmla="*/ 1519587 w 4026212"/>
                  <a:gd name="connsiteY18" fmla="*/ 1103128 h 1265507"/>
                  <a:gd name="connsiteX19" fmla="*/ 1756161 w 4026212"/>
                  <a:gd name="connsiteY19" fmla="*/ 1071231 h 1265507"/>
                  <a:gd name="connsiteX20" fmla="*/ 1859828 w 4026212"/>
                  <a:gd name="connsiteY20" fmla="*/ 1036675 h 1265507"/>
                  <a:gd name="connsiteX21" fmla="*/ 1865145 w 4026212"/>
                  <a:gd name="connsiteY21" fmla="*/ 978196 h 1265507"/>
                  <a:gd name="connsiteX22" fmla="*/ 1849196 w 4026212"/>
                  <a:gd name="connsiteY22" fmla="*/ 925033 h 1265507"/>
                  <a:gd name="connsiteX23" fmla="*/ 1750845 w 4026212"/>
                  <a:gd name="connsiteY23" fmla="*/ 925033 h 1265507"/>
                  <a:gd name="connsiteX24" fmla="*/ 1580724 w 4026212"/>
                  <a:gd name="connsiteY24" fmla="*/ 948956 h 1265507"/>
                  <a:gd name="connsiteX25" fmla="*/ 1240482 w 4026212"/>
                  <a:gd name="connsiteY25" fmla="*/ 956931 h 1265507"/>
                  <a:gd name="connsiteX26" fmla="*/ 785940 w 4026212"/>
                  <a:gd name="connsiteY26" fmla="*/ 970742 h 1265507"/>
                  <a:gd name="connsiteX27" fmla="*/ 440382 w 4026212"/>
                  <a:gd name="connsiteY27" fmla="*/ 944161 h 1265507"/>
                  <a:gd name="connsiteX28" fmla="*/ 158619 w 4026212"/>
                  <a:gd name="connsiteY28" fmla="*/ 900770 h 1265507"/>
                  <a:gd name="connsiteX29" fmla="*/ 33687 w 4026212"/>
                  <a:gd name="connsiteY29" fmla="*/ 855921 h 1265507"/>
                  <a:gd name="connsiteX30" fmla="*/ 7105 w 4026212"/>
                  <a:gd name="connsiteY30" fmla="*/ 818707 h 1265507"/>
                  <a:gd name="connsiteX31" fmla="*/ 142670 w 4026212"/>
                  <a:gd name="connsiteY31" fmla="*/ 800100 h 1265507"/>
                  <a:gd name="connsiteX32" fmla="*/ 520126 w 4026212"/>
                  <a:gd name="connsiteY32" fmla="*/ 805417 h 1265507"/>
                  <a:gd name="connsiteX33" fmla="*/ 863026 w 4026212"/>
                  <a:gd name="connsiteY33" fmla="*/ 813391 h 1265507"/>
                  <a:gd name="connsiteX34" fmla="*/ 1203268 w 4026212"/>
                  <a:gd name="connsiteY34" fmla="*/ 816049 h 1265507"/>
                  <a:gd name="connsiteX35" fmla="*/ 1527561 w 4026212"/>
                  <a:gd name="connsiteY35" fmla="*/ 800100 h 1265507"/>
                  <a:gd name="connsiteX36" fmla="*/ 1718947 w 4026212"/>
                  <a:gd name="connsiteY36" fmla="*/ 778835 h 1265507"/>
                  <a:gd name="connsiteX37" fmla="*/ 1793375 w 4026212"/>
                  <a:gd name="connsiteY37" fmla="*/ 752254 h 1265507"/>
                  <a:gd name="connsiteX38" fmla="*/ 1801802 w 4026212"/>
                  <a:gd name="connsiteY38" fmla="*/ 711783 h 1265507"/>
                  <a:gd name="connsiteX39" fmla="*/ 1792790 w 4026212"/>
                  <a:gd name="connsiteY39" fmla="*/ 677486 h 1265507"/>
                  <a:gd name="connsiteX0" fmla="*/ 4026212 w 4026212"/>
                  <a:gd name="connsiteY0" fmla="*/ 0 h 1265507"/>
                  <a:gd name="connsiteX1" fmla="*/ 3558380 w 4026212"/>
                  <a:gd name="connsiteY1" fmla="*/ 119617 h 1265507"/>
                  <a:gd name="connsiteX2" fmla="*/ 3159659 w 4026212"/>
                  <a:gd name="connsiteY2" fmla="*/ 257840 h 1265507"/>
                  <a:gd name="connsiteX3" fmla="*/ 2885870 w 4026212"/>
                  <a:gd name="connsiteY3" fmla="*/ 430619 h 1265507"/>
                  <a:gd name="connsiteX4" fmla="*/ 2742331 w 4026212"/>
                  <a:gd name="connsiteY4" fmla="*/ 574159 h 1265507"/>
                  <a:gd name="connsiteX5" fmla="*/ 2675877 w 4026212"/>
                  <a:gd name="connsiteY5" fmla="*/ 667193 h 1265507"/>
                  <a:gd name="connsiteX6" fmla="*/ 2580184 w 4026212"/>
                  <a:gd name="connsiteY6" fmla="*/ 831998 h 1265507"/>
                  <a:gd name="connsiteX7" fmla="*/ 2433987 w 4026212"/>
                  <a:gd name="connsiteY7" fmla="*/ 972879 h 1265507"/>
                  <a:gd name="connsiteX8" fmla="*/ 2120326 w 4026212"/>
                  <a:gd name="connsiteY8" fmla="*/ 1148317 h 1265507"/>
                  <a:gd name="connsiteX9" fmla="*/ 1713631 w 4026212"/>
                  <a:gd name="connsiteY9" fmla="*/ 1246668 h 1265507"/>
                  <a:gd name="connsiteX10" fmla="*/ 1182003 w 4026212"/>
                  <a:gd name="connsiteY10" fmla="*/ 1262617 h 1265507"/>
                  <a:gd name="connsiteX11" fmla="*/ 573289 w 4026212"/>
                  <a:gd name="connsiteY11" fmla="*/ 1209454 h 1265507"/>
                  <a:gd name="connsiteX12" fmla="*/ 166594 w 4026212"/>
                  <a:gd name="connsiteY12" fmla="*/ 1116419 h 1265507"/>
                  <a:gd name="connsiteX13" fmla="*/ 100140 w 4026212"/>
                  <a:gd name="connsiteY13" fmla="*/ 1065914 h 1265507"/>
                  <a:gd name="connsiteX14" fmla="*/ 233047 w 4026212"/>
                  <a:gd name="connsiteY14" fmla="*/ 1049965 h 1265507"/>
                  <a:gd name="connsiteX15" fmla="*/ 501519 w 4026212"/>
                  <a:gd name="connsiteY15" fmla="*/ 1081863 h 1265507"/>
                  <a:gd name="connsiteX16" fmla="*/ 849735 w 4026212"/>
                  <a:gd name="connsiteY16" fmla="*/ 1108445 h 1265507"/>
                  <a:gd name="connsiteX17" fmla="*/ 1187319 w 4026212"/>
                  <a:gd name="connsiteY17" fmla="*/ 1119077 h 1265507"/>
                  <a:gd name="connsiteX18" fmla="*/ 1519587 w 4026212"/>
                  <a:gd name="connsiteY18" fmla="*/ 1103128 h 1265507"/>
                  <a:gd name="connsiteX19" fmla="*/ 1756161 w 4026212"/>
                  <a:gd name="connsiteY19" fmla="*/ 1071231 h 1265507"/>
                  <a:gd name="connsiteX20" fmla="*/ 1859828 w 4026212"/>
                  <a:gd name="connsiteY20" fmla="*/ 1036675 h 1265507"/>
                  <a:gd name="connsiteX21" fmla="*/ 1865145 w 4026212"/>
                  <a:gd name="connsiteY21" fmla="*/ 978196 h 1265507"/>
                  <a:gd name="connsiteX22" fmla="*/ 1849196 w 4026212"/>
                  <a:gd name="connsiteY22" fmla="*/ 925033 h 1265507"/>
                  <a:gd name="connsiteX23" fmla="*/ 1750845 w 4026212"/>
                  <a:gd name="connsiteY23" fmla="*/ 925033 h 1265507"/>
                  <a:gd name="connsiteX24" fmla="*/ 1580724 w 4026212"/>
                  <a:gd name="connsiteY24" fmla="*/ 948956 h 1265507"/>
                  <a:gd name="connsiteX25" fmla="*/ 1238861 w 4026212"/>
                  <a:gd name="connsiteY25" fmla="*/ 989872 h 1265507"/>
                  <a:gd name="connsiteX26" fmla="*/ 785940 w 4026212"/>
                  <a:gd name="connsiteY26" fmla="*/ 970742 h 1265507"/>
                  <a:gd name="connsiteX27" fmla="*/ 440382 w 4026212"/>
                  <a:gd name="connsiteY27" fmla="*/ 944161 h 1265507"/>
                  <a:gd name="connsiteX28" fmla="*/ 158619 w 4026212"/>
                  <a:gd name="connsiteY28" fmla="*/ 900770 h 1265507"/>
                  <a:gd name="connsiteX29" fmla="*/ 33687 w 4026212"/>
                  <a:gd name="connsiteY29" fmla="*/ 855921 h 1265507"/>
                  <a:gd name="connsiteX30" fmla="*/ 7105 w 4026212"/>
                  <a:gd name="connsiteY30" fmla="*/ 818707 h 1265507"/>
                  <a:gd name="connsiteX31" fmla="*/ 142670 w 4026212"/>
                  <a:gd name="connsiteY31" fmla="*/ 800100 h 1265507"/>
                  <a:gd name="connsiteX32" fmla="*/ 520126 w 4026212"/>
                  <a:gd name="connsiteY32" fmla="*/ 805417 h 1265507"/>
                  <a:gd name="connsiteX33" fmla="*/ 863026 w 4026212"/>
                  <a:gd name="connsiteY33" fmla="*/ 813391 h 1265507"/>
                  <a:gd name="connsiteX34" fmla="*/ 1203268 w 4026212"/>
                  <a:gd name="connsiteY34" fmla="*/ 816049 h 1265507"/>
                  <a:gd name="connsiteX35" fmla="*/ 1527561 w 4026212"/>
                  <a:gd name="connsiteY35" fmla="*/ 800100 h 1265507"/>
                  <a:gd name="connsiteX36" fmla="*/ 1718947 w 4026212"/>
                  <a:gd name="connsiteY36" fmla="*/ 778835 h 1265507"/>
                  <a:gd name="connsiteX37" fmla="*/ 1793375 w 4026212"/>
                  <a:gd name="connsiteY37" fmla="*/ 752254 h 1265507"/>
                  <a:gd name="connsiteX38" fmla="*/ 1801802 w 4026212"/>
                  <a:gd name="connsiteY38" fmla="*/ 711783 h 1265507"/>
                  <a:gd name="connsiteX39" fmla="*/ 1792790 w 4026212"/>
                  <a:gd name="connsiteY39" fmla="*/ 677486 h 1265507"/>
                  <a:gd name="connsiteX0" fmla="*/ 4026212 w 4026212"/>
                  <a:gd name="connsiteY0" fmla="*/ 0 h 1265507"/>
                  <a:gd name="connsiteX1" fmla="*/ 3558380 w 4026212"/>
                  <a:gd name="connsiteY1" fmla="*/ 119617 h 1265507"/>
                  <a:gd name="connsiteX2" fmla="*/ 3159659 w 4026212"/>
                  <a:gd name="connsiteY2" fmla="*/ 257840 h 1265507"/>
                  <a:gd name="connsiteX3" fmla="*/ 2885870 w 4026212"/>
                  <a:gd name="connsiteY3" fmla="*/ 430619 h 1265507"/>
                  <a:gd name="connsiteX4" fmla="*/ 2742331 w 4026212"/>
                  <a:gd name="connsiteY4" fmla="*/ 574159 h 1265507"/>
                  <a:gd name="connsiteX5" fmla="*/ 2675877 w 4026212"/>
                  <a:gd name="connsiteY5" fmla="*/ 667193 h 1265507"/>
                  <a:gd name="connsiteX6" fmla="*/ 2580184 w 4026212"/>
                  <a:gd name="connsiteY6" fmla="*/ 831998 h 1265507"/>
                  <a:gd name="connsiteX7" fmla="*/ 2433987 w 4026212"/>
                  <a:gd name="connsiteY7" fmla="*/ 972879 h 1265507"/>
                  <a:gd name="connsiteX8" fmla="*/ 2120326 w 4026212"/>
                  <a:gd name="connsiteY8" fmla="*/ 1148317 h 1265507"/>
                  <a:gd name="connsiteX9" fmla="*/ 1713631 w 4026212"/>
                  <a:gd name="connsiteY9" fmla="*/ 1246668 h 1265507"/>
                  <a:gd name="connsiteX10" fmla="*/ 1182003 w 4026212"/>
                  <a:gd name="connsiteY10" fmla="*/ 1262617 h 1265507"/>
                  <a:gd name="connsiteX11" fmla="*/ 573289 w 4026212"/>
                  <a:gd name="connsiteY11" fmla="*/ 1209454 h 1265507"/>
                  <a:gd name="connsiteX12" fmla="*/ 166594 w 4026212"/>
                  <a:gd name="connsiteY12" fmla="*/ 1116419 h 1265507"/>
                  <a:gd name="connsiteX13" fmla="*/ 100140 w 4026212"/>
                  <a:gd name="connsiteY13" fmla="*/ 1065914 h 1265507"/>
                  <a:gd name="connsiteX14" fmla="*/ 233047 w 4026212"/>
                  <a:gd name="connsiteY14" fmla="*/ 1049965 h 1265507"/>
                  <a:gd name="connsiteX15" fmla="*/ 501519 w 4026212"/>
                  <a:gd name="connsiteY15" fmla="*/ 1081863 h 1265507"/>
                  <a:gd name="connsiteX16" fmla="*/ 849735 w 4026212"/>
                  <a:gd name="connsiteY16" fmla="*/ 1108445 h 1265507"/>
                  <a:gd name="connsiteX17" fmla="*/ 1187319 w 4026212"/>
                  <a:gd name="connsiteY17" fmla="*/ 1119077 h 1265507"/>
                  <a:gd name="connsiteX18" fmla="*/ 1519587 w 4026212"/>
                  <a:gd name="connsiteY18" fmla="*/ 1103128 h 1265507"/>
                  <a:gd name="connsiteX19" fmla="*/ 1756161 w 4026212"/>
                  <a:gd name="connsiteY19" fmla="*/ 1071231 h 1265507"/>
                  <a:gd name="connsiteX20" fmla="*/ 1859828 w 4026212"/>
                  <a:gd name="connsiteY20" fmla="*/ 1036675 h 1265507"/>
                  <a:gd name="connsiteX21" fmla="*/ 1865145 w 4026212"/>
                  <a:gd name="connsiteY21" fmla="*/ 978196 h 1265507"/>
                  <a:gd name="connsiteX22" fmla="*/ 1849196 w 4026212"/>
                  <a:gd name="connsiteY22" fmla="*/ 925033 h 1265507"/>
                  <a:gd name="connsiteX23" fmla="*/ 1750845 w 4026212"/>
                  <a:gd name="connsiteY23" fmla="*/ 925033 h 1265507"/>
                  <a:gd name="connsiteX24" fmla="*/ 1583966 w 4026212"/>
                  <a:gd name="connsiteY24" fmla="*/ 981896 h 1265507"/>
                  <a:gd name="connsiteX25" fmla="*/ 1238861 w 4026212"/>
                  <a:gd name="connsiteY25" fmla="*/ 989872 h 1265507"/>
                  <a:gd name="connsiteX26" fmla="*/ 785940 w 4026212"/>
                  <a:gd name="connsiteY26" fmla="*/ 970742 h 1265507"/>
                  <a:gd name="connsiteX27" fmla="*/ 440382 w 4026212"/>
                  <a:gd name="connsiteY27" fmla="*/ 944161 h 1265507"/>
                  <a:gd name="connsiteX28" fmla="*/ 158619 w 4026212"/>
                  <a:gd name="connsiteY28" fmla="*/ 900770 h 1265507"/>
                  <a:gd name="connsiteX29" fmla="*/ 33687 w 4026212"/>
                  <a:gd name="connsiteY29" fmla="*/ 855921 h 1265507"/>
                  <a:gd name="connsiteX30" fmla="*/ 7105 w 4026212"/>
                  <a:gd name="connsiteY30" fmla="*/ 818707 h 1265507"/>
                  <a:gd name="connsiteX31" fmla="*/ 142670 w 4026212"/>
                  <a:gd name="connsiteY31" fmla="*/ 800100 h 1265507"/>
                  <a:gd name="connsiteX32" fmla="*/ 520126 w 4026212"/>
                  <a:gd name="connsiteY32" fmla="*/ 805417 h 1265507"/>
                  <a:gd name="connsiteX33" fmla="*/ 863026 w 4026212"/>
                  <a:gd name="connsiteY33" fmla="*/ 813391 h 1265507"/>
                  <a:gd name="connsiteX34" fmla="*/ 1203268 w 4026212"/>
                  <a:gd name="connsiteY34" fmla="*/ 816049 h 1265507"/>
                  <a:gd name="connsiteX35" fmla="*/ 1527561 w 4026212"/>
                  <a:gd name="connsiteY35" fmla="*/ 800100 h 1265507"/>
                  <a:gd name="connsiteX36" fmla="*/ 1718947 w 4026212"/>
                  <a:gd name="connsiteY36" fmla="*/ 778835 h 1265507"/>
                  <a:gd name="connsiteX37" fmla="*/ 1793375 w 4026212"/>
                  <a:gd name="connsiteY37" fmla="*/ 752254 h 1265507"/>
                  <a:gd name="connsiteX38" fmla="*/ 1801802 w 4026212"/>
                  <a:gd name="connsiteY38" fmla="*/ 711783 h 1265507"/>
                  <a:gd name="connsiteX39" fmla="*/ 1792790 w 4026212"/>
                  <a:gd name="connsiteY39" fmla="*/ 677486 h 1265507"/>
                  <a:gd name="connsiteX0" fmla="*/ 4026212 w 4026212"/>
                  <a:gd name="connsiteY0" fmla="*/ 0 h 1265507"/>
                  <a:gd name="connsiteX1" fmla="*/ 3558380 w 4026212"/>
                  <a:gd name="connsiteY1" fmla="*/ 119617 h 1265507"/>
                  <a:gd name="connsiteX2" fmla="*/ 3159659 w 4026212"/>
                  <a:gd name="connsiteY2" fmla="*/ 257840 h 1265507"/>
                  <a:gd name="connsiteX3" fmla="*/ 2885870 w 4026212"/>
                  <a:gd name="connsiteY3" fmla="*/ 430619 h 1265507"/>
                  <a:gd name="connsiteX4" fmla="*/ 2742331 w 4026212"/>
                  <a:gd name="connsiteY4" fmla="*/ 574159 h 1265507"/>
                  <a:gd name="connsiteX5" fmla="*/ 2675877 w 4026212"/>
                  <a:gd name="connsiteY5" fmla="*/ 667193 h 1265507"/>
                  <a:gd name="connsiteX6" fmla="*/ 2580184 w 4026212"/>
                  <a:gd name="connsiteY6" fmla="*/ 831998 h 1265507"/>
                  <a:gd name="connsiteX7" fmla="*/ 2433987 w 4026212"/>
                  <a:gd name="connsiteY7" fmla="*/ 972879 h 1265507"/>
                  <a:gd name="connsiteX8" fmla="*/ 2120326 w 4026212"/>
                  <a:gd name="connsiteY8" fmla="*/ 1148317 h 1265507"/>
                  <a:gd name="connsiteX9" fmla="*/ 1713631 w 4026212"/>
                  <a:gd name="connsiteY9" fmla="*/ 1246668 h 1265507"/>
                  <a:gd name="connsiteX10" fmla="*/ 1182003 w 4026212"/>
                  <a:gd name="connsiteY10" fmla="*/ 1262617 h 1265507"/>
                  <a:gd name="connsiteX11" fmla="*/ 573289 w 4026212"/>
                  <a:gd name="connsiteY11" fmla="*/ 1209454 h 1265507"/>
                  <a:gd name="connsiteX12" fmla="*/ 166594 w 4026212"/>
                  <a:gd name="connsiteY12" fmla="*/ 1116419 h 1265507"/>
                  <a:gd name="connsiteX13" fmla="*/ 100140 w 4026212"/>
                  <a:gd name="connsiteY13" fmla="*/ 1065914 h 1265507"/>
                  <a:gd name="connsiteX14" fmla="*/ 233047 w 4026212"/>
                  <a:gd name="connsiteY14" fmla="*/ 1049965 h 1265507"/>
                  <a:gd name="connsiteX15" fmla="*/ 501519 w 4026212"/>
                  <a:gd name="connsiteY15" fmla="*/ 1081863 h 1265507"/>
                  <a:gd name="connsiteX16" fmla="*/ 849735 w 4026212"/>
                  <a:gd name="connsiteY16" fmla="*/ 1108445 h 1265507"/>
                  <a:gd name="connsiteX17" fmla="*/ 1187319 w 4026212"/>
                  <a:gd name="connsiteY17" fmla="*/ 1119077 h 1265507"/>
                  <a:gd name="connsiteX18" fmla="*/ 1519587 w 4026212"/>
                  <a:gd name="connsiteY18" fmla="*/ 1103128 h 1265507"/>
                  <a:gd name="connsiteX19" fmla="*/ 1756161 w 4026212"/>
                  <a:gd name="connsiteY19" fmla="*/ 1071231 h 1265507"/>
                  <a:gd name="connsiteX20" fmla="*/ 1859828 w 4026212"/>
                  <a:gd name="connsiteY20" fmla="*/ 1036675 h 1265507"/>
                  <a:gd name="connsiteX21" fmla="*/ 1865145 w 4026212"/>
                  <a:gd name="connsiteY21" fmla="*/ 978196 h 1265507"/>
                  <a:gd name="connsiteX22" fmla="*/ 1849196 w 4026212"/>
                  <a:gd name="connsiteY22" fmla="*/ 925033 h 1265507"/>
                  <a:gd name="connsiteX23" fmla="*/ 1750845 w 4026212"/>
                  <a:gd name="connsiteY23" fmla="*/ 970326 h 1265507"/>
                  <a:gd name="connsiteX24" fmla="*/ 1583966 w 4026212"/>
                  <a:gd name="connsiteY24" fmla="*/ 981896 h 1265507"/>
                  <a:gd name="connsiteX25" fmla="*/ 1238861 w 4026212"/>
                  <a:gd name="connsiteY25" fmla="*/ 989872 h 1265507"/>
                  <a:gd name="connsiteX26" fmla="*/ 785940 w 4026212"/>
                  <a:gd name="connsiteY26" fmla="*/ 970742 h 1265507"/>
                  <a:gd name="connsiteX27" fmla="*/ 440382 w 4026212"/>
                  <a:gd name="connsiteY27" fmla="*/ 944161 h 1265507"/>
                  <a:gd name="connsiteX28" fmla="*/ 158619 w 4026212"/>
                  <a:gd name="connsiteY28" fmla="*/ 900770 h 1265507"/>
                  <a:gd name="connsiteX29" fmla="*/ 33687 w 4026212"/>
                  <a:gd name="connsiteY29" fmla="*/ 855921 h 1265507"/>
                  <a:gd name="connsiteX30" fmla="*/ 7105 w 4026212"/>
                  <a:gd name="connsiteY30" fmla="*/ 818707 h 1265507"/>
                  <a:gd name="connsiteX31" fmla="*/ 142670 w 4026212"/>
                  <a:gd name="connsiteY31" fmla="*/ 800100 h 1265507"/>
                  <a:gd name="connsiteX32" fmla="*/ 520126 w 4026212"/>
                  <a:gd name="connsiteY32" fmla="*/ 805417 h 1265507"/>
                  <a:gd name="connsiteX33" fmla="*/ 863026 w 4026212"/>
                  <a:gd name="connsiteY33" fmla="*/ 813391 h 1265507"/>
                  <a:gd name="connsiteX34" fmla="*/ 1203268 w 4026212"/>
                  <a:gd name="connsiteY34" fmla="*/ 816049 h 1265507"/>
                  <a:gd name="connsiteX35" fmla="*/ 1527561 w 4026212"/>
                  <a:gd name="connsiteY35" fmla="*/ 800100 h 1265507"/>
                  <a:gd name="connsiteX36" fmla="*/ 1718947 w 4026212"/>
                  <a:gd name="connsiteY36" fmla="*/ 778835 h 1265507"/>
                  <a:gd name="connsiteX37" fmla="*/ 1793375 w 4026212"/>
                  <a:gd name="connsiteY37" fmla="*/ 752254 h 1265507"/>
                  <a:gd name="connsiteX38" fmla="*/ 1801802 w 4026212"/>
                  <a:gd name="connsiteY38" fmla="*/ 711783 h 1265507"/>
                  <a:gd name="connsiteX39" fmla="*/ 1792790 w 4026212"/>
                  <a:gd name="connsiteY39" fmla="*/ 677486 h 1265507"/>
                  <a:gd name="connsiteX0" fmla="*/ 4026212 w 4026212"/>
                  <a:gd name="connsiteY0" fmla="*/ 0 h 1265507"/>
                  <a:gd name="connsiteX1" fmla="*/ 3558380 w 4026212"/>
                  <a:gd name="connsiteY1" fmla="*/ 119617 h 1265507"/>
                  <a:gd name="connsiteX2" fmla="*/ 3159659 w 4026212"/>
                  <a:gd name="connsiteY2" fmla="*/ 257840 h 1265507"/>
                  <a:gd name="connsiteX3" fmla="*/ 2885870 w 4026212"/>
                  <a:gd name="connsiteY3" fmla="*/ 430619 h 1265507"/>
                  <a:gd name="connsiteX4" fmla="*/ 2742331 w 4026212"/>
                  <a:gd name="connsiteY4" fmla="*/ 574159 h 1265507"/>
                  <a:gd name="connsiteX5" fmla="*/ 2675877 w 4026212"/>
                  <a:gd name="connsiteY5" fmla="*/ 667193 h 1265507"/>
                  <a:gd name="connsiteX6" fmla="*/ 2580184 w 4026212"/>
                  <a:gd name="connsiteY6" fmla="*/ 831998 h 1265507"/>
                  <a:gd name="connsiteX7" fmla="*/ 2433987 w 4026212"/>
                  <a:gd name="connsiteY7" fmla="*/ 972879 h 1265507"/>
                  <a:gd name="connsiteX8" fmla="*/ 2120326 w 4026212"/>
                  <a:gd name="connsiteY8" fmla="*/ 1148317 h 1265507"/>
                  <a:gd name="connsiteX9" fmla="*/ 1713631 w 4026212"/>
                  <a:gd name="connsiteY9" fmla="*/ 1246668 h 1265507"/>
                  <a:gd name="connsiteX10" fmla="*/ 1182003 w 4026212"/>
                  <a:gd name="connsiteY10" fmla="*/ 1262617 h 1265507"/>
                  <a:gd name="connsiteX11" fmla="*/ 573289 w 4026212"/>
                  <a:gd name="connsiteY11" fmla="*/ 1209454 h 1265507"/>
                  <a:gd name="connsiteX12" fmla="*/ 166594 w 4026212"/>
                  <a:gd name="connsiteY12" fmla="*/ 1116419 h 1265507"/>
                  <a:gd name="connsiteX13" fmla="*/ 100140 w 4026212"/>
                  <a:gd name="connsiteY13" fmla="*/ 1065914 h 1265507"/>
                  <a:gd name="connsiteX14" fmla="*/ 233047 w 4026212"/>
                  <a:gd name="connsiteY14" fmla="*/ 1049965 h 1265507"/>
                  <a:gd name="connsiteX15" fmla="*/ 501519 w 4026212"/>
                  <a:gd name="connsiteY15" fmla="*/ 1081863 h 1265507"/>
                  <a:gd name="connsiteX16" fmla="*/ 849735 w 4026212"/>
                  <a:gd name="connsiteY16" fmla="*/ 1108445 h 1265507"/>
                  <a:gd name="connsiteX17" fmla="*/ 1187319 w 4026212"/>
                  <a:gd name="connsiteY17" fmla="*/ 1119077 h 1265507"/>
                  <a:gd name="connsiteX18" fmla="*/ 1519587 w 4026212"/>
                  <a:gd name="connsiteY18" fmla="*/ 1103128 h 1265507"/>
                  <a:gd name="connsiteX19" fmla="*/ 1756161 w 4026212"/>
                  <a:gd name="connsiteY19" fmla="*/ 1071231 h 1265507"/>
                  <a:gd name="connsiteX20" fmla="*/ 1859828 w 4026212"/>
                  <a:gd name="connsiteY20" fmla="*/ 1036675 h 1265507"/>
                  <a:gd name="connsiteX21" fmla="*/ 1865145 w 4026212"/>
                  <a:gd name="connsiteY21" fmla="*/ 978196 h 1265507"/>
                  <a:gd name="connsiteX22" fmla="*/ 1849196 w 4026212"/>
                  <a:gd name="connsiteY22" fmla="*/ 925033 h 1265507"/>
                  <a:gd name="connsiteX23" fmla="*/ 1754087 w 4026212"/>
                  <a:gd name="connsiteY23" fmla="*/ 962091 h 1265507"/>
                  <a:gd name="connsiteX24" fmla="*/ 1583966 w 4026212"/>
                  <a:gd name="connsiteY24" fmla="*/ 981896 h 1265507"/>
                  <a:gd name="connsiteX25" fmla="*/ 1238861 w 4026212"/>
                  <a:gd name="connsiteY25" fmla="*/ 989872 h 1265507"/>
                  <a:gd name="connsiteX26" fmla="*/ 785940 w 4026212"/>
                  <a:gd name="connsiteY26" fmla="*/ 970742 h 1265507"/>
                  <a:gd name="connsiteX27" fmla="*/ 440382 w 4026212"/>
                  <a:gd name="connsiteY27" fmla="*/ 944161 h 1265507"/>
                  <a:gd name="connsiteX28" fmla="*/ 158619 w 4026212"/>
                  <a:gd name="connsiteY28" fmla="*/ 900770 h 1265507"/>
                  <a:gd name="connsiteX29" fmla="*/ 33687 w 4026212"/>
                  <a:gd name="connsiteY29" fmla="*/ 855921 h 1265507"/>
                  <a:gd name="connsiteX30" fmla="*/ 7105 w 4026212"/>
                  <a:gd name="connsiteY30" fmla="*/ 818707 h 1265507"/>
                  <a:gd name="connsiteX31" fmla="*/ 142670 w 4026212"/>
                  <a:gd name="connsiteY31" fmla="*/ 800100 h 1265507"/>
                  <a:gd name="connsiteX32" fmla="*/ 520126 w 4026212"/>
                  <a:gd name="connsiteY32" fmla="*/ 805417 h 1265507"/>
                  <a:gd name="connsiteX33" fmla="*/ 863026 w 4026212"/>
                  <a:gd name="connsiteY33" fmla="*/ 813391 h 1265507"/>
                  <a:gd name="connsiteX34" fmla="*/ 1203268 w 4026212"/>
                  <a:gd name="connsiteY34" fmla="*/ 816049 h 1265507"/>
                  <a:gd name="connsiteX35" fmla="*/ 1527561 w 4026212"/>
                  <a:gd name="connsiteY35" fmla="*/ 800100 h 1265507"/>
                  <a:gd name="connsiteX36" fmla="*/ 1718947 w 4026212"/>
                  <a:gd name="connsiteY36" fmla="*/ 778835 h 1265507"/>
                  <a:gd name="connsiteX37" fmla="*/ 1793375 w 4026212"/>
                  <a:gd name="connsiteY37" fmla="*/ 752254 h 1265507"/>
                  <a:gd name="connsiteX38" fmla="*/ 1801802 w 4026212"/>
                  <a:gd name="connsiteY38" fmla="*/ 711783 h 1265507"/>
                  <a:gd name="connsiteX39" fmla="*/ 1792790 w 4026212"/>
                  <a:gd name="connsiteY39" fmla="*/ 677486 h 1265507"/>
                  <a:gd name="connsiteX0" fmla="*/ 4026212 w 4026212"/>
                  <a:gd name="connsiteY0" fmla="*/ 0 h 1265507"/>
                  <a:gd name="connsiteX1" fmla="*/ 3558380 w 4026212"/>
                  <a:gd name="connsiteY1" fmla="*/ 119617 h 1265507"/>
                  <a:gd name="connsiteX2" fmla="*/ 3159659 w 4026212"/>
                  <a:gd name="connsiteY2" fmla="*/ 257840 h 1265507"/>
                  <a:gd name="connsiteX3" fmla="*/ 2885870 w 4026212"/>
                  <a:gd name="connsiteY3" fmla="*/ 430619 h 1265507"/>
                  <a:gd name="connsiteX4" fmla="*/ 2742331 w 4026212"/>
                  <a:gd name="connsiteY4" fmla="*/ 574159 h 1265507"/>
                  <a:gd name="connsiteX5" fmla="*/ 2675877 w 4026212"/>
                  <a:gd name="connsiteY5" fmla="*/ 667193 h 1265507"/>
                  <a:gd name="connsiteX6" fmla="*/ 2580184 w 4026212"/>
                  <a:gd name="connsiteY6" fmla="*/ 831998 h 1265507"/>
                  <a:gd name="connsiteX7" fmla="*/ 2433987 w 4026212"/>
                  <a:gd name="connsiteY7" fmla="*/ 972879 h 1265507"/>
                  <a:gd name="connsiteX8" fmla="*/ 2120326 w 4026212"/>
                  <a:gd name="connsiteY8" fmla="*/ 1148317 h 1265507"/>
                  <a:gd name="connsiteX9" fmla="*/ 1713631 w 4026212"/>
                  <a:gd name="connsiteY9" fmla="*/ 1246668 h 1265507"/>
                  <a:gd name="connsiteX10" fmla="*/ 1182003 w 4026212"/>
                  <a:gd name="connsiteY10" fmla="*/ 1262617 h 1265507"/>
                  <a:gd name="connsiteX11" fmla="*/ 573289 w 4026212"/>
                  <a:gd name="connsiteY11" fmla="*/ 1209454 h 1265507"/>
                  <a:gd name="connsiteX12" fmla="*/ 166594 w 4026212"/>
                  <a:gd name="connsiteY12" fmla="*/ 1116419 h 1265507"/>
                  <a:gd name="connsiteX13" fmla="*/ 100140 w 4026212"/>
                  <a:gd name="connsiteY13" fmla="*/ 1065914 h 1265507"/>
                  <a:gd name="connsiteX14" fmla="*/ 233047 w 4026212"/>
                  <a:gd name="connsiteY14" fmla="*/ 1049965 h 1265507"/>
                  <a:gd name="connsiteX15" fmla="*/ 501519 w 4026212"/>
                  <a:gd name="connsiteY15" fmla="*/ 1081863 h 1265507"/>
                  <a:gd name="connsiteX16" fmla="*/ 849735 w 4026212"/>
                  <a:gd name="connsiteY16" fmla="*/ 1108445 h 1265507"/>
                  <a:gd name="connsiteX17" fmla="*/ 1187319 w 4026212"/>
                  <a:gd name="connsiteY17" fmla="*/ 1119077 h 1265507"/>
                  <a:gd name="connsiteX18" fmla="*/ 1519587 w 4026212"/>
                  <a:gd name="connsiteY18" fmla="*/ 1103128 h 1265507"/>
                  <a:gd name="connsiteX19" fmla="*/ 1756161 w 4026212"/>
                  <a:gd name="connsiteY19" fmla="*/ 1071231 h 1265507"/>
                  <a:gd name="connsiteX20" fmla="*/ 1859828 w 4026212"/>
                  <a:gd name="connsiteY20" fmla="*/ 1036675 h 1265507"/>
                  <a:gd name="connsiteX21" fmla="*/ 1865145 w 4026212"/>
                  <a:gd name="connsiteY21" fmla="*/ 978196 h 1265507"/>
                  <a:gd name="connsiteX22" fmla="*/ 1845953 w 4026212"/>
                  <a:gd name="connsiteY22" fmla="*/ 941504 h 1265507"/>
                  <a:gd name="connsiteX23" fmla="*/ 1754087 w 4026212"/>
                  <a:gd name="connsiteY23" fmla="*/ 962091 h 1265507"/>
                  <a:gd name="connsiteX24" fmla="*/ 1583966 w 4026212"/>
                  <a:gd name="connsiteY24" fmla="*/ 981896 h 1265507"/>
                  <a:gd name="connsiteX25" fmla="*/ 1238861 w 4026212"/>
                  <a:gd name="connsiteY25" fmla="*/ 989872 h 1265507"/>
                  <a:gd name="connsiteX26" fmla="*/ 785940 w 4026212"/>
                  <a:gd name="connsiteY26" fmla="*/ 970742 h 1265507"/>
                  <a:gd name="connsiteX27" fmla="*/ 440382 w 4026212"/>
                  <a:gd name="connsiteY27" fmla="*/ 944161 h 1265507"/>
                  <a:gd name="connsiteX28" fmla="*/ 158619 w 4026212"/>
                  <a:gd name="connsiteY28" fmla="*/ 900770 h 1265507"/>
                  <a:gd name="connsiteX29" fmla="*/ 33687 w 4026212"/>
                  <a:gd name="connsiteY29" fmla="*/ 855921 h 1265507"/>
                  <a:gd name="connsiteX30" fmla="*/ 7105 w 4026212"/>
                  <a:gd name="connsiteY30" fmla="*/ 818707 h 1265507"/>
                  <a:gd name="connsiteX31" fmla="*/ 142670 w 4026212"/>
                  <a:gd name="connsiteY31" fmla="*/ 800100 h 1265507"/>
                  <a:gd name="connsiteX32" fmla="*/ 520126 w 4026212"/>
                  <a:gd name="connsiteY32" fmla="*/ 805417 h 1265507"/>
                  <a:gd name="connsiteX33" fmla="*/ 863026 w 4026212"/>
                  <a:gd name="connsiteY33" fmla="*/ 813391 h 1265507"/>
                  <a:gd name="connsiteX34" fmla="*/ 1203268 w 4026212"/>
                  <a:gd name="connsiteY34" fmla="*/ 816049 h 1265507"/>
                  <a:gd name="connsiteX35" fmla="*/ 1527561 w 4026212"/>
                  <a:gd name="connsiteY35" fmla="*/ 800100 h 1265507"/>
                  <a:gd name="connsiteX36" fmla="*/ 1718947 w 4026212"/>
                  <a:gd name="connsiteY36" fmla="*/ 778835 h 1265507"/>
                  <a:gd name="connsiteX37" fmla="*/ 1793375 w 4026212"/>
                  <a:gd name="connsiteY37" fmla="*/ 752254 h 1265507"/>
                  <a:gd name="connsiteX38" fmla="*/ 1801802 w 4026212"/>
                  <a:gd name="connsiteY38" fmla="*/ 711783 h 1265507"/>
                  <a:gd name="connsiteX39" fmla="*/ 1792790 w 4026212"/>
                  <a:gd name="connsiteY39" fmla="*/ 677486 h 1265507"/>
                  <a:gd name="connsiteX0" fmla="*/ 4026212 w 4026212"/>
                  <a:gd name="connsiteY0" fmla="*/ 0 h 1265507"/>
                  <a:gd name="connsiteX1" fmla="*/ 3558380 w 4026212"/>
                  <a:gd name="connsiteY1" fmla="*/ 119617 h 1265507"/>
                  <a:gd name="connsiteX2" fmla="*/ 3159659 w 4026212"/>
                  <a:gd name="connsiteY2" fmla="*/ 257840 h 1265507"/>
                  <a:gd name="connsiteX3" fmla="*/ 2885870 w 4026212"/>
                  <a:gd name="connsiteY3" fmla="*/ 430619 h 1265507"/>
                  <a:gd name="connsiteX4" fmla="*/ 2742331 w 4026212"/>
                  <a:gd name="connsiteY4" fmla="*/ 574159 h 1265507"/>
                  <a:gd name="connsiteX5" fmla="*/ 2675877 w 4026212"/>
                  <a:gd name="connsiteY5" fmla="*/ 667193 h 1265507"/>
                  <a:gd name="connsiteX6" fmla="*/ 2580184 w 4026212"/>
                  <a:gd name="connsiteY6" fmla="*/ 831998 h 1265507"/>
                  <a:gd name="connsiteX7" fmla="*/ 2433987 w 4026212"/>
                  <a:gd name="connsiteY7" fmla="*/ 972879 h 1265507"/>
                  <a:gd name="connsiteX8" fmla="*/ 2120326 w 4026212"/>
                  <a:gd name="connsiteY8" fmla="*/ 1148317 h 1265507"/>
                  <a:gd name="connsiteX9" fmla="*/ 1713631 w 4026212"/>
                  <a:gd name="connsiteY9" fmla="*/ 1246668 h 1265507"/>
                  <a:gd name="connsiteX10" fmla="*/ 1182003 w 4026212"/>
                  <a:gd name="connsiteY10" fmla="*/ 1262617 h 1265507"/>
                  <a:gd name="connsiteX11" fmla="*/ 573289 w 4026212"/>
                  <a:gd name="connsiteY11" fmla="*/ 1209454 h 1265507"/>
                  <a:gd name="connsiteX12" fmla="*/ 166594 w 4026212"/>
                  <a:gd name="connsiteY12" fmla="*/ 1116419 h 1265507"/>
                  <a:gd name="connsiteX13" fmla="*/ 100140 w 4026212"/>
                  <a:gd name="connsiteY13" fmla="*/ 1065914 h 1265507"/>
                  <a:gd name="connsiteX14" fmla="*/ 233047 w 4026212"/>
                  <a:gd name="connsiteY14" fmla="*/ 1049965 h 1265507"/>
                  <a:gd name="connsiteX15" fmla="*/ 501519 w 4026212"/>
                  <a:gd name="connsiteY15" fmla="*/ 1081863 h 1265507"/>
                  <a:gd name="connsiteX16" fmla="*/ 849735 w 4026212"/>
                  <a:gd name="connsiteY16" fmla="*/ 1108445 h 1265507"/>
                  <a:gd name="connsiteX17" fmla="*/ 1187319 w 4026212"/>
                  <a:gd name="connsiteY17" fmla="*/ 1119077 h 1265507"/>
                  <a:gd name="connsiteX18" fmla="*/ 1519587 w 4026212"/>
                  <a:gd name="connsiteY18" fmla="*/ 1103128 h 1265507"/>
                  <a:gd name="connsiteX19" fmla="*/ 1756161 w 4026212"/>
                  <a:gd name="connsiteY19" fmla="*/ 1071231 h 1265507"/>
                  <a:gd name="connsiteX20" fmla="*/ 1859828 w 4026212"/>
                  <a:gd name="connsiteY20" fmla="*/ 1036675 h 1265507"/>
                  <a:gd name="connsiteX21" fmla="*/ 1865145 w 4026212"/>
                  <a:gd name="connsiteY21" fmla="*/ 978196 h 1265507"/>
                  <a:gd name="connsiteX22" fmla="*/ 1837847 w 4026212"/>
                  <a:gd name="connsiteY22" fmla="*/ 945621 h 1265507"/>
                  <a:gd name="connsiteX23" fmla="*/ 1754087 w 4026212"/>
                  <a:gd name="connsiteY23" fmla="*/ 962091 h 1265507"/>
                  <a:gd name="connsiteX24" fmla="*/ 1583966 w 4026212"/>
                  <a:gd name="connsiteY24" fmla="*/ 981896 h 1265507"/>
                  <a:gd name="connsiteX25" fmla="*/ 1238861 w 4026212"/>
                  <a:gd name="connsiteY25" fmla="*/ 989872 h 1265507"/>
                  <a:gd name="connsiteX26" fmla="*/ 785940 w 4026212"/>
                  <a:gd name="connsiteY26" fmla="*/ 970742 h 1265507"/>
                  <a:gd name="connsiteX27" fmla="*/ 440382 w 4026212"/>
                  <a:gd name="connsiteY27" fmla="*/ 944161 h 1265507"/>
                  <a:gd name="connsiteX28" fmla="*/ 158619 w 4026212"/>
                  <a:gd name="connsiteY28" fmla="*/ 900770 h 1265507"/>
                  <a:gd name="connsiteX29" fmla="*/ 33687 w 4026212"/>
                  <a:gd name="connsiteY29" fmla="*/ 855921 h 1265507"/>
                  <a:gd name="connsiteX30" fmla="*/ 7105 w 4026212"/>
                  <a:gd name="connsiteY30" fmla="*/ 818707 h 1265507"/>
                  <a:gd name="connsiteX31" fmla="*/ 142670 w 4026212"/>
                  <a:gd name="connsiteY31" fmla="*/ 800100 h 1265507"/>
                  <a:gd name="connsiteX32" fmla="*/ 520126 w 4026212"/>
                  <a:gd name="connsiteY32" fmla="*/ 805417 h 1265507"/>
                  <a:gd name="connsiteX33" fmla="*/ 863026 w 4026212"/>
                  <a:gd name="connsiteY33" fmla="*/ 813391 h 1265507"/>
                  <a:gd name="connsiteX34" fmla="*/ 1203268 w 4026212"/>
                  <a:gd name="connsiteY34" fmla="*/ 816049 h 1265507"/>
                  <a:gd name="connsiteX35" fmla="*/ 1527561 w 4026212"/>
                  <a:gd name="connsiteY35" fmla="*/ 800100 h 1265507"/>
                  <a:gd name="connsiteX36" fmla="*/ 1718947 w 4026212"/>
                  <a:gd name="connsiteY36" fmla="*/ 778835 h 1265507"/>
                  <a:gd name="connsiteX37" fmla="*/ 1793375 w 4026212"/>
                  <a:gd name="connsiteY37" fmla="*/ 752254 h 1265507"/>
                  <a:gd name="connsiteX38" fmla="*/ 1801802 w 4026212"/>
                  <a:gd name="connsiteY38" fmla="*/ 711783 h 1265507"/>
                  <a:gd name="connsiteX39" fmla="*/ 1792790 w 4026212"/>
                  <a:gd name="connsiteY39" fmla="*/ 677486 h 1265507"/>
                  <a:gd name="connsiteX0" fmla="*/ 4026212 w 4026212"/>
                  <a:gd name="connsiteY0" fmla="*/ 0 h 1265507"/>
                  <a:gd name="connsiteX1" fmla="*/ 3558380 w 4026212"/>
                  <a:gd name="connsiteY1" fmla="*/ 119617 h 1265507"/>
                  <a:gd name="connsiteX2" fmla="*/ 3159659 w 4026212"/>
                  <a:gd name="connsiteY2" fmla="*/ 257840 h 1265507"/>
                  <a:gd name="connsiteX3" fmla="*/ 2885870 w 4026212"/>
                  <a:gd name="connsiteY3" fmla="*/ 430619 h 1265507"/>
                  <a:gd name="connsiteX4" fmla="*/ 2742331 w 4026212"/>
                  <a:gd name="connsiteY4" fmla="*/ 574159 h 1265507"/>
                  <a:gd name="connsiteX5" fmla="*/ 2675877 w 4026212"/>
                  <a:gd name="connsiteY5" fmla="*/ 667193 h 1265507"/>
                  <a:gd name="connsiteX6" fmla="*/ 2580184 w 4026212"/>
                  <a:gd name="connsiteY6" fmla="*/ 831998 h 1265507"/>
                  <a:gd name="connsiteX7" fmla="*/ 2433987 w 4026212"/>
                  <a:gd name="connsiteY7" fmla="*/ 972879 h 1265507"/>
                  <a:gd name="connsiteX8" fmla="*/ 2120326 w 4026212"/>
                  <a:gd name="connsiteY8" fmla="*/ 1148317 h 1265507"/>
                  <a:gd name="connsiteX9" fmla="*/ 1713631 w 4026212"/>
                  <a:gd name="connsiteY9" fmla="*/ 1246668 h 1265507"/>
                  <a:gd name="connsiteX10" fmla="*/ 1182003 w 4026212"/>
                  <a:gd name="connsiteY10" fmla="*/ 1262617 h 1265507"/>
                  <a:gd name="connsiteX11" fmla="*/ 573289 w 4026212"/>
                  <a:gd name="connsiteY11" fmla="*/ 1209454 h 1265507"/>
                  <a:gd name="connsiteX12" fmla="*/ 166594 w 4026212"/>
                  <a:gd name="connsiteY12" fmla="*/ 1116419 h 1265507"/>
                  <a:gd name="connsiteX13" fmla="*/ 100140 w 4026212"/>
                  <a:gd name="connsiteY13" fmla="*/ 1065914 h 1265507"/>
                  <a:gd name="connsiteX14" fmla="*/ 233047 w 4026212"/>
                  <a:gd name="connsiteY14" fmla="*/ 1049965 h 1265507"/>
                  <a:gd name="connsiteX15" fmla="*/ 501519 w 4026212"/>
                  <a:gd name="connsiteY15" fmla="*/ 1081863 h 1265507"/>
                  <a:gd name="connsiteX16" fmla="*/ 849735 w 4026212"/>
                  <a:gd name="connsiteY16" fmla="*/ 1108445 h 1265507"/>
                  <a:gd name="connsiteX17" fmla="*/ 1187319 w 4026212"/>
                  <a:gd name="connsiteY17" fmla="*/ 1119077 h 1265507"/>
                  <a:gd name="connsiteX18" fmla="*/ 1519587 w 4026212"/>
                  <a:gd name="connsiteY18" fmla="*/ 1103128 h 1265507"/>
                  <a:gd name="connsiteX19" fmla="*/ 1756161 w 4026212"/>
                  <a:gd name="connsiteY19" fmla="*/ 1071231 h 1265507"/>
                  <a:gd name="connsiteX20" fmla="*/ 1859828 w 4026212"/>
                  <a:gd name="connsiteY20" fmla="*/ 1036675 h 1265507"/>
                  <a:gd name="connsiteX21" fmla="*/ 1865145 w 4026212"/>
                  <a:gd name="connsiteY21" fmla="*/ 978196 h 1265507"/>
                  <a:gd name="connsiteX22" fmla="*/ 1836226 w 4026212"/>
                  <a:gd name="connsiteY22" fmla="*/ 953856 h 1265507"/>
                  <a:gd name="connsiteX23" fmla="*/ 1754087 w 4026212"/>
                  <a:gd name="connsiteY23" fmla="*/ 962091 h 1265507"/>
                  <a:gd name="connsiteX24" fmla="*/ 1583966 w 4026212"/>
                  <a:gd name="connsiteY24" fmla="*/ 981896 h 1265507"/>
                  <a:gd name="connsiteX25" fmla="*/ 1238861 w 4026212"/>
                  <a:gd name="connsiteY25" fmla="*/ 989872 h 1265507"/>
                  <a:gd name="connsiteX26" fmla="*/ 785940 w 4026212"/>
                  <a:gd name="connsiteY26" fmla="*/ 970742 h 1265507"/>
                  <a:gd name="connsiteX27" fmla="*/ 440382 w 4026212"/>
                  <a:gd name="connsiteY27" fmla="*/ 944161 h 1265507"/>
                  <a:gd name="connsiteX28" fmla="*/ 158619 w 4026212"/>
                  <a:gd name="connsiteY28" fmla="*/ 900770 h 1265507"/>
                  <a:gd name="connsiteX29" fmla="*/ 33687 w 4026212"/>
                  <a:gd name="connsiteY29" fmla="*/ 855921 h 1265507"/>
                  <a:gd name="connsiteX30" fmla="*/ 7105 w 4026212"/>
                  <a:gd name="connsiteY30" fmla="*/ 818707 h 1265507"/>
                  <a:gd name="connsiteX31" fmla="*/ 142670 w 4026212"/>
                  <a:gd name="connsiteY31" fmla="*/ 800100 h 1265507"/>
                  <a:gd name="connsiteX32" fmla="*/ 520126 w 4026212"/>
                  <a:gd name="connsiteY32" fmla="*/ 805417 h 1265507"/>
                  <a:gd name="connsiteX33" fmla="*/ 863026 w 4026212"/>
                  <a:gd name="connsiteY33" fmla="*/ 813391 h 1265507"/>
                  <a:gd name="connsiteX34" fmla="*/ 1203268 w 4026212"/>
                  <a:gd name="connsiteY34" fmla="*/ 816049 h 1265507"/>
                  <a:gd name="connsiteX35" fmla="*/ 1527561 w 4026212"/>
                  <a:gd name="connsiteY35" fmla="*/ 800100 h 1265507"/>
                  <a:gd name="connsiteX36" fmla="*/ 1718947 w 4026212"/>
                  <a:gd name="connsiteY36" fmla="*/ 778835 h 1265507"/>
                  <a:gd name="connsiteX37" fmla="*/ 1793375 w 4026212"/>
                  <a:gd name="connsiteY37" fmla="*/ 752254 h 1265507"/>
                  <a:gd name="connsiteX38" fmla="*/ 1801802 w 4026212"/>
                  <a:gd name="connsiteY38" fmla="*/ 711783 h 1265507"/>
                  <a:gd name="connsiteX39" fmla="*/ 1792790 w 4026212"/>
                  <a:gd name="connsiteY39" fmla="*/ 677486 h 1265507"/>
                  <a:gd name="connsiteX0" fmla="*/ 4026212 w 4026212"/>
                  <a:gd name="connsiteY0" fmla="*/ 0 h 1265507"/>
                  <a:gd name="connsiteX1" fmla="*/ 3558380 w 4026212"/>
                  <a:gd name="connsiteY1" fmla="*/ 119617 h 1265507"/>
                  <a:gd name="connsiteX2" fmla="*/ 3159659 w 4026212"/>
                  <a:gd name="connsiteY2" fmla="*/ 257840 h 1265507"/>
                  <a:gd name="connsiteX3" fmla="*/ 2885870 w 4026212"/>
                  <a:gd name="connsiteY3" fmla="*/ 430619 h 1265507"/>
                  <a:gd name="connsiteX4" fmla="*/ 2742331 w 4026212"/>
                  <a:gd name="connsiteY4" fmla="*/ 574159 h 1265507"/>
                  <a:gd name="connsiteX5" fmla="*/ 2675877 w 4026212"/>
                  <a:gd name="connsiteY5" fmla="*/ 667193 h 1265507"/>
                  <a:gd name="connsiteX6" fmla="*/ 2580184 w 4026212"/>
                  <a:gd name="connsiteY6" fmla="*/ 831998 h 1265507"/>
                  <a:gd name="connsiteX7" fmla="*/ 2433987 w 4026212"/>
                  <a:gd name="connsiteY7" fmla="*/ 972879 h 1265507"/>
                  <a:gd name="connsiteX8" fmla="*/ 2120326 w 4026212"/>
                  <a:gd name="connsiteY8" fmla="*/ 1148317 h 1265507"/>
                  <a:gd name="connsiteX9" fmla="*/ 1713631 w 4026212"/>
                  <a:gd name="connsiteY9" fmla="*/ 1246668 h 1265507"/>
                  <a:gd name="connsiteX10" fmla="*/ 1182003 w 4026212"/>
                  <a:gd name="connsiteY10" fmla="*/ 1262617 h 1265507"/>
                  <a:gd name="connsiteX11" fmla="*/ 573289 w 4026212"/>
                  <a:gd name="connsiteY11" fmla="*/ 1209454 h 1265507"/>
                  <a:gd name="connsiteX12" fmla="*/ 166594 w 4026212"/>
                  <a:gd name="connsiteY12" fmla="*/ 1116419 h 1265507"/>
                  <a:gd name="connsiteX13" fmla="*/ 100140 w 4026212"/>
                  <a:gd name="connsiteY13" fmla="*/ 1065914 h 1265507"/>
                  <a:gd name="connsiteX14" fmla="*/ 233047 w 4026212"/>
                  <a:gd name="connsiteY14" fmla="*/ 1049965 h 1265507"/>
                  <a:gd name="connsiteX15" fmla="*/ 501519 w 4026212"/>
                  <a:gd name="connsiteY15" fmla="*/ 1081863 h 1265507"/>
                  <a:gd name="connsiteX16" fmla="*/ 849735 w 4026212"/>
                  <a:gd name="connsiteY16" fmla="*/ 1108445 h 1265507"/>
                  <a:gd name="connsiteX17" fmla="*/ 1187319 w 4026212"/>
                  <a:gd name="connsiteY17" fmla="*/ 1119077 h 1265507"/>
                  <a:gd name="connsiteX18" fmla="*/ 1517966 w 4026212"/>
                  <a:gd name="connsiteY18" fmla="*/ 1094893 h 1265507"/>
                  <a:gd name="connsiteX19" fmla="*/ 1756161 w 4026212"/>
                  <a:gd name="connsiteY19" fmla="*/ 1071231 h 1265507"/>
                  <a:gd name="connsiteX20" fmla="*/ 1859828 w 4026212"/>
                  <a:gd name="connsiteY20" fmla="*/ 1036675 h 1265507"/>
                  <a:gd name="connsiteX21" fmla="*/ 1865145 w 4026212"/>
                  <a:gd name="connsiteY21" fmla="*/ 978196 h 1265507"/>
                  <a:gd name="connsiteX22" fmla="*/ 1836226 w 4026212"/>
                  <a:gd name="connsiteY22" fmla="*/ 953856 h 1265507"/>
                  <a:gd name="connsiteX23" fmla="*/ 1754087 w 4026212"/>
                  <a:gd name="connsiteY23" fmla="*/ 962091 h 1265507"/>
                  <a:gd name="connsiteX24" fmla="*/ 1583966 w 4026212"/>
                  <a:gd name="connsiteY24" fmla="*/ 981896 h 1265507"/>
                  <a:gd name="connsiteX25" fmla="*/ 1238861 w 4026212"/>
                  <a:gd name="connsiteY25" fmla="*/ 989872 h 1265507"/>
                  <a:gd name="connsiteX26" fmla="*/ 785940 w 4026212"/>
                  <a:gd name="connsiteY26" fmla="*/ 970742 h 1265507"/>
                  <a:gd name="connsiteX27" fmla="*/ 440382 w 4026212"/>
                  <a:gd name="connsiteY27" fmla="*/ 944161 h 1265507"/>
                  <a:gd name="connsiteX28" fmla="*/ 158619 w 4026212"/>
                  <a:gd name="connsiteY28" fmla="*/ 900770 h 1265507"/>
                  <a:gd name="connsiteX29" fmla="*/ 33687 w 4026212"/>
                  <a:gd name="connsiteY29" fmla="*/ 855921 h 1265507"/>
                  <a:gd name="connsiteX30" fmla="*/ 7105 w 4026212"/>
                  <a:gd name="connsiteY30" fmla="*/ 818707 h 1265507"/>
                  <a:gd name="connsiteX31" fmla="*/ 142670 w 4026212"/>
                  <a:gd name="connsiteY31" fmla="*/ 800100 h 1265507"/>
                  <a:gd name="connsiteX32" fmla="*/ 520126 w 4026212"/>
                  <a:gd name="connsiteY32" fmla="*/ 805417 h 1265507"/>
                  <a:gd name="connsiteX33" fmla="*/ 863026 w 4026212"/>
                  <a:gd name="connsiteY33" fmla="*/ 813391 h 1265507"/>
                  <a:gd name="connsiteX34" fmla="*/ 1203268 w 4026212"/>
                  <a:gd name="connsiteY34" fmla="*/ 816049 h 1265507"/>
                  <a:gd name="connsiteX35" fmla="*/ 1527561 w 4026212"/>
                  <a:gd name="connsiteY35" fmla="*/ 800100 h 1265507"/>
                  <a:gd name="connsiteX36" fmla="*/ 1718947 w 4026212"/>
                  <a:gd name="connsiteY36" fmla="*/ 778835 h 1265507"/>
                  <a:gd name="connsiteX37" fmla="*/ 1793375 w 4026212"/>
                  <a:gd name="connsiteY37" fmla="*/ 752254 h 1265507"/>
                  <a:gd name="connsiteX38" fmla="*/ 1801802 w 4026212"/>
                  <a:gd name="connsiteY38" fmla="*/ 711783 h 1265507"/>
                  <a:gd name="connsiteX39" fmla="*/ 1792790 w 4026212"/>
                  <a:gd name="connsiteY39" fmla="*/ 677486 h 1265507"/>
                  <a:gd name="connsiteX0" fmla="*/ 4026212 w 4026212"/>
                  <a:gd name="connsiteY0" fmla="*/ 0 h 1265507"/>
                  <a:gd name="connsiteX1" fmla="*/ 3558380 w 4026212"/>
                  <a:gd name="connsiteY1" fmla="*/ 119617 h 1265507"/>
                  <a:gd name="connsiteX2" fmla="*/ 3159659 w 4026212"/>
                  <a:gd name="connsiteY2" fmla="*/ 257840 h 1265507"/>
                  <a:gd name="connsiteX3" fmla="*/ 2885870 w 4026212"/>
                  <a:gd name="connsiteY3" fmla="*/ 430619 h 1265507"/>
                  <a:gd name="connsiteX4" fmla="*/ 2742331 w 4026212"/>
                  <a:gd name="connsiteY4" fmla="*/ 574159 h 1265507"/>
                  <a:gd name="connsiteX5" fmla="*/ 2675877 w 4026212"/>
                  <a:gd name="connsiteY5" fmla="*/ 667193 h 1265507"/>
                  <a:gd name="connsiteX6" fmla="*/ 2580184 w 4026212"/>
                  <a:gd name="connsiteY6" fmla="*/ 831998 h 1265507"/>
                  <a:gd name="connsiteX7" fmla="*/ 2433987 w 4026212"/>
                  <a:gd name="connsiteY7" fmla="*/ 972879 h 1265507"/>
                  <a:gd name="connsiteX8" fmla="*/ 2120326 w 4026212"/>
                  <a:gd name="connsiteY8" fmla="*/ 1148317 h 1265507"/>
                  <a:gd name="connsiteX9" fmla="*/ 1713631 w 4026212"/>
                  <a:gd name="connsiteY9" fmla="*/ 1246668 h 1265507"/>
                  <a:gd name="connsiteX10" fmla="*/ 1182003 w 4026212"/>
                  <a:gd name="connsiteY10" fmla="*/ 1262617 h 1265507"/>
                  <a:gd name="connsiteX11" fmla="*/ 573289 w 4026212"/>
                  <a:gd name="connsiteY11" fmla="*/ 1209454 h 1265507"/>
                  <a:gd name="connsiteX12" fmla="*/ 166594 w 4026212"/>
                  <a:gd name="connsiteY12" fmla="*/ 1116419 h 1265507"/>
                  <a:gd name="connsiteX13" fmla="*/ 100140 w 4026212"/>
                  <a:gd name="connsiteY13" fmla="*/ 1065914 h 1265507"/>
                  <a:gd name="connsiteX14" fmla="*/ 233047 w 4026212"/>
                  <a:gd name="connsiteY14" fmla="*/ 1049965 h 1265507"/>
                  <a:gd name="connsiteX15" fmla="*/ 501519 w 4026212"/>
                  <a:gd name="connsiteY15" fmla="*/ 1081863 h 1265507"/>
                  <a:gd name="connsiteX16" fmla="*/ 849735 w 4026212"/>
                  <a:gd name="connsiteY16" fmla="*/ 1108445 h 1265507"/>
                  <a:gd name="connsiteX17" fmla="*/ 1188941 w 4026212"/>
                  <a:gd name="connsiteY17" fmla="*/ 1108784 h 1265507"/>
                  <a:gd name="connsiteX18" fmla="*/ 1517966 w 4026212"/>
                  <a:gd name="connsiteY18" fmla="*/ 1094893 h 1265507"/>
                  <a:gd name="connsiteX19" fmla="*/ 1756161 w 4026212"/>
                  <a:gd name="connsiteY19" fmla="*/ 1071231 h 1265507"/>
                  <a:gd name="connsiteX20" fmla="*/ 1859828 w 4026212"/>
                  <a:gd name="connsiteY20" fmla="*/ 1036675 h 1265507"/>
                  <a:gd name="connsiteX21" fmla="*/ 1865145 w 4026212"/>
                  <a:gd name="connsiteY21" fmla="*/ 978196 h 1265507"/>
                  <a:gd name="connsiteX22" fmla="*/ 1836226 w 4026212"/>
                  <a:gd name="connsiteY22" fmla="*/ 953856 h 1265507"/>
                  <a:gd name="connsiteX23" fmla="*/ 1754087 w 4026212"/>
                  <a:gd name="connsiteY23" fmla="*/ 962091 h 1265507"/>
                  <a:gd name="connsiteX24" fmla="*/ 1583966 w 4026212"/>
                  <a:gd name="connsiteY24" fmla="*/ 981896 h 1265507"/>
                  <a:gd name="connsiteX25" fmla="*/ 1238861 w 4026212"/>
                  <a:gd name="connsiteY25" fmla="*/ 989872 h 1265507"/>
                  <a:gd name="connsiteX26" fmla="*/ 785940 w 4026212"/>
                  <a:gd name="connsiteY26" fmla="*/ 970742 h 1265507"/>
                  <a:gd name="connsiteX27" fmla="*/ 440382 w 4026212"/>
                  <a:gd name="connsiteY27" fmla="*/ 944161 h 1265507"/>
                  <a:gd name="connsiteX28" fmla="*/ 158619 w 4026212"/>
                  <a:gd name="connsiteY28" fmla="*/ 900770 h 1265507"/>
                  <a:gd name="connsiteX29" fmla="*/ 33687 w 4026212"/>
                  <a:gd name="connsiteY29" fmla="*/ 855921 h 1265507"/>
                  <a:gd name="connsiteX30" fmla="*/ 7105 w 4026212"/>
                  <a:gd name="connsiteY30" fmla="*/ 818707 h 1265507"/>
                  <a:gd name="connsiteX31" fmla="*/ 142670 w 4026212"/>
                  <a:gd name="connsiteY31" fmla="*/ 800100 h 1265507"/>
                  <a:gd name="connsiteX32" fmla="*/ 520126 w 4026212"/>
                  <a:gd name="connsiteY32" fmla="*/ 805417 h 1265507"/>
                  <a:gd name="connsiteX33" fmla="*/ 863026 w 4026212"/>
                  <a:gd name="connsiteY33" fmla="*/ 813391 h 1265507"/>
                  <a:gd name="connsiteX34" fmla="*/ 1203268 w 4026212"/>
                  <a:gd name="connsiteY34" fmla="*/ 816049 h 1265507"/>
                  <a:gd name="connsiteX35" fmla="*/ 1527561 w 4026212"/>
                  <a:gd name="connsiteY35" fmla="*/ 800100 h 1265507"/>
                  <a:gd name="connsiteX36" fmla="*/ 1718947 w 4026212"/>
                  <a:gd name="connsiteY36" fmla="*/ 778835 h 1265507"/>
                  <a:gd name="connsiteX37" fmla="*/ 1793375 w 4026212"/>
                  <a:gd name="connsiteY37" fmla="*/ 752254 h 1265507"/>
                  <a:gd name="connsiteX38" fmla="*/ 1801802 w 4026212"/>
                  <a:gd name="connsiteY38" fmla="*/ 711783 h 1265507"/>
                  <a:gd name="connsiteX39" fmla="*/ 1792790 w 4026212"/>
                  <a:gd name="connsiteY39" fmla="*/ 677486 h 1265507"/>
                  <a:gd name="connsiteX0" fmla="*/ 4026212 w 4026212"/>
                  <a:gd name="connsiteY0" fmla="*/ 0 h 1265507"/>
                  <a:gd name="connsiteX1" fmla="*/ 3558380 w 4026212"/>
                  <a:gd name="connsiteY1" fmla="*/ 119617 h 1265507"/>
                  <a:gd name="connsiteX2" fmla="*/ 3159659 w 4026212"/>
                  <a:gd name="connsiteY2" fmla="*/ 257840 h 1265507"/>
                  <a:gd name="connsiteX3" fmla="*/ 2885870 w 4026212"/>
                  <a:gd name="connsiteY3" fmla="*/ 430619 h 1265507"/>
                  <a:gd name="connsiteX4" fmla="*/ 2742331 w 4026212"/>
                  <a:gd name="connsiteY4" fmla="*/ 574159 h 1265507"/>
                  <a:gd name="connsiteX5" fmla="*/ 2675877 w 4026212"/>
                  <a:gd name="connsiteY5" fmla="*/ 667193 h 1265507"/>
                  <a:gd name="connsiteX6" fmla="*/ 2580184 w 4026212"/>
                  <a:gd name="connsiteY6" fmla="*/ 831998 h 1265507"/>
                  <a:gd name="connsiteX7" fmla="*/ 2433987 w 4026212"/>
                  <a:gd name="connsiteY7" fmla="*/ 972879 h 1265507"/>
                  <a:gd name="connsiteX8" fmla="*/ 2120326 w 4026212"/>
                  <a:gd name="connsiteY8" fmla="*/ 1148317 h 1265507"/>
                  <a:gd name="connsiteX9" fmla="*/ 1713631 w 4026212"/>
                  <a:gd name="connsiteY9" fmla="*/ 1246668 h 1265507"/>
                  <a:gd name="connsiteX10" fmla="*/ 1182003 w 4026212"/>
                  <a:gd name="connsiteY10" fmla="*/ 1262617 h 1265507"/>
                  <a:gd name="connsiteX11" fmla="*/ 573289 w 4026212"/>
                  <a:gd name="connsiteY11" fmla="*/ 1209454 h 1265507"/>
                  <a:gd name="connsiteX12" fmla="*/ 166594 w 4026212"/>
                  <a:gd name="connsiteY12" fmla="*/ 1116419 h 1265507"/>
                  <a:gd name="connsiteX13" fmla="*/ 100140 w 4026212"/>
                  <a:gd name="connsiteY13" fmla="*/ 1065914 h 1265507"/>
                  <a:gd name="connsiteX14" fmla="*/ 233047 w 4026212"/>
                  <a:gd name="connsiteY14" fmla="*/ 1049965 h 1265507"/>
                  <a:gd name="connsiteX15" fmla="*/ 501519 w 4026212"/>
                  <a:gd name="connsiteY15" fmla="*/ 1081863 h 1265507"/>
                  <a:gd name="connsiteX16" fmla="*/ 849735 w 4026212"/>
                  <a:gd name="connsiteY16" fmla="*/ 1094033 h 1265507"/>
                  <a:gd name="connsiteX17" fmla="*/ 1188941 w 4026212"/>
                  <a:gd name="connsiteY17" fmla="*/ 1108784 h 1265507"/>
                  <a:gd name="connsiteX18" fmla="*/ 1517966 w 4026212"/>
                  <a:gd name="connsiteY18" fmla="*/ 1094893 h 1265507"/>
                  <a:gd name="connsiteX19" fmla="*/ 1756161 w 4026212"/>
                  <a:gd name="connsiteY19" fmla="*/ 1071231 h 1265507"/>
                  <a:gd name="connsiteX20" fmla="*/ 1859828 w 4026212"/>
                  <a:gd name="connsiteY20" fmla="*/ 1036675 h 1265507"/>
                  <a:gd name="connsiteX21" fmla="*/ 1865145 w 4026212"/>
                  <a:gd name="connsiteY21" fmla="*/ 978196 h 1265507"/>
                  <a:gd name="connsiteX22" fmla="*/ 1836226 w 4026212"/>
                  <a:gd name="connsiteY22" fmla="*/ 953856 h 1265507"/>
                  <a:gd name="connsiteX23" fmla="*/ 1754087 w 4026212"/>
                  <a:gd name="connsiteY23" fmla="*/ 962091 h 1265507"/>
                  <a:gd name="connsiteX24" fmla="*/ 1583966 w 4026212"/>
                  <a:gd name="connsiteY24" fmla="*/ 981896 h 1265507"/>
                  <a:gd name="connsiteX25" fmla="*/ 1238861 w 4026212"/>
                  <a:gd name="connsiteY25" fmla="*/ 989872 h 1265507"/>
                  <a:gd name="connsiteX26" fmla="*/ 785940 w 4026212"/>
                  <a:gd name="connsiteY26" fmla="*/ 970742 h 1265507"/>
                  <a:gd name="connsiteX27" fmla="*/ 440382 w 4026212"/>
                  <a:gd name="connsiteY27" fmla="*/ 944161 h 1265507"/>
                  <a:gd name="connsiteX28" fmla="*/ 158619 w 4026212"/>
                  <a:gd name="connsiteY28" fmla="*/ 900770 h 1265507"/>
                  <a:gd name="connsiteX29" fmla="*/ 33687 w 4026212"/>
                  <a:gd name="connsiteY29" fmla="*/ 855921 h 1265507"/>
                  <a:gd name="connsiteX30" fmla="*/ 7105 w 4026212"/>
                  <a:gd name="connsiteY30" fmla="*/ 818707 h 1265507"/>
                  <a:gd name="connsiteX31" fmla="*/ 142670 w 4026212"/>
                  <a:gd name="connsiteY31" fmla="*/ 800100 h 1265507"/>
                  <a:gd name="connsiteX32" fmla="*/ 520126 w 4026212"/>
                  <a:gd name="connsiteY32" fmla="*/ 805417 h 1265507"/>
                  <a:gd name="connsiteX33" fmla="*/ 863026 w 4026212"/>
                  <a:gd name="connsiteY33" fmla="*/ 813391 h 1265507"/>
                  <a:gd name="connsiteX34" fmla="*/ 1203268 w 4026212"/>
                  <a:gd name="connsiteY34" fmla="*/ 816049 h 1265507"/>
                  <a:gd name="connsiteX35" fmla="*/ 1527561 w 4026212"/>
                  <a:gd name="connsiteY35" fmla="*/ 800100 h 1265507"/>
                  <a:gd name="connsiteX36" fmla="*/ 1718947 w 4026212"/>
                  <a:gd name="connsiteY36" fmla="*/ 778835 h 1265507"/>
                  <a:gd name="connsiteX37" fmla="*/ 1793375 w 4026212"/>
                  <a:gd name="connsiteY37" fmla="*/ 752254 h 1265507"/>
                  <a:gd name="connsiteX38" fmla="*/ 1801802 w 4026212"/>
                  <a:gd name="connsiteY38" fmla="*/ 711783 h 1265507"/>
                  <a:gd name="connsiteX39" fmla="*/ 1792790 w 4026212"/>
                  <a:gd name="connsiteY39" fmla="*/ 677486 h 1265507"/>
                  <a:gd name="connsiteX0" fmla="*/ 4026212 w 4026212"/>
                  <a:gd name="connsiteY0" fmla="*/ 0 h 1265507"/>
                  <a:gd name="connsiteX1" fmla="*/ 3558380 w 4026212"/>
                  <a:gd name="connsiteY1" fmla="*/ 119617 h 1265507"/>
                  <a:gd name="connsiteX2" fmla="*/ 3159659 w 4026212"/>
                  <a:gd name="connsiteY2" fmla="*/ 257840 h 1265507"/>
                  <a:gd name="connsiteX3" fmla="*/ 2885870 w 4026212"/>
                  <a:gd name="connsiteY3" fmla="*/ 430619 h 1265507"/>
                  <a:gd name="connsiteX4" fmla="*/ 2742331 w 4026212"/>
                  <a:gd name="connsiteY4" fmla="*/ 574159 h 1265507"/>
                  <a:gd name="connsiteX5" fmla="*/ 2675877 w 4026212"/>
                  <a:gd name="connsiteY5" fmla="*/ 667193 h 1265507"/>
                  <a:gd name="connsiteX6" fmla="*/ 2580184 w 4026212"/>
                  <a:gd name="connsiteY6" fmla="*/ 831998 h 1265507"/>
                  <a:gd name="connsiteX7" fmla="*/ 2433987 w 4026212"/>
                  <a:gd name="connsiteY7" fmla="*/ 972879 h 1265507"/>
                  <a:gd name="connsiteX8" fmla="*/ 2120326 w 4026212"/>
                  <a:gd name="connsiteY8" fmla="*/ 1148317 h 1265507"/>
                  <a:gd name="connsiteX9" fmla="*/ 1713631 w 4026212"/>
                  <a:gd name="connsiteY9" fmla="*/ 1246668 h 1265507"/>
                  <a:gd name="connsiteX10" fmla="*/ 1182003 w 4026212"/>
                  <a:gd name="connsiteY10" fmla="*/ 1262617 h 1265507"/>
                  <a:gd name="connsiteX11" fmla="*/ 573289 w 4026212"/>
                  <a:gd name="connsiteY11" fmla="*/ 1209454 h 1265507"/>
                  <a:gd name="connsiteX12" fmla="*/ 166594 w 4026212"/>
                  <a:gd name="connsiteY12" fmla="*/ 1116419 h 1265507"/>
                  <a:gd name="connsiteX13" fmla="*/ 100140 w 4026212"/>
                  <a:gd name="connsiteY13" fmla="*/ 1065914 h 1265507"/>
                  <a:gd name="connsiteX14" fmla="*/ 233047 w 4026212"/>
                  <a:gd name="connsiteY14" fmla="*/ 1049965 h 1265507"/>
                  <a:gd name="connsiteX15" fmla="*/ 501519 w 4026212"/>
                  <a:gd name="connsiteY15" fmla="*/ 1071570 h 1265507"/>
                  <a:gd name="connsiteX16" fmla="*/ 849735 w 4026212"/>
                  <a:gd name="connsiteY16" fmla="*/ 1094033 h 1265507"/>
                  <a:gd name="connsiteX17" fmla="*/ 1188941 w 4026212"/>
                  <a:gd name="connsiteY17" fmla="*/ 1108784 h 1265507"/>
                  <a:gd name="connsiteX18" fmla="*/ 1517966 w 4026212"/>
                  <a:gd name="connsiteY18" fmla="*/ 1094893 h 1265507"/>
                  <a:gd name="connsiteX19" fmla="*/ 1756161 w 4026212"/>
                  <a:gd name="connsiteY19" fmla="*/ 1071231 h 1265507"/>
                  <a:gd name="connsiteX20" fmla="*/ 1859828 w 4026212"/>
                  <a:gd name="connsiteY20" fmla="*/ 1036675 h 1265507"/>
                  <a:gd name="connsiteX21" fmla="*/ 1865145 w 4026212"/>
                  <a:gd name="connsiteY21" fmla="*/ 978196 h 1265507"/>
                  <a:gd name="connsiteX22" fmla="*/ 1836226 w 4026212"/>
                  <a:gd name="connsiteY22" fmla="*/ 953856 h 1265507"/>
                  <a:gd name="connsiteX23" fmla="*/ 1754087 w 4026212"/>
                  <a:gd name="connsiteY23" fmla="*/ 962091 h 1265507"/>
                  <a:gd name="connsiteX24" fmla="*/ 1583966 w 4026212"/>
                  <a:gd name="connsiteY24" fmla="*/ 981896 h 1265507"/>
                  <a:gd name="connsiteX25" fmla="*/ 1238861 w 4026212"/>
                  <a:gd name="connsiteY25" fmla="*/ 989872 h 1265507"/>
                  <a:gd name="connsiteX26" fmla="*/ 785940 w 4026212"/>
                  <a:gd name="connsiteY26" fmla="*/ 970742 h 1265507"/>
                  <a:gd name="connsiteX27" fmla="*/ 440382 w 4026212"/>
                  <a:gd name="connsiteY27" fmla="*/ 944161 h 1265507"/>
                  <a:gd name="connsiteX28" fmla="*/ 158619 w 4026212"/>
                  <a:gd name="connsiteY28" fmla="*/ 900770 h 1265507"/>
                  <a:gd name="connsiteX29" fmla="*/ 33687 w 4026212"/>
                  <a:gd name="connsiteY29" fmla="*/ 855921 h 1265507"/>
                  <a:gd name="connsiteX30" fmla="*/ 7105 w 4026212"/>
                  <a:gd name="connsiteY30" fmla="*/ 818707 h 1265507"/>
                  <a:gd name="connsiteX31" fmla="*/ 142670 w 4026212"/>
                  <a:gd name="connsiteY31" fmla="*/ 800100 h 1265507"/>
                  <a:gd name="connsiteX32" fmla="*/ 520126 w 4026212"/>
                  <a:gd name="connsiteY32" fmla="*/ 805417 h 1265507"/>
                  <a:gd name="connsiteX33" fmla="*/ 863026 w 4026212"/>
                  <a:gd name="connsiteY33" fmla="*/ 813391 h 1265507"/>
                  <a:gd name="connsiteX34" fmla="*/ 1203268 w 4026212"/>
                  <a:gd name="connsiteY34" fmla="*/ 816049 h 1265507"/>
                  <a:gd name="connsiteX35" fmla="*/ 1527561 w 4026212"/>
                  <a:gd name="connsiteY35" fmla="*/ 800100 h 1265507"/>
                  <a:gd name="connsiteX36" fmla="*/ 1718947 w 4026212"/>
                  <a:gd name="connsiteY36" fmla="*/ 778835 h 1265507"/>
                  <a:gd name="connsiteX37" fmla="*/ 1793375 w 4026212"/>
                  <a:gd name="connsiteY37" fmla="*/ 752254 h 1265507"/>
                  <a:gd name="connsiteX38" fmla="*/ 1801802 w 4026212"/>
                  <a:gd name="connsiteY38" fmla="*/ 711783 h 1265507"/>
                  <a:gd name="connsiteX39" fmla="*/ 1792790 w 4026212"/>
                  <a:gd name="connsiteY39" fmla="*/ 677486 h 1265507"/>
                  <a:gd name="connsiteX0" fmla="*/ 4026212 w 4026212"/>
                  <a:gd name="connsiteY0" fmla="*/ 0 h 1265507"/>
                  <a:gd name="connsiteX1" fmla="*/ 3558380 w 4026212"/>
                  <a:gd name="connsiteY1" fmla="*/ 119617 h 1265507"/>
                  <a:gd name="connsiteX2" fmla="*/ 3159659 w 4026212"/>
                  <a:gd name="connsiteY2" fmla="*/ 257840 h 1265507"/>
                  <a:gd name="connsiteX3" fmla="*/ 2885870 w 4026212"/>
                  <a:gd name="connsiteY3" fmla="*/ 430619 h 1265507"/>
                  <a:gd name="connsiteX4" fmla="*/ 2742331 w 4026212"/>
                  <a:gd name="connsiteY4" fmla="*/ 574159 h 1265507"/>
                  <a:gd name="connsiteX5" fmla="*/ 2675877 w 4026212"/>
                  <a:gd name="connsiteY5" fmla="*/ 667193 h 1265507"/>
                  <a:gd name="connsiteX6" fmla="*/ 2580184 w 4026212"/>
                  <a:gd name="connsiteY6" fmla="*/ 831998 h 1265507"/>
                  <a:gd name="connsiteX7" fmla="*/ 2433987 w 4026212"/>
                  <a:gd name="connsiteY7" fmla="*/ 972879 h 1265507"/>
                  <a:gd name="connsiteX8" fmla="*/ 2120326 w 4026212"/>
                  <a:gd name="connsiteY8" fmla="*/ 1148317 h 1265507"/>
                  <a:gd name="connsiteX9" fmla="*/ 1713631 w 4026212"/>
                  <a:gd name="connsiteY9" fmla="*/ 1246668 h 1265507"/>
                  <a:gd name="connsiteX10" fmla="*/ 1182003 w 4026212"/>
                  <a:gd name="connsiteY10" fmla="*/ 1262617 h 1265507"/>
                  <a:gd name="connsiteX11" fmla="*/ 573289 w 4026212"/>
                  <a:gd name="connsiteY11" fmla="*/ 1209454 h 1265507"/>
                  <a:gd name="connsiteX12" fmla="*/ 166594 w 4026212"/>
                  <a:gd name="connsiteY12" fmla="*/ 1116419 h 1265507"/>
                  <a:gd name="connsiteX13" fmla="*/ 100140 w 4026212"/>
                  <a:gd name="connsiteY13" fmla="*/ 1065914 h 1265507"/>
                  <a:gd name="connsiteX14" fmla="*/ 233047 w 4026212"/>
                  <a:gd name="connsiteY14" fmla="*/ 1049965 h 1265507"/>
                  <a:gd name="connsiteX15" fmla="*/ 501519 w 4026212"/>
                  <a:gd name="connsiteY15" fmla="*/ 1071570 h 1265507"/>
                  <a:gd name="connsiteX16" fmla="*/ 849735 w 4026212"/>
                  <a:gd name="connsiteY16" fmla="*/ 1083739 h 1265507"/>
                  <a:gd name="connsiteX17" fmla="*/ 1188941 w 4026212"/>
                  <a:gd name="connsiteY17" fmla="*/ 1108784 h 1265507"/>
                  <a:gd name="connsiteX18" fmla="*/ 1517966 w 4026212"/>
                  <a:gd name="connsiteY18" fmla="*/ 1094893 h 1265507"/>
                  <a:gd name="connsiteX19" fmla="*/ 1756161 w 4026212"/>
                  <a:gd name="connsiteY19" fmla="*/ 1071231 h 1265507"/>
                  <a:gd name="connsiteX20" fmla="*/ 1859828 w 4026212"/>
                  <a:gd name="connsiteY20" fmla="*/ 1036675 h 1265507"/>
                  <a:gd name="connsiteX21" fmla="*/ 1865145 w 4026212"/>
                  <a:gd name="connsiteY21" fmla="*/ 978196 h 1265507"/>
                  <a:gd name="connsiteX22" fmla="*/ 1836226 w 4026212"/>
                  <a:gd name="connsiteY22" fmla="*/ 953856 h 1265507"/>
                  <a:gd name="connsiteX23" fmla="*/ 1754087 w 4026212"/>
                  <a:gd name="connsiteY23" fmla="*/ 962091 h 1265507"/>
                  <a:gd name="connsiteX24" fmla="*/ 1583966 w 4026212"/>
                  <a:gd name="connsiteY24" fmla="*/ 981896 h 1265507"/>
                  <a:gd name="connsiteX25" fmla="*/ 1238861 w 4026212"/>
                  <a:gd name="connsiteY25" fmla="*/ 989872 h 1265507"/>
                  <a:gd name="connsiteX26" fmla="*/ 785940 w 4026212"/>
                  <a:gd name="connsiteY26" fmla="*/ 970742 h 1265507"/>
                  <a:gd name="connsiteX27" fmla="*/ 440382 w 4026212"/>
                  <a:gd name="connsiteY27" fmla="*/ 944161 h 1265507"/>
                  <a:gd name="connsiteX28" fmla="*/ 158619 w 4026212"/>
                  <a:gd name="connsiteY28" fmla="*/ 900770 h 1265507"/>
                  <a:gd name="connsiteX29" fmla="*/ 33687 w 4026212"/>
                  <a:gd name="connsiteY29" fmla="*/ 855921 h 1265507"/>
                  <a:gd name="connsiteX30" fmla="*/ 7105 w 4026212"/>
                  <a:gd name="connsiteY30" fmla="*/ 818707 h 1265507"/>
                  <a:gd name="connsiteX31" fmla="*/ 142670 w 4026212"/>
                  <a:gd name="connsiteY31" fmla="*/ 800100 h 1265507"/>
                  <a:gd name="connsiteX32" fmla="*/ 520126 w 4026212"/>
                  <a:gd name="connsiteY32" fmla="*/ 805417 h 1265507"/>
                  <a:gd name="connsiteX33" fmla="*/ 863026 w 4026212"/>
                  <a:gd name="connsiteY33" fmla="*/ 813391 h 1265507"/>
                  <a:gd name="connsiteX34" fmla="*/ 1203268 w 4026212"/>
                  <a:gd name="connsiteY34" fmla="*/ 816049 h 1265507"/>
                  <a:gd name="connsiteX35" fmla="*/ 1527561 w 4026212"/>
                  <a:gd name="connsiteY35" fmla="*/ 800100 h 1265507"/>
                  <a:gd name="connsiteX36" fmla="*/ 1718947 w 4026212"/>
                  <a:gd name="connsiteY36" fmla="*/ 778835 h 1265507"/>
                  <a:gd name="connsiteX37" fmla="*/ 1793375 w 4026212"/>
                  <a:gd name="connsiteY37" fmla="*/ 752254 h 1265507"/>
                  <a:gd name="connsiteX38" fmla="*/ 1801802 w 4026212"/>
                  <a:gd name="connsiteY38" fmla="*/ 711783 h 1265507"/>
                  <a:gd name="connsiteX39" fmla="*/ 1792790 w 4026212"/>
                  <a:gd name="connsiteY39" fmla="*/ 677486 h 1265507"/>
                  <a:gd name="connsiteX0" fmla="*/ 4026212 w 4026212"/>
                  <a:gd name="connsiteY0" fmla="*/ 0 h 1265507"/>
                  <a:gd name="connsiteX1" fmla="*/ 3558380 w 4026212"/>
                  <a:gd name="connsiteY1" fmla="*/ 119617 h 1265507"/>
                  <a:gd name="connsiteX2" fmla="*/ 3159659 w 4026212"/>
                  <a:gd name="connsiteY2" fmla="*/ 257840 h 1265507"/>
                  <a:gd name="connsiteX3" fmla="*/ 2885870 w 4026212"/>
                  <a:gd name="connsiteY3" fmla="*/ 430619 h 1265507"/>
                  <a:gd name="connsiteX4" fmla="*/ 2742331 w 4026212"/>
                  <a:gd name="connsiteY4" fmla="*/ 574159 h 1265507"/>
                  <a:gd name="connsiteX5" fmla="*/ 2675877 w 4026212"/>
                  <a:gd name="connsiteY5" fmla="*/ 667193 h 1265507"/>
                  <a:gd name="connsiteX6" fmla="*/ 2580184 w 4026212"/>
                  <a:gd name="connsiteY6" fmla="*/ 831998 h 1265507"/>
                  <a:gd name="connsiteX7" fmla="*/ 2433987 w 4026212"/>
                  <a:gd name="connsiteY7" fmla="*/ 972879 h 1265507"/>
                  <a:gd name="connsiteX8" fmla="*/ 2120326 w 4026212"/>
                  <a:gd name="connsiteY8" fmla="*/ 1148317 h 1265507"/>
                  <a:gd name="connsiteX9" fmla="*/ 1713631 w 4026212"/>
                  <a:gd name="connsiteY9" fmla="*/ 1246668 h 1265507"/>
                  <a:gd name="connsiteX10" fmla="*/ 1182003 w 4026212"/>
                  <a:gd name="connsiteY10" fmla="*/ 1262617 h 1265507"/>
                  <a:gd name="connsiteX11" fmla="*/ 573289 w 4026212"/>
                  <a:gd name="connsiteY11" fmla="*/ 1209454 h 1265507"/>
                  <a:gd name="connsiteX12" fmla="*/ 166594 w 4026212"/>
                  <a:gd name="connsiteY12" fmla="*/ 1116419 h 1265507"/>
                  <a:gd name="connsiteX13" fmla="*/ 100140 w 4026212"/>
                  <a:gd name="connsiteY13" fmla="*/ 1065914 h 1265507"/>
                  <a:gd name="connsiteX14" fmla="*/ 233047 w 4026212"/>
                  <a:gd name="connsiteY14" fmla="*/ 1049965 h 1265507"/>
                  <a:gd name="connsiteX15" fmla="*/ 501519 w 4026212"/>
                  <a:gd name="connsiteY15" fmla="*/ 1071570 h 1265507"/>
                  <a:gd name="connsiteX16" fmla="*/ 849735 w 4026212"/>
                  <a:gd name="connsiteY16" fmla="*/ 1083739 h 1265507"/>
                  <a:gd name="connsiteX17" fmla="*/ 1188941 w 4026212"/>
                  <a:gd name="connsiteY17" fmla="*/ 1102607 h 1265507"/>
                  <a:gd name="connsiteX18" fmla="*/ 1517966 w 4026212"/>
                  <a:gd name="connsiteY18" fmla="*/ 1094893 h 1265507"/>
                  <a:gd name="connsiteX19" fmla="*/ 1756161 w 4026212"/>
                  <a:gd name="connsiteY19" fmla="*/ 1071231 h 1265507"/>
                  <a:gd name="connsiteX20" fmla="*/ 1859828 w 4026212"/>
                  <a:gd name="connsiteY20" fmla="*/ 1036675 h 1265507"/>
                  <a:gd name="connsiteX21" fmla="*/ 1865145 w 4026212"/>
                  <a:gd name="connsiteY21" fmla="*/ 978196 h 1265507"/>
                  <a:gd name="connsiteX22" fmla="*/ 1836226 w 4026212"/>
                  <a:gd name="connsiteY22" fmla="*/ 953856 h 1265507"/>
                  <a:gd name="connsiteX23" fmla="*/ 1754087 w 4026212"/>
                  <a:gd name="connsiteY23" fmla="*/ 962091 h 1265507"/>
                  <a:gd name="connsiteX24" fmla="*/ 1583966 w 4026212"/>
                  <a:gd name="connsiteY24" fmla="*/ 981896 h 1265507"/>
                  <a:gd name="connsiteX25" fmla="*/ 1238861 w 4026212"/>
                  <a:gd name="connsiteY25" fmla="*/ 989872 h 1265507"/>
                  <a:gd name="connsiteX26" fmla="*/ 785940 w 4026212"/>
                  <a:gd name="connsiteY26" fmla="*/ 970742 h 1265507"/>
                  <a:gd name="connsiteX27" fmla="*/ 440382 w 4026212"/>
                  <a:gd name="connsiteY27" fmla="*/ 944161 h 1265507"/>
                  <a:gd name="connsiteX28" fmla="*/ 158619 w 4026212"/>
                  <a:gd name="connsiteY28" fmla="*/ 900770 h 1265507"/>
                  <a:gd name="connsiteX29" fmla="*/ 33687 w 4026212"/>
                  <a:gd name="connsiteY29" fmla="*/ 855921 h 1265507"/>
                  <a:gd name="connsiteX30" fmla="*/ 7105 w 4026212"/>
                  <a:gd name="connsiteY30" fmla="*/ 818707 h 1265507"/>
                  <a:gd name="connsiteX31" fmla="*/ 142670 w 4026212"/>
                  <a:gd name="connsiteY31" fmla="*/ 800100 h 1265507"/>
                  <a:gd name="connsiteX32" fmla="*/ 520126 w 4026212"/>
                  <a:gd name="connsiteY32" fmla="*/ 805417 h 1265507"/>
                  <a:gd name="connsiteX33" fmla="*/ 863026 w 4026212"/>
                  <a:gd name="connsiteY33" fmla="*/ 813391 h 1265507"/>
                  <a:gd name="connsiteX34" fmla="*/ 1203268 w 4026212"/>
                  <a:gd name="connsiteY34" fmla="*/ 816049 h 1265507"/>
                  <a:gd name="connsiteX35" fmla="*/ 1527561 w 4026212"/>
                  <a:gd name="connsiteY35" fmla="*/ 800100 h 1265507"/>
                  <a:gd name="connsiteX36" fmla="*/ 1718947 w 4026212"/>
                  <a:gd name="connsiteY36" fmla="*/ 778835 h 1265507"/>
                  <a:gd name="connsiteX37" fmla="*/ 1793375 w 4026212"/>
                  <a:gd name="connsiteY37" fmla="*/ 752254 h 1265507"/>
                  <a:gd name="connsiteX38" fmla="*/ 1801802 w 4026212"/>
                  <a:gd name="connsiteY38" fmla="*/ 711783 h 1265507"/>
                  <a:gd name="connsiteX39" fmla="*/ 1792790 w 4026212"/>
                  <a:gd name="connsiteY39" fmla="*/ 677486 h 1265507"/>
                  <a:gd name="connsiteX0" fmla="*/ 4026212 w 4026212"/>
                  <a:gd name="connsiteY0" fmla="*/ 0 h 1265507"/>
                  <a:gd name="connsiteX1" fmla="*/ 3558380 w 4026212"/>
                  <a:gd name="connsiteY1" fmla="*/ 119617 h 1265507"/>
                  <a:gd name="connsiteX2" fmla="*/ 3159659 w 4026212"/>
                  <a:gd name="connsiteY2" fmla="*/ 257840 h 1265507"/>
                  <a:gd name="connsiteX3" fmla="*/ 2885870 w 4026212"/>
                  <a:gd name="connsiteY3" fmla="*/ 430619 h 1265507"/>
                  <a:gd name="connsiteX4" fmla="*/ 2742331 w 4026212"/>
                  <a:gd name="connsiteY4" fmla="*/ 574159 h 1265507"/>
                  <a:gd name="connsiteX5" fmla="*/ 2675877 w 4026212"/>
                  <a:gd name="connsiteY5" fmla="*/ 667193 h 1265507"/>
                  <a:gd name="connsiteX6" fmla="*/ 2580184 w 4026212"/>
                  <a:gd name="connsiteY6" fmla="*/ 831998 h 1265507"/>
                  <a:gd name="connsiteX7" fmla="*/ 2433987 w 4026212"/>
                  <a:gd name="connsiteY7" fmla="*/ 972879 h 1265507"/>
                  <a:gd name="connsiteX8" fmla="*/ 2120326 w 4026212"/>
                  <a:gd name="connsiteY8" fmla="*/ 1148317 h 1265507"/>
                  <a:gd name="connsiteX9" fmla="*/ 1713631 w 4026212"/>
                  <a:gd name="connsiteY9" fmla="*/ 1246668 h 1265507"/>
                  <a:gd name="connsiteX10" fmla="*/ 1182003 w 4026212"/>
                  <a:gd name="connsiteY10" fmla="*/ 1262617 h 1265507"/>
                  <a:gd name="connsiteX11" fmla="*/ 573289 w 4026212"/>
                  <a:gd name="connsiteY11" fmla="*/ 1209454 h 1265507"/>
                  <a:gd name="connsiteX12" fmla="*/ 166594 w 4026212"/>
                  <a:gd name="connsiteY12" fmla="*/ 1116419 h 1265507"/>
                  <a:gd name="connsiteX13" fmla="*/ 100140 w 4026212"/>
                  <a:gd name="connsiteY13" fmla="*/ 1065914 h 1265507"/>
                  <a:gd name="connsiteX14" fmla="*/ 233047 w 4026212"/>
                  <a:gd name="connsiteY14" fmla="*/ 1049965 h 1265507"/>
                  <a:gd name="connsiteX15" fmla="*/ 501519 w 4026212"/>
                  <a:gd name="connsiteY15" fmla="*/ 1071570 h 1265507"/>
                  <a:gd name="connsiteX16" fmla="*/ 849735 w 4026212"/>
                  <a:gd name="connsiteY16" fmla="*/ 1091974 h 1265507"/>
                  <a:gd name="connsiteX17" fmla="*/ 1188941 w 4026212"/>
                  <a:gd name="connsiteY17" fmla="*/ 1102607 h 1265507"/>
                  <a:gd name="connsiteX18" fmla="*/ 1517966 w 4026212"/>
                  <a:gd name="connsiteY18" fmla="*/ 1094893 h 1265507"/>
                  <a:gd name="connsiteX19" fmla="*/ 1756161 w 4026212"/>
                  <a:gd name="connsiteY19" fmla="*/ 1071231 h 1265507"/>
                  <a:gd name="connsiteX20" fmla="*/ 1859828 w 4026212"/>
                  <a:gd name="connsiteY20" fmla="*/ 1036675 h 1265507"/>
                  <a:gd name="connsiteX21" fmla="*/ 1865145 w 4026212"/>
                  <a:gd name="connsiteY21" fmla="*/ 978196 h 1265507"/>
                  <a:gd name="connsiteX22" fmla="*/ 1836226 w 4026212"/>
                  <a:gd name="connsiteY22" fmla="*/ 953856 h 1265507"/>
                  <a:gd name="connsiteX23" fmla="*/ 1754087 w 4026212"/>
                  <a:gd name="connsiteY23" fmla="*/ 962091 h 1265507"/>
                  <a:gd name="connsiteX24" fmla="*/ 1583966 w 4026212"/>
                  <a:gd name="connsiteY24" fmla="*/ 981896 h 1265507"/>
                  <a:gd name="connsiteX25" fmla="*/ 1238861 w 4026212"/>
                  <a:gd name="connsiteY25" fmla="*/ 989872 h 1265507"/>
                  <a:gd name="connsiteX26" fmla="*/ 785940 w 4026212"/>
                  <a:gd name="connsiteY26" fmla="*/ 970742 h 1265507"/>
                  <a:gd name="connsiteX27" fmla="*/ 440382 w 4026212"/>
                  <a:gd name="connsiteY27" fmla="*/ 944161 h 1265507"/>
                  <a:gd name="connsiteX28" fmla="*/ 158619 w 4026212"/>
                  <a:gd name="connsiteY28" fmla="*/ 900770 h 1265507"/>
                  <a:gd name="connsiteX29" fmla="*/ 33687 w 4026212"/>
                  <a:gd name="connsiteY29" fmla="*/ 855921 h 1265507"/>
                  <a:gd name="connsiteX30" fmla="*/ 7105 w 4026212"/>
                  <a:gd name="connsiteY30" fmla="*/ 818707 h 1265507"/>
                  <a:gd name="connsiteX31" fmla="*/ 142670 w 4026212"/>
                  <a:gd name="connsiteY31" fmla="*/ 800100 h 1265507"/>
                  <a:gd name="connsiteX32" fmla="*/ 520126 w 4026212"/>
                  <a:gd name="connsiteY32" fmla="*/ 805417 h 1265507"/>
                  <a:gd name="connsiteX33" fmla="*/ 863026 w 4026212"/>
                  <a:gd name="connsiteY33" fmla="*/ 813391 h 1265507"/>
                  <a:gd name="connsiteX34" fmla="*/ 1203268 w 4026212"/>
                  <a:gd name="connsiteY34" fmla="*/ 816049 h 1265507"/>
                  <a:gd name="connsiteX35" fmla="*/ 1527561 w 4026212"/>
                  <a:gd name="connsiteY35" fmla="*/ 800100 h 1265507"/>
                  <a:gd name="connsiteX36" fmla="*/ 1718947 w 4026212"/>
                  <a:gd name="connsiteY36" fmla="*/ 778835 h 1265507"/>
                  <a:gd name="connsiteX37" fmla="*/ 1793375 w 4026212"/>
                  <a:gd name="connsiteY37" fmla="*/ 752254 h 1265507"/>
                  <a:gd name="connsiteX38" fmla="*/ 1801802 w 4026212"/>
                  <a:gd name="connsiteY38" fmla="*/ 711783 h 1265507"/>
                  <a:gd name="connsiteX39" fmla="*/ 1792790 w 4026212"/>
                  <a:gd name="connsiteY39" fmla="*/ 677486 h 1265507"/>
                  <a:gd name="connsiteX0" fmla="*/ 4575957 w 4575957"/>
                  <a:gd name="connsiteY0" fmla="*/ 0 h 1374255"/>
                  <a:gd name="connsiteX1" fmla="*/ 3558380 w 4575957"/>
                  <a:gd name="connsiteY1" fmla="*/ 228365 h 1374255"/>
                  <a:gd name="connsiteX2" fmla="*/ 3159659 w 4575957"/>
                  <a:gd name="connsiteY2" fmla="*/ 366588 h 1374255"/>
                  <a:gd name="connsiteX3" fmla="*/ 2885870 w 4575957"/>
                  <a:gd name="connsiteY3" fmla="*/ 539367 h 1374255"/>
                  <a:gd name="connsiteX4" fmla="*/ 2742331 w 4575957"/>
                  <a:gd name="connsiteY4" fmla="*/ 682907 h 1374255"/>
                  <a:gd name="connsiteX5" fmla="*/ 2675877 w 4575957"/>
                  <a:gd name="connsiteY5" fmla="*/ 775941 h 1374255"/>
                  <a:gd name="connsiteX6" fmla="*/ 2580184 w 4575957"/>
                  <a:gd name="connsiteY6" fmla="*/ 940746 h 1374255"/>
                  <a:gd name="connsiteX7" fmla="*/ 2433987 w 4575957"/>
                  <a:gd name="connsiteY7" fmla="*/ 1081627 h 1374255"/>
                  <a:gd name="connsiteX8" fmla="*/ 2120326 w 4575957"/>
                  <a:gd name="connsiteY8" fmla="*/ 1257065 h 1374255"/>
                  <a:gd name="connsiteX9" fmla="*/ 1713631 w 4575957"/>
                  <a:gd name="connsiteY9" fmla="*/ 1355416 h 1374255"/>
                  <a:gd name="connsiteX10" fmla="*/ 1182003 w 4575957"/>
                  <a:gd name="connsiteY10" fmla="*/ 1371365 h 1374255"/>
                  <a:gd name="connsiteX11" fmla="*/ 573289 w 4575957"/>
                  <a:gd name="connsiteY11" fmla="*/ 1318202 h 1374255"/>
                  <a:gd name="connsiteX12" fmla="*/ 166594 w 4575957"/>
                  <a:gd name="connsiteY12" fmla="*/ 1225167 h 1374255"/>
                  <a:gd name="connsiteX13" fmla="*/ 100140 w 4575957"/>
                  <a:gd name="connsiteY13" fmla="*/ 1174662 h 1374255"/>
                  <a:gd name="connsiteX14" fmla="*/ 233047 w 4575957"/>
                  <a:gd name="connsiteY14" fmla="*/ 1158713 h 1374255"/>
                  <a:gd name="connsiteX15" fmla="*/ 501519 w 4575957"/>
                  <a:gd name="connsiteY15" fmla="*/ 1180318 h 1374255"/>
                  <a:gd name="connsiteX16" fmla="*/ 849735 w 4575957"/>
                  <a:gd name="connsiteY16" fmla="*/ 1200722 h 1374255"/>
                  <a:gd name="connsiteX17" fmla="*/ 1188941 w 4575957"/>
                  <a:gd name="connsiteY17" fmla="*/ 1211355 h 1374255"/>
                  <a:gd name="connsiteX18" fmla="*/ 1517966 w 4575957"/>
                  <a:gd name="connsiteY18" fmla="*/ 1203641 h 1374255"/>
                  <a:gd name="connsiteX19" fmla="*/ 1756161 w 4575957"/>
                  <a:gd name="connsiteY19" fmla="*/ 1179979 h 1374255"/>
                  <a:gd name="connsiteX20" fmla="*/ 1859828 w 4575957"/>
                  <a:gd name="connsiteY20" fmla="*/ 1145423 h 1374255"/>
                  <a:gd name="connsiteX21" fmla="*/ 1865145 w 4575957"/>
                  <a:gd name="connsiteY21" fmla="*/ 1086944 h 1374255"/>
                  <a:gd name="connsiteX22" fmla="*/ 1836226 w 4575957"/>
                  <a:gd name="connsiteY22" fmla="*/ 1062604 h 1374255"/>
                  <a:gd name="connsiteX23" fmla="*/ 1754087 w 4575957"/>
                  <a:gd name="connsiteY23" fmla="*/ 1070839 h 1374255"/>
                  <a:gd name="connsiteX24" fmla="*/ 1583966 w 4575957"/>
                  <a:gd name="connsiteY24" fmla="*/ 1090644 h 1374255"/>
                  <a:gd name="connsiteX25" fmla="*/ 1238861 w 4575957"/>
                  <a:gd name="connsiteY25" fmla="*/ 1098620 h 1374255"/>
                  <a:gd name="connsiteX26" fmla="*/ 785940 w 4575957"/>
                  <a:gd name="connsiteY26" fmla="*/ 1079490 h 1374255"/>
                  <a:gd name="connsiteX27" fmla="*/ 440382 w 4575957"/>
                  <a:gd name="connsiteY27" fmla="*/ 1052909 h 1374255"/>
                  <a:gd name="connsiteX28" fmla="*/ 158619 w 4575957"/>
                  <a:gd name="connsiteY28" fmla="*/ 1009518 h 1374255"/>
                  <a:gd name="connsiteX29" fmla="*/ 33687 w 4575957"/>
                  <a:gd name="connsiteY29" fmla="*/ 964669 h 1374255"/>
                  <a:gd name="connsiteX30" fmla="*/ 7105 w 4575957"/>
                  <a:gd name="connsiteY30" fmla="*/ 927455 h 1374255"/>
                  <a:gd name="connsiteX31" fmla="*/ 142670 w 4575957"/>
                  <a:gd name="connsiteY31" fmla="*/ 908848 h 1374255"/>
                  <a:gd name="connsiteX32" fmla="*/ 520126 w 4575957"/>
                  <a:gd name="connsiteY32" fmla="*/ 914165 h 1374255"/>
                  <a:gd name="connsiteX33" fmla="*/ 863026 w 4575957"/>
                  <a:gd name="connsiteY33" fmla="*/ 922139 h 1374255"/>
                  <a:gd name="connsiteX34" fmla="*/ 1203268 w 4575957"/>
                  <a:gd name="connsiteY34" fmla="*/ 924797 h 1374255"/>
                  <a:gd name="connsiteX35" fmla="*/ 1527561 w 4575957"/>
                  <a:gd name="connsiteY35" fmla="*/ 908848 h 1374255"/>
                  <a:gd name="connsiteX36" fmla="*/ 1718947 w 4575957"/>
                  <a:gd name="connsiteY36" fmla="*/ 887583 h 1374255"/>
                  <a:gd name="connsiteX37" fmla="*/ 1793375 w 4575957"/>
                  <a:gd name="connsiteY37" fmla="*/ 861002 h 1374255"/>
                  <a:gd name="connsiteX38" fmla="*/ 1801802 w 4575957"/>
                  <a:gd name="connsiteY38" fmla="*/ 820531 h 1374255"/>
                  <a:gd name="connsiteX39" fmla="*/ 1792790 w 4575957"/>
                  <a:gd name="connsiteY39" fmla="*/ 786234 h 1374255"/>
                  <a:gd name="connsiteX0" fmla="*/ 4575957 w 4575957"/>
                  <a:gd name="connsiteY0" fmla="*/ 0 h 1395303"/>
                  <a:gd name="connsiteX1" fmla="*/ 3558380 w 4575957"/>
                  <a:gd name="connsiteY1" fmla="*/ 249413 h 1395303"/>
                  <a:gd name="connsiteX2" fmla="*/ 3159659 w 4575957"/>
                  <a:gd name="connsiteY2" fmla="*/ 387636 h 1395303"/>
                  <a:gd name="connsiteX3" fmla="*/ 2885870 w 4575957"/>
                  <a:gd name="connsiteY3" fmla="*/ 560415 h 1395303"/>
                  <a:gd name="connsiteX4" fmla="*/ 2742331 w 4575957"/>
                  <a:gd name="connsiteY4" fmla="*/ 703955 h 1395303"/>
                  <a:gd name="connsiteX5" fmla="*/ 2675877 w 4575957"/>
                  <a:gd name="connsiteY5" fmla="*/ 796989 h 1395303"/>
                  <a:gd name="connsiteX6" fmla="*/ 2580184 w 4575957"/>
                  <a:gd name="connsiteY6" fmla="*/ 961794 h 1395303"/>
                  <a:gd name="connsiteX7" fmla="*/ 2433987 w 4575957"/>
                  <a:gd name="connsiteY7" fmla="*/ 1102675 h 1395303"/>
                  <a:gd name="connsiteX8" fmla="*/ 2120326 w 4575957"/>
                  <a:gd name="connsiteY8" fmla="*/ 1278113 h 1395303"/>
                  <a:gd name="connsiteX9" fmla="*/ 1713631 w 4575957"/>
                  <a:gd name="connsiteY9" fmla="*/ 1376464 h 1395303"/>
                  <a:gd name="connsiteX10" fmla="*/ 1182003 w 4575957"/>
                  <a:gd name="connsiteY10" fmla="*/ 1392413 h 1395303"/>
                  <a:gd name="connsiteX11" fmla="*/ 573289 w 4575957"/>
                  <a:gd name="connsiteY11" fmla="*/ 1339250 h 1395303"/>
                  <a:gd name="connsiteX12" fmla="*/ 166594 w 4575957"/>
                  <a:gd name="connsiteY12" fmla="*/ 1246215 h 1395303"/>
                  <a:gd name="connsiteX13" fmla="*/ 100140 w 4575957"/>
                  <a:gd name="connsiteY13" fmla="*/ 1195710 h 1395303"/>
                  <a:gd name="connsiteX14" fmla="*/ 233047 w 4575957"/>
                  <a:gd name="connsiteY14" fmla="*/ 1179761 h 1395303"/>
                  <a:gd name="connsiteX15" fmla="*/ 501519 w 4575957"/>
                  <a:gd name="connsiteY15" fmla="*/ 1201366 h 1395303"/>
                  <a:gd name="connsiteX16" fmla="*/ 849735 w 4575957"/>
                  <a:gd name="connsiteY16" fmla="*/ 1221770 h 1395303"/>
                  <a:gd name="connsiteX17" fmla="*/ 1188941 w 4575957"/>
                  <a:gd name="connsiteY17" fmla="*/ 1232403 h 1395303"/>
                  <a:gd name="connsiteX18" fmla="*/ 1517966 w 4575957"/>
                  <a:gd name="connsiteY18" fmla="*/ 1224689 h 1395303"/>
                  <a:gd name="connsiteX19" fmla="*/ 1756161 w 4575957"/>
                  <a:gd name="connsiteY19" fmla="*/ 1201027 h 1395303"/>
                  <a:gd name="connsiteX20" fmla="*/ 1859828 w 4575957"/>
                  <a:gd name="connsiteY20" fmla="*/ 1166471 h 1395303"/>
                  <a:gd name="connsiteX21" fmla="*/ 1865145 w 4575957"/>
                  <a:gd name="connsiteY21" fmla="*/ 1107992 h 1395303"/>
                  <a:gd name="connsiteX22" fmla="*/ 1836226 w 4575957"/>
                  <a:gd name="connsiteY22" fmla="*/ 1083652 h 1395303"/>
                  <a:gd name="connsiteX23" fmla="*/ 1754087 w 4575957"/>
                  <a:gd name="connsiteY23" fmla="*/ 1091887 h 1395303"/>
                  <a:gd name="connsiteX24" fmla="*/ 1583966 w 4575957"/>
                  <a:gd name="connsiteY24" fmla="*/ 1111692 h 1395303"/>
                  <a:gd name="connsiteX25" fmla="*/ 1238861 w 4575957"/>
                  <a:gd name="connsiteY25" fmla="*/ 1119668 h 1395303"/>
                  <a:gd name="connsiteX26" fmla="*/ 785940 w 4575957"/>
                  <a:gd name="connsiteY26" fmla="*/ 1100538 h 1395303"/>
                  <a:gd name="connsiteX27" fmla="*/ 440382 w 4575957"/>
                  <a:gd name="connsiteY27" fmla="*/ 1073957 h 1395303"/>
                  <a:gd name="connsiteX28" fmla="*/ 158619 w 4575957"/>
                  <a:gd name="connsiteY28" fmla="*/ 1030566 h 1395303"/>
                  <a:gd name="connsiteX29" fmla="*/ 33687 w 4575957"/>
                  <a:gd name="connsiteY29" fmla="*/ 985717 h 1395303"/>
                  <a:gd name="connsiteX30" fmla="*/ 7105 w 4575957"/>
                  <a:gd name="connsiteY30" fmla="*/ 948503 h 1395303"/>
                  <a:gd name="connsiteX31" fmla="*/ 142670 w 4575957"/>
                  <a:gd name="connsiteY31" fmla="*/ 929896 h 1395303"/>
                  <a:gd name="connsiteX32" fmla="*/ 520126 w 4575957"/>
                  <a:gd name="connsiteY32" fmla="*/ 935213 h 1395303"/>
                  <a:gd name="connsiteX33" fmla="*/ 863026 w 4575957"/>
                  <a:gd name="connsiteY33" fmla="*/ 943187 h 1395303"/>
                  <a:gd name="connsiteX34" fmla="*/ 1203268 w 4575957"/>
                  <a:gd name="connsiteY34" fmla="*/ 945845 h 1395303"/>
                  <a:gd name="connsiteX35" fmla="*/ 1527561 w 4575957"/>
                  <a:gd name="connsiteY35" fmla="*/ 929896 h 1395303"/>
                  <a:gd name="connsiteX36" fmla="*/ 1718947 w 4575957"/>
                  <a:gd name="connsiteY36" fmla="*/ 908631 h 1395303"/>
                  <a:gd name="connsiteX37" fmla="*/ 1793375 w 4575957"/>
                  <a:gd name="connsiteY37" fmla="*/ 882050 h 1395303"/>
                  <a:gd name="connsiteX38" fmla="*/ 1801802 w 4575957"/>
                  <a:gd name="connsiteY38" fmla="*/ 841579 h 1395303"/>
                  <a:gd name="connsiteX39" fmla="*/ 1792790 w 4575957"/>
                  <a:gd name="connsiteY39" fmla="*/ 807282 h 1395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4575957" h="1395303">
                    <a:moveTo>
                      <a:pt x="4575957" y="0"/>
                    </a:moveTo>
                    <a:lnTo>
                      <a:pt x="3558380" y="249413"/>
                    </a:lnTo>
                    <a:cubicBezTo>
                      <a:pt x="3322330" y="314019"/>
                      <a:pt x="3271744" y="335802"/>
                      <a:pt x="3159659" y="387636"/>
                    </a:cubicBezTo>
                    <a:cubicBezTo>
                      <a:pt x="3047574" y="439470"/>
                      <a:pt x="2955425" y="507695"/>
                      <a:pt x="2885870" y="560415"/>
                    </a:cubicBezTo>
                    <a:cubicBezTo>
                      <a:pt x="2816315" y="613135"/>
                      <a:pt x="2777330" y="664526"/>
                      <a:pt x="2742331" y="703955"/>
                    </a:cubicBezTo>
                    <a:cubicBezTo>
                      <a:pt x="2707332" y="743384"/>
                      <a:pt x="2702901" y="754016"/>
                      <a:pt x="2675877" y="796989"/>
                    </a:cubicBezTo>
                    <a:cubicBezTo>
                      <a:pt x="2648853" y="839962"/>
                      <a:pt x="2620499" y="910846"/>
                      <a:pt x="2580184" y="961794"/>
                    </a:cubicBezTo>
                    <a:cubicBezTo>
                      <a:pt x="2539869" y="1012742"/>
                      <a:pt x="2510630" y="1049955"/>
                      <a:pt x="2433987" y="1102675"/>
                    </a:cubicBezTo>
                    <a:cubicBezTo>
                      <a:pt x="2357344" y="1155395"/>
                      <a:pt x="2240385" y="1232482"/>
                      <a:pt x="2120326" y="1278113"/>
                    </a:cubicBezTo>
                    <a:cubicBezTo>
                      <a:pt x="2000267" y="1323744"/>
                      <a:pt x="1870018" y="1357414"/>
                      <a:pt x="1713631" y="1376464"/>
                    </a:cubicBezTo>
                    <a:cubicBezTo>
                      <a:pt x="1557244" y="1395514"/>
                      <a:pt x="1372060" y="1398615"/>
                      <a:pt x="1182003" y="1392413"/>
                    </a:cubicBezTo>
                    <a:cubicBezTo>
                      <a:pt x="991946" y="1386211"/>
                      <a:pt x="742524" y="1363616"/>
                      <a:pt x="573289" y="1339250"/>
                    </a:cubicBezTo>
                    <a:cubicBezTo>
                      <a:pt x="404054" y="1314884"/>
                      <a:pt x="245452" y="1270138"/>
                      <a:pt x="166594" y="1246215"/>
                    </a:cubicBezTo>
                    <a:cubicBezTo>
                      <a:pt x="87736" y="1222292"/>
                      <a:pt x="89065" y="1206786"/>
                      <a:pt x="100140" y="1195710"/>
                    </a:cubicBezTo>
                    <a:cubicBezTo>
                      <a:pt x="111215" y="1184634"/>
                      <a:pt x="166151" y="1178818"/>
                      <a:pt x="233047" y="1179761"/>
                    </a:cubicBezTo>
                    <a:cubicBezTo>
                      <a:pt x="299944" y="1180704"/>
                      <a:pt x="398738" y="1194365"/>
                      <a:pt x="501519" y="1201366"/>
                    </a:cubicBezTo>
                    <a:lnTo>
                      <a:pt x="849735" y="1221770"/>
                    </a:lnTo>
                    <a:cubicBezTo>
                      <a:pt x="964305" y="1226943"/>
                      <a:pt x="1077569" y="1231917"/>
                      <a:pt x="1188941" y="1232403"/>
                    </a:cubicBezTo>
                    <a:cubicBezTo>
                      <a:pt x="1300313" y="1232889"/>
                      <a:pt x="1423429" y="1229918"/>
                      <a:pt x="1517966" y="1224689"/>
                    </a:cubicBezTo>
                    <a:cubicBezTo>
                      <a:pt x="1612503" y="1219460"/>
                      <a:pt x="1699184" y="1210730"/>
                      <a:pt x="1756161" y="1201027"/>
                    </a:cubicBezTo>
                    <a:cubicBezTo>
                      <a:pt x="1813138" y="1191324"/>
                      <a:pt x="1841664" y="1181977"/>
                      <a:pt x="1859828" y="1166471"/>
                    </a:cubicBezTo>
                    <a:cubicBezTo>
                      <a:pt x="1877992" y="1150965"/>
                      <a:pt x="1869079" y="1121795"/>
                      <a:pt x="1865145" y="1107992"/>
                    </a:cubicBezTo>
                    <a:cubicBezTo>
                      <a:pt x="1861211" y="1094189"/>
                      <a:pt x="1854736" y="1086336"/>
                      <a:pt x="1836226" y="1083652"/>
                    </a:cubicBezTo>
                    <a:cubicBezTo>
                      <a:pt x="1817716" y="1080968"/>
                      <a:pt x="1796130" y="1087214"/>
                      <a:pt x="1754087" y="1091887"/>
                    </a:cubicBezTo>
                    <a:cubicBezTo>
                      <a:pt x="1712044" y="1096560"/>
                      <a:pt x="1669837" y="1107062"/>
                      <a:pt x="1583966" y="1111692"/>
                    </a:cubicBezTo>
                    <a:cubicBezTo>
                      <a:pt x="1498095" y="1116322"/>
                      <a:pt x="1371865" y="1121527"/>
                      <a:pt x="1238861" y="1119668"/>
                    </a:cubicBezTo>
                    <a:cubicBezTo>
                      <a:pt x="1105857" y="1117809"/>
                      <a:pt x="936914" y="1106915"/>
                      <a:pt x="785940" y="1100538"/>
                    </a:cubicBezTo>
                    <a:cubicBezTo>
                      <a:pt x="652860" y="1092919"/>
                      <a:pt x="544936" y="1085619"/>
                      <a:pt x="440382" y="1073957"/>
                    </a:cubicBezTo>
                    <a:cubicBezTo>
                      <a:pt x="335829" y="1062295"/>
                      <a:pt x="226402" y="1045273"/>
                      <a:pt x="158619" y="1030566"/>
                    </a:cubicBezTo>
                    <a:cubicBezTo>
                      <a:pt x="90837" y="1015859"/>
                      <a:pt x="58939" y="999394"/>
                      <a:pt x="33687" y="985717"/>
                    </a:cubicBezTo>
                    <a:cubicBezTo>
                      <a:pt x="8435" y="972040"/>
                      <a:pt x="-11059" y="957806"/>
                      <a:pt x="7105" y="948503"/>
                    </a:cubicBezTo>
                    <a:cubicBezTo>
                      <a:pt x="25269" y="939200"/>
                      <a:pt x="57167" y="932111"/>
                      <a:pt x="142670" y="929896"/>
                    </a:cubicBezTo>
                    <a:cubicBezTo>
                      <a:pt x="228173" y="927681"/>
                      <a:pt x="520126" y="935213"/>
                      <a:pt x="520126" y="935213"/>
                    </a:cubicBezTo>
                    <a:lnTo>
                      <a:pt x="863026" y="943187"/>
                    </a:lnTo>
                    <a:cubicBezTo>
                      <a:pt x="976883" y="944959"/>
                      <a:pt x="1092512" y="948060"/>
                      <a:pt x="1203268" y="945845"/>
                    </a:cubicBezTo>
                    <a:cubicBezTo>
                      <a:pt x="1314024" y="943630"/>
                      <a:pt x="1441615" y="936098"/>
                      <a:pt x="1527561" y="929896"/>
                    </a:cubicBezTo>
                    <a:cubicBezTo>
                      <a:pt x="1613507" y="923694"/>
                      <a:pt x="1674645" y="916605"/>
                      <a:pt x="1718947" y="908631"/>
                    </a:cubicBezTo>
                    <a:cubicBezTo>
                      <a:pt x="1763249" y="900657"/>
                      <a:pt x="1779566" y="893225"/>
                      <a:pt x="1793375" y="882050"/>
                    </a:cubicBezTo>
                    <a:cubicBezTo>
                      <a:pt x="1807184" y="870875"/>
                      <a:pt x="1801900" y="854040"/>
                      <a:pt x="1801802" y="841579"/>
                    </a:cubicBezTo>
                    <a:cubicBezTo>
                      <a:pt x="1801705" y="829118"/>
                      <a:pt x="1798106" y="817472"/>
                      <a:pt x="1792790" y="807282"/>
                    </a:cubicBezTo>
                  </a:path>
                </a:pathLst>
              </a:cu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xmlns="" id="{634B00C5-E6A8-45D7-BEC2-81C341E2129B}"/>
                </a:ext>
              </a:extLst>
            </p:cNvPr>
            <p:cNvGrpSpPr/>
            <p:nvPr/>
          </p:nvGrpSpPr>
          <p:grpSpPr>
            <a:xfrm>
              <a:off x="2999716" y="581971"/>
              <a:ext cx="2290164" cy="2611714"/>
              <a:chOff x="2418832" y="1389303"/>
              <a:chExt cx="2784854" cy="3175862"/>
            </a:xfrm>
            <a:solidFill>
              <a:srgbClr val="B58B6F"/>
            </a:solidFill>
          </p:grpSpPr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xmlns="" id="{224D78E6-EFB1-4FC3-AF91-956BBF144C96}"/>
                  </a:ext>
                </a:extLst>
              </p:cNvPr>
              <p:cNvSpPr/>
              <p:nvPr/>
            </p:nvSpPr>
            <p:spPr>
              <a:xfrm>
                <a:off x="2418832" y="1389303"/>
                <a:ext cx="2784854" cy="3175862"/>
              </a:xfrm>
              <a:custGeom>
                <a:avLst/>
                <a:gdLst>
                  <a:gd name="connsiteX0" fmla="*/ 1318280 w 2784854"/>
                  <a:gd name="connsiteY0" fmla="*/ 0 h 2108755"/>
                  <a:gd name="connsiteX1" fmla="*/ 1070906 w 2784854"/>
                  <a:gd name="connsiteY1" fmla="*/ 256208 h 2108755"/>
                  <a:gd name="connsiteX2" fmla="*/ 850037 w 2784854"/>
                  <a:gd name="connsiteY2" fmla="*/ 649356 h 2108755"/>
                  <a:gd name="connsiteX3" fmla="*/ 633584 w 2784854"/>
                  <a:gd name="connsiteY3" fmla="*/ 861391 h 2108755"/>
                  <a:gd name="connsiteX4" fmla="*/ 390628 w 2784854"/>
                  <a:gd name="connsiteY4" fmla="*/ 1104348 h 2108755"/>
                  <a:gd name="connsiteX5" fmla="*/ 94663 w 2784854"/>
                  <a:gd name="connsiteY5" fmla="*/ 1351721 h 2108755"/>
                  <a:gd name="connsiteX6" fmla="*/ 1897 w 2784854"/>
                  <a:gd name="connsiteY6" fmla="*/ 1568174 h 2108755"/>
                  <a:gd name="connsiteX7" fmla="*/ 46071 w 2784854"/>
                  <a:gd name="connsiteY7" fmla="*/ 1775791 h 2108755"/>
                  <a:gd name="connsiteX8" fmla="*/ 205097 w 2784854"/>
                  <a:gd name="connsiteY8" fmla="*/ 1970156 h 2108755"/>
                  <a:gd name="connsiteX9" fmla="*/ 523150 w 2784854"/>
                  <a:gd name="connsiteY9" fmla="*/ 2102678 h 2108755"/>
                  <a:gd name="connsiteX10" fmla="*/ 911880 w 2784854"/>
                  <a:gd name="connsiteY10" fmla="*/ 2067339 h 2108755"/>
                  <a:gd name="connsiteX11" fmla="*/ 1256437 w 2784854"/>
                  <a:gd name="connsiteY11" fmla="*/ 1899478 h 2108755"/>
                  <a:gd name="connsiteX12" fmla="*/ 1618663 w 2784854"/>
                  <a:gd name="connsiteY12" fmla="*/ 1634435 h 2108755"/>
                  <a:gd name="connsiteX13" fmla="*/ 1932297 w 2784854"/>
                  <a:gd name="connsiteY13" fmla="*/ 1329635 h 2108755"/>
                  <a:gd name="connsiteX14" fmla="*/ 2108993 w 2784854"/>
                  <a:gd name="connsiteY14" fmla="*/ 1095513 h 2108755"/>
                  <a:gd name="connsiteX15" fmla="*/ 2179671 w 2784854"/>
                  <a:gd name="connsiteY15" fmla="*/ 985078 h 2108755"/>
                  <a:gd name="connsiteX16" fmla="*/ 2254767 w 2784854"/>
                  <a:gd name="connsiteY16" fmla="*/ 923235 h 2108755"/>
                  <a:gd name="connsiteX17" fmla="*/ 2453550 w 2784854"/>
                  <a:gd name="connsiteY17" fmla="*/ 759791 h 2108755"/>
                  <a:gd name="connsiteX18" fmla="*/ 2643497 w 2784854"/>
                  <a:gd name="connsiteY18" fmla="*/ 569843 h 2108755"/>
                  <a:gd name="connsiteX19" fmla="*/ 2784854 w 2784854"/>
                  <a:gd name="connsiteY19" fmla="*/ 362226 h 2108755"/>
                  <a:gd name="connsiteX0" fmla="*/ 2515952 w 2784854"/>
                  <a:gd name="connsiteY0" fmla="*/ 0 h 2445469"/>
                  <a:gd name="connsiteX1" fmla="*/ 1070906 w 2784854"/>
                  <a:gd name="connsiteY1" fmla="*/ 592922 h 2445469"/>
                  <a:gd name="connsiteX2" fmla="*/ 850037 w 2784854"/>
                  <a:gd name="connsiteY2" fmla="*/ 986070 h 2445469"/>
                  <a:gd name="connsiteX3" fmla="*/ 633584 w 2784854"/>
                  <a:gd name="connsiteY3" fmla="*/ 1198105 h 2445469"/>
                  <a:gd name="connsiteX4" fmla="*/ 390628 w 2784854"/>
                  <a:gd name="connsiteY4" fmla="*/ 1441062 h 2445469"/>
                  <a:gd name="connsiteX5" fmla="*/ 94663 w 2784854"/>
                  <a:gd name="connsiteY5" fmla="*/ 1688435 h 2445469"/>
                  <a:gd name="connsiteX6" fmla="*/ 1897 w 2784854"/>
                  <a:gd name="connsiteY6" fmla="*/ 1904888 h 2445469"/>
                  <a:gd name="connsiteX7" fmla="*/ 46071 w 2784854"/>
                  <a:gd name="connsiteY7" fmla="*/ 2112505 h 2445469"/>
                  <a:gd name="connsiteX8" fmla="*/ 205097 w 2784854"/>
                  <a:gd name="connsiteY8" fmla="*/ 2306870 h 2445469"/>
                  <a:gd name="connsiteX9" fmla="*/ 523150 w 2784854"/>
                  <a:gd name="connsiteY9" fmla="*/ 2439392 h 2445469"/>
                  <a:gd name="connsiteX10" fmla="*/ 911880 w 2784854"/>
                  <a:gd name="connsiteY10" fmla="*/ 2404053 h 2445469"/>
                  <a:gd name="connsiteX11" fmla="*/ 1256437 w 2784854"/>
                  <a:gd name="connsiteY11" fmla="*/ 2236192 h 2445469"/>
                  <a:gd name="connsiteX12" fmla="*/ 1618663 w 2784854"/>
                  <a:gd name="connsiteY12" fmla="*/ 1971149 h 2445469"/>
                  <a:gd name="connsiteX13" fmla="*/ 1932297 w 2784854"/>
                  <a:gd name="connsiteY13" fmla="*/ 1666349 h 2445469"/>
                  <a:gd name="connsiteX14" fmla="*/ 2108993 w 2784854"/>
                  <a:gd name="connsiteY14" fmla="*/ 1432227 h 2445469"/>
                  <a:gd name="connsiteX15" fmla="*/ 2179671 w 2784854"/>
                  <a:gd name="connsiteY15" fmla="*/ 1321792 h 2445469"/>
                  <a:gd name="connsiteX16" fmla="*/ 2254767 w 2784854"/>
                  <a:gd name="connsiteY16" fmla="*/ 1259949 h 2445469"/>
                  <a:gd name="connsiteX17" fmla="*/ 2453550 w 2784854"/>
                  <a:gd name="connsiteY17" fmla="*/ 1096505 h 2445469"/>
                  <a:gd name="connsiteX18" fmla="*/ 2643497 w 2784854"/>
                  <a:gd name="connsiteY18" fmla="*/ 906557 h 2445469"/>
                  <a:gd name="connsiteX19" fmla="*/ 2784854 w 2784854"/>
                  <a:gd name="connsiteY19" fmla="*/ 698940 h 2445469"/>
                  <a:gd name="connsiteX0" fmla="*/ 2692252 w 2784854"/>
                  <a:gd name="connsiteY0" fmla="*/ -1 h 2786172"/>
                  <a:gd name="connsiteX1" fmla="*/ 1070906 w 2784854"/>
                  <a:gd name="connsiteY1" fmla="*/ 933625 h 2786172"/>
                  <a:gd name="connsiteX2" fmla="*/ 850037 w 2784854"/>
                  <a:gd name="connsiteY2" fmla="*/ 1326773 h 2786172"/>
                  <a:gd name="connsiteX3" fmla="*/ 633584 w 2784854"/>
                  <a:gd name="connsiteY3" fmla="*/ 1538808 h 2786172"/>
                  <a:gd name="connsiteX4" fmla="*/ 390628 w 2784854"/>
                  <a:gd name="connsiteY4" fmla="*/ 1781765 h 2786172"/>
                  <a:gd name="connsiteX5" fmla="*/ 94663 w 2784854"/>
                  <a:gd name="connsiteY5" fmla="*/ 2029138 h 2786172"/>
                  <a:gd name="connsiteX6" fmla="*/ 1897 w 2784854"/>
                  <a:gd name="connsiteY6" fmla="*/ 2245591 h 2786172"/>
                  <a:gd name="connsiteX7" fmla="*/ 46071 w 2784854"/>
                  <a:gd name="connsiteY7" fmla="*/ 2453208 h 2786172"/>
                  <a:gd name="connsiteX8" fmla="*/ 205097 w 2784854"/>
                  <a:gd name="connsiteY8" fmla="*/ 2647573 h 2786172"/>
                  <a:gd name="connsiteX9" fmla="*/ 523150 w 2784854"/>
                  <a:gd name="connsiteY9" fmla="*/ 2780095 h 2786172"/>
                  <a:gd name="connsiteX10" fmla="*/ 911880 w 2784854"/>
                  <a:gd name="connsiteY10" fmla="*/ 2744756 h 2786172"/>
                  <a:gd name="connsiteX11" fmla="*/ 1256437 w 2784854"/>
                  <a:gd name="connsiteY11" fmla="*/ 2576895 h 2786172"/>
                  <a:gd name="connsiteX12" fmla="*/ 1618663 w 2784854"/>
                  <a:gd name="connsiteY12" fmla="*/ 2311852 h 2786172"/>
                  <a:gd name="connsiteX13" fmla="*/ 1932297 w 2784854"/>
                  <a:gd name="connsiteY13" fmla="*/ 2007052 h 2786172"/>
                  <a:gd name="connsiteX14" fmla="*/ 2108993 w 2784854"/>
                  <a:gd name="connsiteY14" fmla="*/ 1772930 h 2786172"/>
                  <a:gd name="connsiteX15" fmla="*/ 2179671 w 2784854"/>
                  <a:gd name="connsiteY15" fmla="*/ 1662495 h 2786172"/>
                  <a:gd name="connsiteX16" fmla="*/ 2254767 w 2784854"/>
                  <a:gd name="connsiteY16" fmla="*/ 1600652 h 2786172"/>
                  <a:gd name="connsiteX17" fmla="*/ 2453550 w 2784854"/>
                  <a:gd name="connsiteY17" fmla="*/ 1437208 h 2786172"/>
                  <a:gd name="connsiteX18" fmla="*/ 2643497 w 2784854"/>
                  <a:gd name="connsiteY18" fmla="*/ 1247260 h 2786172"/>
                  <a:gd name="connsiteX19" fmla="*/ 2784854 w 2784854"/>
                  <a:gd name="connsiteY19" fmla="*/ 1039643 h 2786172"/>
                  <a:gd name="connsiteX0" fmla="*/ 2692252 w 2784854"/>
                  <a:gd name="connsiteY0" fmla="*/ -1 h 2786172"/>
                  <a:gd name="connsiteX1" fmla="*/ 1730776 w 2784854"/>
                  <a:gd name="connsiteY1" fmla="*/ 407928 h 2786172"/>
                  <a:gd name="connsiteX2" fmla="*/ 1070906 w 2784854"/>
                  <a:gd name="connsiteY2" fmla="*/ 933625 h 2786172"/>
                  <a:gd name="connsiteX3" fmla="*/ 850037 w 2784854"/>
                  <a:gd name="connsiteY3" fmla="*/ 1326773 h 2786172"/>
                  <a:gd name="connsiteX4" fmla="*/ 633584 w 2784854"/>
                  <a:gd name="connsiteY4" fmla="*/ 1538808 h 2786172"/>
                  <a:gd name="connsiteX5" fmla="*/ 390628 w 2784854"/>
                  <a:gd name="connsiteY5" fmla="*/ 1781765 h 2786172"/>
                  <a:gd name="connsiteX6" fmla="*/ 94663 w 2784854"/>
                  <a:gd name="connsiteY6" fmla="*/ 2029138 h 2786172"/>
                  <a:gd name="connsiteX7" fmla="*/ 1897 w 2784854"/>
                  <a:gd name="connsiteY7" fmla="*/ 2245591 h 2786172"/>
                  <a:gd name="connsiteX8" fmla="*/ 46071 w 2784854"/>
                  <a:gd name="connsiteY8" fmla="*/ 2453208 h 2786172"/>
                  <a:gd name="connsiteX9" fmla="*/ 205097 w 2784854"/>
                  <a:gd name="connsiteY9" fmla="*/ 2647573 h 2786172"/>
                  <a:gd name="connsiteX10" fmla="*/ 523150 w 2784854"/>
                  <a:gd name="connsiteY10" fmla="*/ 2780095 h 2786172"/>
                  <a:gd name="connsiteX11" fmla="*/ 911880 w 2784854"/>
                  <a:gd name="connsiteY11" fmla="*/ 2744756 h 2786172"/>
                  <a:gd name="connsiteX12" fmla="*/ 1256437 w 2784854"/>
                  <a:gd name="connsiteY12" fmla="*/ 2576895 h 2786172"/>
                  <a:gd name="connsiteX13" fmla="*/ 1618663 w 2784854"/>
                  <a:gd name="connsiteY13" fmla="*/ 2311852 h 2786172"/>
                  <a:gd name="connsiteX14" fmla="*/ 1932297 w 2784854"/>
                  <a:gd name="connsiteY14" fmla="*/ 2007052 h 2786172"/>
                  <a:gd name="connsiteX15" fmla="*/ 2108993 w 2784854"/>
                  <a:gd name="connsiteY15" fmla="*/ 1772930 h 2786172"/>
                  <a:gd name="connsiteX16" fmla="*/ 2179671 w 2784854"/>
                  <a:gd name="connsiteY16" fmla="*/ 1662495 h 2786172"/>
                  <a:gd name="connsiteX17" fmla="*/ 2254767 w 2784854"/>
                  <a:gd name="connsiteY17" fmla="*/ 1600652 h 2786172"/>
                  <a:gd name="connsiteX18" fmla="*/ 2453550 w 2784854"/>
                  <a:gd name="connsiteY18" fmla="*/ 1437208 h 2786172"/>
                  <a:gd name="connsiteX19" fmla="*/ 2643497 w 2784854"/>
                  <a:gd name="connsiteY19" fmla="*/ 1247260 h 2786172"/>
                  <a:gd name="connsiteX20" fmla="*/ 2784854 w 2784854"/>
                  <a:gd name="connsiteY20" fmla="*/ 1039643 h 2786172"/>
                  <a:gd name="connsiteX0" fmla="*/ 2693939 w 2784854"/>
                  <a:gd name="connsiteY0" fmla="*/ 0 h 3175862"/>
                  <a:gd name="connsiteX1" fmla="*/ 1730776 w 2784854"/>
                  <a:gd name="connsiteY1" fmla="*/ 797618 h 3175862"/>
                  <a:gd name="connsiteX2" fmla="*/ 1070906 w 2784854"/>
                  <a:gd name="connsiteY2" fmla="*/ 1323315 h 3175862"/>
                  <a:gd name="connsiteX3" fmla="*/ 850037 w 2784854"/>
                  <a:gd name="connsiteY3" fmla="*/ 1716463 h 3175862"/>
                  <a:gd name="connsiteX4" fmla="*/ 633584 w 2784854"/>
                  <a:gd name="connsiteY4" fmla="*/ 1928498 h 3175862"/>
                  <a:gd name="connsiteX5" fmla="*/ 390628 w 2784854"/>
                  <a:gd name="connsiteY5" fmla="*/ 2171455 h 3175862"/>
                  <a:gd name="connsiteX6" fmla="*/ 94663 w 2784854"/>
                  <a:gd name="connsiteY6" fmla="*/ 2418828 h 3175862"/>
                  <a:gd name="connsiteX7" fmla="*/ 1897 w 2784854"/>
                  <a:gd name="connsiteY7" fmla="*/ 2635281 h 3175862"/>
                  <a:gd name="connsiteX8" fmla="*/ 46071 w 2784854"/>
                  <a:gd name="connsiteY8" fmla="*/ 2842898 h 3175862"/>
                  <a:gd name="connsiteX9" fmla="*/ 205097 w 2784854"/>
                  <a:gd name="connsiteY9" fmla="*/ 3037263 h 3175862"/>
                  <a:gd name="connsiteX10" fmla="*/ 523150 w 2784854"/>
                  <a:gd name="connsiteY10" fmla="*/ 3169785 h 3175862"/>
                  <a:gd name="connsiteX11" fmla="*/ 911880 w 2784854"/>
                  <a:gd name="connsiteY11" fmla="*/ 3134446 h 3175862"/>
                  <a:gd name="connsiteX12" fmla="*/ 1256437 w 2784854"/>
                  <a:gd name="connsiteY12" fmla="*/ 2966585 h 3175862"/>
                  <a:gd name="connsiteX13" fmla="*/ 1618663 w 2784854"/>
                  <a:gd name="connsiteY13" fmla="*/ 2701542 h 3175862"/>
                  <a:gd name="connsiteX14" fmla="*/ 1932297 w 2784854"/>
                  <a:gd name="connsiteY14" fmla="*/ 2396742 h 3175862"/>
                  <a:gd name="connsiteX15" fmla="*/ 2108993 w 2784854"/>
                  <a:gd name="connsiteY15" fmla="*/ 2162620 h 3175862"/>
                  <a:gd name="connsiteX16" fmla="*/ 2179671 w 2784854"/>
                  <a:gd name="connsiteY16" fmla="*/ 2052185 h 3175862"/>
                  <a:gd name="connsiteX17" fmla="*/ 2254767 w 2784854"/>
                  <a:gd name="connsiteY17" fmla="*/ 1990342 h 3175862"/>
                  <a:gd name="connsiteX18" fmla="*/ 2453550 w 2784854"/>
                  <a:gd name="connsiteY18" fmla="*/ 1826898 h 3175862"/>
                  <a:gd name="connsiteX19" fmla="*/ 2643497 w 2784854"/>
                  <a:gd name="connsiteY19" fmla="*/ 1636950 h 3175862"/>
                  <a:gd name="connsiteX20" fmla="*/ 2784854 w 2784854"/>
                  <a:gd name="connsiteY20" fmla="*/ 1429333 h 3175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784854" h="3175862">
                    <a:moveTo>
                      <a:pt x="2693939" y="0"/>
                    </a:moveTo>
                    <a:cubicBezTo>
                      <a:pt x="2589085" y="54377"/>
                      <a:pt x="2001000" y="642014"/>
                      <a:pt x="1730776" y="797618"/>
                    </a:cubicBezTo>
                    <a:cubicBezTo>
                      <a:pt x="1460552" y="953222"/>
                      <a:pt x="1217696" y="1170174"/>
                      <a:pt x="1070906" y="1323315"/>
                    </a:cubicBezTo>
                    <a:cubicBezTo>
                      <a:pt x="924116" y="1476456"/>
                      <a:pt x="922924" y="1615599"/>
                      <a:pt x="850037" y="1716463"/>
                    </a:cubicBezTo>
                    <a:cubicBezTo>
                      <a:pt x="777150" y="1817327"/>
                      <a:pt x="633584" y="1928498"/>
                      <a:pt x="633584" y="1928498"/>
                    </a:cubicBezTo>
                    <a:cubicBezTo>
                      <a:pt x="557016" y="2004330"/>
                      <a:pt x="480448" y="2089733"/>
                      <a:pt x="390628" y="2171455"/>
                    </a:cubicBezTo>
                    <a:cubicBezTo>
                      <a:pt x="300808" y="2253177"/>
                      <a:pt x="159451" y="2341524"/>
                      <a:pt x="94663" y="2418828"/>
                    </a:cubicBezTo>
                    <a:cubicBezTo>
                      <a:pt x="29875" y="2496132"/>
                      <a:pt x="9996" y="2564603"/>
                      <a:pt x="1897" y="2635281"/>
                    </a:cubicBezTo>
                    <a:cubicBezTo>
                      <a:pt x="-6202" y="2705959"/>
                      <a:pt x="12204" y="2775901"/>
                      <a:pt x="46071" y="2842898"/>
                    </a:cubicBezTo>
                    <a:cubicBezTo>
                      <a:pt x="79938" y="2909895"/>
                      <a:pt x="125584" y="2982782"/>
                      <a:pt x="205097" y="3037263"/>
                    </a:cubicBezTo>
                    <a:cubicBezTo>
                      <a:pt x="284610" y="3091744"/>
                      <a:pt x="405353" y="3153588"/>
                      <a:pt x="523150" y="3169785"/>
                    </a:cubicBezTo>
                    <a:cubicBezTo>
                      <a:pt x="640947" y="3185982"/>
                      <a:pt x="789666" y="3168313"/>
                      <a:pt x="911880" y="3134446"/>
                    </a:cubicBezTo>
                    <a:cubicBezTo>
                      <a:pt x="1034094" y="3100579"/>
                      <a:pt x="1138640" y="3038736"/>
                      <a:pt x="1256437" y="2966585"/>
                    </a:cubicBezTo>
                    <a:cubicBezTo>
                      <a:pt x="1374234" y="2894434"/>
                      <a:pt x="1506020" y="2796516"/>
                      <a:pt x="1618663" y="2701542"/>
                    </a:cubicBezTo>
                    <a:cubicBezTo>
                      <a:pt x="1731306" y="2606568"/>
                      <a:pt x="1850575" y="2486562"/>
                      <a:pt x="1932297" y="2396742"/>
                    </a:cubicBezTo>
                    <a:cubicBezTo>
                      <a:pt x="2014019" y="2306922"/>
                      <a:pt x="2067764" y="2220046"/>
                      <a:pt x="2108993" y="2162620"/>
                    </a:cubicBezTo>
                    <a:cubicBezTo>
                      <a:pt x="2150222" y="2105194"/>
                      <a:pt x="2155375" y="2080898"/>
                      <a:pt x="2179671" y="2052185"/>
                    </a:cubicBezTo>
                    <a:cubicBezTo>
                      <a:pt x="2203967" y="2023472"/>
                      <a:pt x="2254767" y="1990342"/>
                      <a:pt x="2254767" y="1990342"/>
                    </a:cubicBezTo>
                    <a:cubicBezTo>
                      <a:pt x="2300414" y="1952794"/>
                      <a:pt x="2388762" y="1885797"/>
                      <a:pt x="2453550" y="1826898"/>
                    </a:cubicBezTo>
                    <a:cubicBezTo>
                      <a:pt x="2518338" y="1767999"/>
                      <a:pt x="2588280" y="1703211"/>
                      <a:pt x="2643497" y="1636950"/>
                    </a:cubicBezTo>
                    <a:cubicBezTo>
                      <a:pt x="2698714" y="1570689"/>
                      <a:pt x="2741784" y="1500011"/>
                      <a:pt x="2784854" y="1429333"/>
                    </a:cubicBezTo>
                  </a:path>
                </a:pathLst>
              </a:cu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xmlns="" id="{F7AA75C1-DFEF-4695-AD0F-A951F2A56B72}"/>
                  </a:ext>
                </a:extLst>
              </p:cNvPr>
              <p:cNvSpPr/>
              <p:nvPr/>
            </p:nvSpPr>
            <p:spPr>
              <a:xfrm>
                <a:off x="2436339" y="3655962"/>
                <a:ext cx="880298" cy="801379"/>
              </a:xfrm>
              <a:custGeom>
                <a:avLst/>
                <a:gdLst>
                  <a:gd name="connsiteX0" fmla="*/ 669087 w 880298"/>
                  <a:gd name="connsiteY0" fmla="*/ 216100 h 799049"/>
                  <a:gd name="connsiteX1" fmla="*/ 607244 w 880298"/>
                  <a:gd name="connsiteY1" fmla="*/ 48239 h 799049"/>
                  <a:gd name="connsiteX2" fmla="*/ 536565 w 880298"/>
                  <a:gd name="connsiteY2" fmla="*/ 4066 h 799049"/>
                  <a:gd name="connsiteX3" fmla="*/ 430548 w 880298"/>
                  <a:gd name="connsiteY3" fmla="*/ 8483 h 799049"/>
                  <a:gd name="connsiteX4" fmla="*/ 337783 w 880298"/>
                  <a:gd name="connsiteY4" fmla="*/ 61492 h 799049"/>
                  <a:gd name="connsiteX5" fmla="*/ 156670 w 880298"/>
                  <a:gd name="connsiteY5" fmla="*/ 189596 h 799049"/>
                  <a:gd name="connsiteX6" fmla="*/ 24148 w 880298"/>
                  <a:gd name="connsiteY6" fmla="*/ 326535 h 799049"/>
                  <a:gd name="connsiteX7" fmla="*/ 2061 w 880298"/>
                  <a:gd name="connsiteY7" fmla="*/ 441387 h 799049"/>
                  <a:gd name="connsiteX8" fmla="*/ 50652 w 880298"/>
                  <a:gd name="connsiteY8" fmla="*/ 587161 h 799049"/>
                  <a:gd name="connsiteX9" fmla="*/ 165504 w 880298"/>
                  <a:gd name="connsiteY9" fmla="*/ 737353 h 799049"/>
                  <a:gd name="connsiteX10" fmla="*/ 342200 w 880298"/>
                  <a:gd name="connsiteY10" fmla="*/ 794779 h 799049"/>
                  <a:gd name="connsiteX11" fmla="*/ 483557 w 880298"/>
                  <a:gd name="connsiteY11" fmla="*/ 785944 h 799049"/>
                  <a:gd name="connsiteX12" fmla="*/ 598409 w 880298"/>
                  <a:gd name="connsiteY12" fmla="*/ 715266 h 799049"/>
                  <a:gd name="connsiteX13" fmla="*/ 757435 w 880298"/>
                  <a:gd name="connsiteY13" fmla="*/ 609248 h 799049"/>
                  <a:gd name="connsiteX14" fmla="*/ 845783 w 880298"/>
                  <a:gd name="connsiteY14" fmla="*/ 542987 h 799049"/>
                  <a:gd name="connsiteX15" fmla="*/ 876704 w 880298"/>
                  <a:gd name="connsiteY15" fmla="*/ 472309 h 799049"/>
                  <a:gd name="connsiteX16" fmla="*/ 876704 w 880298"/>
                  <a:gd name="connsiteY16" fmla="*/ 423718 h 799049"/>
                  <a:gd name="connsiteX17" fmla="*/ 850200 w 880298"/>
                  <a:gd name="connsiteY17" fmla="*/ 361874 h 799049"/>
                  <a:gd name="connsiteX18" fmla="*/ 788357 w 880298"/>
                  <a:gd name="connsiteY18" fmla="*/ 247022 h 799049"/>
                  <a:gd name="connsiteX19" fmla="*/ 651418 w 880298"/>
                  <a:gd name="connsiteY19" fmla="*/ 57074 h 799049"/>
                  <a:gd name="connsiteX20" fmla="*/ 571904 w 880298"/>
                  <a:gd name="connsiteY20" fmla="*/ 12900 h 799049"/>
                  <a:gd name="connsiteX0" fmla="*/ 607244 w 880298"/>
                  <a:gd name="connsiteY0" fmla="*/ 48239 h 799049"/>
                  <a:gd name="connsiteX1" fmla="*/ 536565 w 880298"/>
                  <a:gd name="connsiteY1" fmla="*/ 4066 h 799049"/>
                  <a:gd name="connsiteX2" fmla="*/ 430548 w 880298"/>
                  <a:gd name="connsiteY2" fmla="*/ 8483 h 799049"/>
                  <a:gd name="connsiteX3" fmla="*/ 337783 w 880298"/>
                  <a:gd name="connsiteY3" fmla="*/ 61492 h 799049"/>
                  <a:gd name="connsiteX4" fmla="*/ 156670 w 880298"/>
                  <a:gd name="connsiteY4" fmla="*/ 189596 h 799049"/>
                  <a:gd name="connsiteX5" fmla="*/ 24148 w 880298"/>
                  <a:gd name="connsiteY5" fmla="*/ 326535 h 799049"/>
                  <a:gd name="connsiteX6" fmla="*/ 2061 w 880298"/>
                  <a:gd name="connsiteY6" fmla="*/ 441387 h 799049"/>
                  <a:gd name="connsiteX7" fmla="*/ 50652 w 880298"/>
                  <a:gd name="connsiteY7" fmla="*/ 587161 h 799049"/>
                  <a:gd name="connsiteX8" fmla="*/ 165504 w 880298"/>
                  <a:gd name="connsiteY8" fmla="*/ 737353 h 799049"/>
                  <a:gd name="connsiteX9" fmla="*/ 342200 w 880298"/>
                  <a:gd name="connsiteY9" fmla="*/ 794779 h 799049"/>
                  <a:gd name="connsiteX10" fmla="*/ 483557 w 880298"/>
                  <a:gd name="connsiteY10" fmla="*/ 785944 h 799049"/>
                  <a:gd name="connsiteX11" fmla="*/ 598409 w 880298"/>
                  <a:gd name="connsiteY11" fmla="*/ 715266 h 799049"/>
                  <a:gd name="connsiteX12" fmla="*/ 757435 w 880298"/>
                  <a:gd name="connsiteY12" fmla="*/ 609248 h 799049"/>
                  <a:gd name="connsiteX13" fmla="*/ 845783 w 880298"/>
                  <a:gd name="connsiteY13" fmla="*/ 542987 h 799049"/>
                  <a:gd name="connsiteX14" fmla="*/ 876704 w 880298"/>
                  <a:gd name="connsiteY14" fmla="*/ 472309 h 799049"/>
                  <a:gd name="connsiteX15" fmla="*/ 876704 w 880298"/>
                  <a:gd name="connsiteY15" fmla="*/ 423718 h 799049"/>
                  <a:gd name="connsiteX16" fmla="*/ 850200 w 880298"/>
                  <a:gd name="connsiteY16" fmla="*/ 361874 h 799049"/>
                  <a:gd name="connsiteX17" fmla="*/ 788357 w 880298"/>
                  <a:gd name="connsiteY17" fmla="*/ 247022 h 799049"/>
                  <a:gd name="connsiteX18" fmla="*/ 651418 w 880298"/>
                  <a:gd name="connsiteY18" fmla="*/ 57074 h 799049"/>
                  <a:gd name="connsiteX19" fmla="*/ 571904 w 880298"/>
                  <a:gd name="connsiteY19" fmla="*/ 12900 h 799049"/>
                  <a:gd name="connsiteX0" fmla="*/ 536565 w 880298"/>
                  <a:gd name="connsiteY0" fmla="*/ 4066 h 799049"/>
                  <a:gd name="connsiteX1" fmla="*/ 430548 w 880298"/>
                  <a:gd name="connsiteY1" fmla="*/ 8483 h 799049"/>
                  <a:gd name="connsiteX2" fmla="*/ 337783 w 880298"/>
                  <a:gd name="connsiteY2" fmla="*/ 61492 h 799049"/>
                  <a:gd name="connsiteX3" fmla="*/ 156670 w 880298"/>
                  <a:gd name="connsiteY3" fmla="*/ 189596 h 799049"/>
                  <a:gd name="connsiteX4" fmla="*/ 24148 w 880298"/>
                  <a:gd name="connsiteY4" fmla="*/ 326535 h 799049"/>
                  <a:gd name="connsiteX5" fmla="*/ 2061 w 880298"/>
                  <a:gd name="connsiteY5" fmla="*/ 441387 h 799049"/>
                  <a:gd name="connsiteX6" fmla="*/ 50652 w 880298"/>
                  <a:gd name="connsiteY6" fmla="*/ 587161 h 799049"/>
                  <a:gd name="connsiteX7" fmla="*/ 165504 w 880298"/>
                  <a:gd name="connsiteY7" fmla="*/ 737353 h 799049"/>
                  <a:gd name="connsiteX8" fmla="*/ 342200 w 880298"/>
                  <a:gd name="connsiteY8" fmla="*/ 794779 h 799049"/>
                  <a:gd name="connsiteX9" fmla="*/ 483557 w 880298"/>
                  <a:gd name="connsiteY9" fmla="*/ 785944 h 799049"/>
                  <a:gd name="connsiteX10" fmla="*/ 598409 w 880298"/>
                  <a:gd name="connsiteY10" fmla="*/ 715266 h 799049"/>
                  <a:gd name="connsiteX11" fmla="*/ 757435 w 880298"/>
                  <a:gd name="connsiteY11" fmla="*/ 609248 h 799049"/>
                  <a:gd name="connsiteX12" fmla="*/ 845783 w 880298"/>
                  <a:gd name="connsiteY12" fmla="*/ 542987 h 799049"/>
                  <a:gd name="connsiteX13" fmla="*/ 876704 w 880298"/>
                  <a:gd name="connsiteY13" fmla="*/ 472309 h 799049"/>
                  <a:gd name="connsiteX14" fmla="*/ 876704 w 880298"/>
                  <a:gd name="connsiteY14" fmla="*/ 423718 h 799049"/>
                  <a:gd name="connsiteX15" fmla="*/ 850200 w 880298"/>
                  <a:gd name="connsiteY15" fmla="*/ 361874 h 799049"/>
                  <a:gd name="connsiteX16" fmla="*/ 788357 w 880298"/>
                  <a:gd name="connsiteY16" fmla="*/ 247022 h 799049"/>
                  <a:gd name="connsiteX17" fmla="*/ 651418 w 880298"/>
                  <a:gd name="connsiteY17" fmla="*/ 57074 h 799049"/>
                  <a:gd name="connsiteX18" fmla="*/ 571904 w 880298"/>
                  <a:gd name="connsiteY18" fmla="*/ 12900 h 799049"/>
                  <a:gd name="connsiteX0" fmla="*/ 536565 w 880298"/>
                  <a:gd name="connsiteY0" fmla="*/ 4066 h 799049"/>
                  <a:gd name="connsiteX1" fmla="*/ 430548 w 880298"/>
                  <a:gd name="connsiteY1" fmla="*/ 8483 h 799049"/>
                  <a:gd name="connsiteX2" fmla="*/ 337783 w 880298"/>
                  <a:gd name="connsiteY2" fmla="*/ 61492 h 799049"/>
                  <a:gd name="connsiteX3" fmla="*/ 156670 w 880298"/>
                  <a:gd name="connsiteY3" fmla="*/ 189596 h 799049"/>
                  <a:gd name="connsiteX4" fmla="*/ 24148 w 880298"/>
                  <a:gd name="connsiteY4" fmla="*/ 326535 h 799049"/>
                  <a:gd name="connsiteX5" fmla="*/ 2061 w 880298"/>
                  <a:gd name="connsiteY5" fmla="*/ 441387 h 799049"/>
                  <a:gd name="connsiteX6" fmla="*/ 50652 w 880298"/>
                  <a:gd name="connsiteY6" fmla="*/ 587161 h 799049"/>
                  <a:gd name="connsiteX7" fmla="*/ 165504 w 880298"/>
                  <a:gd name="connsiteY7" fmla="*/ 737353 h 799049"/>
                  <a:gd name="connsiteX8" fmla="*/ 342200 w 880298"/>
                  <a:gd name="connsiteY8" fmla="*/ 794779 h 799049"/>
                  <a:gd name="connsiteX9" fmla="*/ 483557 w 880298"/>
                  <a:gd name="connsiteY9" fmla="*/ 785944 h 799049"/>
                  <a:gd name="connsiteX10" fmla="*/ 598409 w 880298"/>
                  <a:gd name="connsiteY10" fmla="*/ 715266 h 799049"/>
                  <a:gd name="connsiteX11" fmla="*/ 757435 w 880298"/>
                  <a:gd name="connsiteY11" fmla="*/ 609248 h 799049"/>
                  <a:gd name="connsiteX12" fmla="*/ 845783 w 880298"/>
                  <a:gd name="connsiteY12" fmla="*/ 542987 h 799049"/>
                  <a:gd name="connsiteX13" fmla="*/ 876704 w 880298"/>
                  <a:gd name="connsiteY13" fmla="*/ 472309 h 799049"/>
                  <a:gd name="connsiteX14" fmla="*/ 876704 w 880298"/>
                  <a:gd name="connsiteY14" fmla="*/ 423718 h 799049"/>
                  <a:gd name="connsiteX15" fmla="*/ 850200 w 880298"/>
                  <a:gd name="connsiteY15" fmla="*/ 361874 h 799049"/>
                  <a:gd name="connsiteX16" fmla="*/ 788357 w 880298"/>
                  <a:gd name="connsiteY16" fmla="*/ 247022 h 799049"/>
                  <a:gd name="connsiteX17" fmla="*/ 651418 w 880298"/>
                  <a:gd name="connsiteY17" fmla="*/ 57074 h 799049"/>
                  <a:gd name="connsiteX18" fmla="*/ 571904 w 880298"/>
                  <a:gd name="connsiteY18" fmla="*/ 12900 h 799049"/>
                  <a:gd name="connsiteX19" fmla="*/ 536565 w 880298"/>
                  <a:gd name="connsiteY19" fmla="*/ 4066 h 799049"/>
                  <a:gd name="connsiteX0" fmla="*/ 536565 w 880298"/>
                  <a:gd name="connsiteY0" fmla="*/ 4066 h 799049"/>
                  <a:gd name="connsiteX1" fmla="*/ 430548 w 880298"/>
                  <a:gd name="connsiteY1" fmla="*/ 8483 h 799049"/>
                  <a:gd name="connsiteX2" fmla="*/ 337783 w 880298"/>
                  <a:gd name="connsiteY2" fmla="*/ 61492 h 799049"/>
                  <a:gd name="connsiteX3" fmla="*/ 156670 w 880298"/>
                  <a:gd name="connsiteY3" fmla="*/ 189596 h 799049"/>
                  <a:gd name="connsiteX4" fmla="*/ 24148 w 880298"/>
                  <a:gd name="connsiteY4" fmla="*/ 326535 h 799049"/>
                  <a:gd name="connsiteX5" fmla="*/ 2061 w 880298"/>
                  <a:gd name="connsiteY5" fmla="*/ 441387 h 799049"/>
                  <a:gd name="connsiteX6" fmla="*/ 50652 w 880298"/>
                  <a:gd name="connsiteY6" fmla="*/ 587161 h 799049"/>
                  <a:gd name="connsiteX7" fmla="*/ 165504 w 880298"/>
                  <a:gd name="connsiteY7" fmla="*/ 737353 h 799049"/>
                  <a:gd name="connsiteX8" fmla="*/ 342200 w 880298"/>
                  <a:gd name="connsiteY8" fmla="*/ 794779 h 799049"/>
                  <a:gd name="connsiteX9" fmla="*/ 483557 w 880298"/>
                  <a:gd name="connsiteY9" fmla="*/ 785944 h 799049"/>
                  <a:gd name="connsiteX10" fmla="*/ 598409 w 880298"/>
                  <a:gd name="connsiteY10" fmla="*/ 715266 h 799049"/>
                  <a:gd name="connsiteX11" fmla="*/ 757435 w 880298"/>
                  <a:gd name="connsiteY11" fmla="*/ 609248 h 799049"/>
                  <a:gd name="connsiteX12" fmla="*/ 845783 w 880298"/>
                  <a:gd name="connsiteY12" fmla="*/ 542987 h 799049"/>
                  <a:gd name="connsiteX13" fmla="*/ 876704 w 880298"/>
                  <a:gd name="connsiteY13" fmla="*/ 472309 h 799049"/>
                  <a:gd name="connsiteX14" fmla="*/ 876704 w 880298"/>
                  <a:gd name="connsiteY14" fmla="*/ 423718 h 799049"/>
                  <a:gd name="connsiteX15" fmla="*/ 850200 w 880298"/>
                  <a:gd name="connsiteY15" fmla="*/ 361874 h 799049"/>
                  <a:gd name="connsiteX16" fmla="*/ 788357 w 880298"/>
                  <a:gd name="connsiteY16" fmla="*/ 247022 h 799049"/>
                  <a:gd name="connsiteX17" fmla="*/ 651418 w 880298"/>
                  <a:gd name="connsiteY17" fmla="*/ 57074 h 799049"/>
                  <a:gd name="connsiteX18" fmla="*/ 571904 w 880298"/>
                  <a:gd name="connsiteY18" fmla="*/ 12900 h 799049"/>
                  <a:gd name="connsiteX19" fmla="*/ 536565 w 880298"/>
                  <a:gd name="connsiteY19" fmla="*/ 4066 h 799049"/>
                  <a:gd name="connsiteX0" fmla="*/ 536565 w 880298"/>
                  <a:gd name="connsiteY0" fmla="*/ 4066 h 799049"/>
                  <a:gd name="connsiteX1" fmla="*/ 430548 w 880298"/>
                  <a:gd name="connsiteY1" fmla="*/ 8483 h 799049"/>
                  <a:gd name="connsiteX2" fmla="*/ 337783 w 880298"/>
                  <a:gd name="connsiteY2" fmla="*/ 61492 h 799049"/>
                  <a:gd name="connsiteX3" fmla="*/ 156670 w 880298"/>
                  <a:gd name="connsiteY3" fmla="*/ 189596 h 799049"/>
                  <a:gd name="connsiteX4" fmla="*/ 24148 w 880298"/>
                  <a:gd name="connsiteY4" fmla="*/ 326535 h 799049"/>
                  <a:gd name="connsiteX5" fmla="*/ 2061 w 880298"/>
                  <a:gd name="connsiteY5" fmla="*/ 441387 h 799049"/>
                  <a:gd name="connsiteX6" fmla="*/ 50652 w 880298"/>
                  <a:gd name="connsiteY6" fmla="*/ 587161 h 799049"/>
                  <a:gd name="connsiteX7" fmla="*/ 165504 w 880298"/>
                  <a:gd name="connsiteY7" fmla="*/ 737353 h 799049"/>
                  <a:gd name="connsiteX8" fmla="*/ 342200 w 880298"/>
                  <a:gd name="connsiteY8" fmla="*/ 794779 h 799049"/>
                  <a:gd name="connsiteX9" fmla="*/ 483557 w 880298"/>
                  <a:gd name="connsiteY9" fmla="*/ 785944 h 799049"/>
                  <a:gd name="connsiteX10" fmla="*/ 598409 w 880298"/>
                  <a:gd name="connsiteY10" fmla="*/ 715266 h 799049"/>
                  <a:gd name="connsiteX11" fmla="*/ 757435 w 880298"/>
                  <a:gd name="connsiteY11" fmla="*/ 609248 h 799049"/>
                  <a:gd name="connsiteX12" fmla="*/ 845783 w 880298"/>
                  <a:gd name="connsiteY12" fmla="*/ 542987 h 799049"/>
                  <a:gd name="connsiteX13" fmla="*/ 876704 w 880298"/>
                  <a:gd name="connsiteY13" fmla="*/ 472309 h 799049"/>
                  <a:gd name="connsiteX14" fmla="*/ 876704 w 880298"/>
                  <a:gd name="connsiteY14" fmla="*/ 423718 h 799049"/>
                  <a:gd name="connsiteX15" fmla="*/ 850200 w 880298"/>
                  <a:gd name="connsiteY15" fmla="*/ 361874 h 799049"/>
                  <a:gd name="connsiteX16" fmla="*/ 788357 w 880298"/>
                  <a:gd name="connsiteY16" fmla="*/ 247022 h 799049"/>
                  <a:gd name="connsiteX17" fmla="*/ 649831 w 880298"/>
                  <a:gd name="connsiteY17" fmla="*/ 66599 h 799049"/>
                  <a:gd name="connsiteX18" fmla="*/ 571904 w 880298"/>
                  <a:gd name="connsiteY18" fmla="*/ 12900 h 799049"/>
                  <a:gd name="connsiteX19" fmla="*/ 536565 w 880298"/>
                  <a:gd name="connsiteY19" fmla="*/ 4066 h 799049"/>
                  <a:gd name="connsiteX0" fmla="*/ 536565 w 880298"/>
                  <a:gd name="connsiteY0" fmla="*/ 4066 h 799049"/>
                  <a:gd name="connsiteX1" fmla="*/ 430548 w 880298"/>
                  <a:gd name="connsiteY1" fmla="*/ 8483 h 799049"/>
                  <a:gd name="connsiteX2" fmla="*/ 337783 w 880298"/>
                  <a:gd name="connsiteY2" fmla="*/ 61492 h 799049"/>
                  <a:gd name="connsiteX3" fmla="*/ 156670 w 880298"/>
                  <a:gd name="connsiteY3" fmla="*/ 189596 h 799049"/>
                  <a:gd name="connsiteX4" fmla="*/ 24148 w 880298"/>
                  <a:gd name="connsiteY4" fmla="*/ 326535 h 799049"/>
                  <a:gd name="connsiteX5" fmla="*/ 2061 w 880298"/>
                  <a:gd name="connsiteY5" fmla="*/ 441387 h 799049"/>
                  <a:gd name="connsiteX6" fmla="*/ 50652 w 880298"/>
                  <a:gd name="connsiteY6" fmla="*/ 587161 h 799049"/>
                  <a:gd name="connsiteX7" fmla="*/ 165504 w 880298"/>
                  <a:gd name="connsiteY7" fmla="*/ 737353 h 799049"/>
                  <a:gd name="connsiteX8" fmla="*/ 342200 w 880298"/>
                  <a:gd name="connsiteY8" fmla="*/ 794779 h 799049"/>
                  <a:gd name="connsiteX9" fmla="*/ 483557 w 880298"/>
                  <a:gd name="connsiteY9" fmla="*/ 785944 h 799049"/>
                  <a:gd name="connsiteX10" fmla="*/ 598409 w 880298"/>
                  <a:gd name="connsiteY10" fmla="*/ 715266 h 799049"/>
                  <a:gd name="connsiteX11" fmla="*/ 757435 w 880298"/>
                  <a:gd name="connsiteY11" fmla="*/ 609248 h 799049"/>
                  <a:gd name="connsiteX12" fmla="*/ 845783 w 880298"/>
                  <a:gd name="connsiteY12" fmla="*/ 542987 h 799049"/>
                  <a:gd name="connsiteX13" fmla="*/ 876704 w 880298"/>
                  <a:gd name="connsiteY13" fmla="*/ 472309 h 799049"/>
                  <a:gd name="connsiteX14" fmla="*/ 876704 w 880298"/>
                  <a:gd name="connsiteY14" fmla="*/ 423718 h 799049"/>
                  <a:gd name="connsiteX15" fmla="*/ 850200 w 880298"/>
                  <a:gd name="connsiteY15" fmla="*/ 361874 h 799049"/>
                  <a:gd name="connsiteX16" fmla="*/ 788357 w 880298"/>
                  <a:gd name="connsiteY16" fmla="*/ 247022 h 799049"/>
                  <a:gd name="connsiteX17" fmla="*/ 649831 w 880298"/>
                  <a:gd name="connsiteY17" fmla="*/ 66599 h 799049"/>
                  <a:gd name="connsiteX18" fmla="*/ 571904 w 880298"/>
                  <a:gd name="connsiteY18" fmla="*/ 12900 h 799049"/>
                  <a:gd name="connsiteX19" fmla="*/ 536565 w 880298"/>
                  <a:gd name="connsiteY19" fmla="*/ 4066 h 799049"/>
                  <a:gd name="connsiteX0" fmla="*/ 536565 w 880298"/>
                  <a:gd name="connsiteY0" fmla="*/ 3221 h 801379"/>
                  <a:gd name="connsiteX1" fmla="*/ 430548 w 880298"/>
                  <a:gd name="connsiteY1" fmla="*/ 10813 h 801379"/>
                  <a:gd name="connsiteX2" fmla="*/ 337783 w 880298"/>
                  <a:gd name="connsiteY2" fmla="*/ 63822 h 801379"/>
                  <a:gd name="connsiteX3" fmla="*/ 156670 w 880298"/>
                  <a:gd name="connsiteY3" fmla="*/ 191926 h 801379"/>
                  <a:gd name="connsiteX4" fmla="*/ 24148 w 880298"/>
                  <a:gd name="connsiteY4" fmla="*/ 328865 h 801379"/>
                  <a:gd name="connsiteX5" fmla="*/ 2061 w 880298"/>
                  <a:gd name="connsiteY5" fmla="*/ 443717 h 801379"/>
                  <a:gd name="connsiteX6" fmla="*/ 50652 w 880298"/>
                  <a:gd name="connsiteY6" fmla="*/ 589491 h 801379"/>
                  <a:gd name="connsiteX7" fmla="*/ 165504 w 880298"/>
                  <a:gd name="connsiteY7" fmla="*/ 739683 h 801379"/>
                  <a:gd name="connsiteX8" fmla="*/ 342200 w 880298"/>
                  <a:gd name="connsiteY8" fmla="*/ 797109 h 801379"/>
                  <a:gd name="connsiteX9" fmla="*/ 483557 w 880298"/>
                  <a:gd name="connsiteY9" fmla="*/ 788274 h 801379"/>
                  <a:gd name="connsiteX10" fmla="*/ 598409 w 880298"/>
                  <a:gd name="connsiteY10" fmla="*/ 717596 h 801379"/>
                  <a:gd name="connsiteX11" fmla="*/ 757435 w 880298"/>
                  <a:gd name="connsiteY11" fmla="*/ 611578 h 801379"/>
                  <a:gd name="connsiteX12" fmla="*/ 845783 w 880298"/>
                  <a:gd name="connsiteY12" fmla="*/ 545317 h 801379"/>
                  <a:gd name="connsiteX13" fmla="*/ 876704 w 880298"/>
                  <a:gd name="connsiteY13" fmla="*/ 474639 h 801379"/>
                  <a:gd name="connsiteX14" fmla="*/ 876704 w 880298"/>
                  <a:gd name="connsiteY14" fmla="*/ 426048 h 801379"/>
                  <a:gd name="connsiteX15" fmla="*/ 850200 w 880298"/>
                  <a:gd name="connsiteY15" fmla="*/ 364204 h 801379"/>
                  <a:gd name="connsiteX16" fmla="*/ 788357 w 880298"/>
                  <a:gd name="connsiteY16" fmla="*/ 249352 h 801379"/>
                  <a:gd name="connsiteX17" fmla="*/ 649831 w 880298"/>
                  <a:gd name="connsiteY17" fmla="*/ 68929 h 801379"/>
                  <a:gd name="connsiteX18" fmla="*/ 571904 w 880298"/>
                  <a:gd name="connsiteY18" fmla="*/ 15230 h 801379"/>
                  <a:gd name="connsiteX19" fmla="*/ 536565 w 880298"/>
                  <a:gd name="connsiteY19" fmla="*/ 3221 h 801379"/>
                  <a:gd name="connsiteX0" fmla="*/ 536565 w 880298"/>
                  <a:gd name="connsiteY0" fmla="*/ 3221 h 801379"/>
                  <a:gd name="connsiteX1" fmla="*/ 430548 w 880298"/>
                  <a:gd name="connsiteY1" fmla="*/ 10813 h 801379"/>
                  <a:gd name="connsiteX2" fmla="*/ 337783 w 880298"/>
                  <a:gd name="connsiteY2" fmla="*/ 63822 h 801379"/>
                  <a:gd name="connsiteX3" fmla="*/ 156670 w 880298"/>
                  <a:gd name="connsiteY3" fmla="*/ 191926 h 801379"/>
                  <a:gd name="connsiteX4" fmla="*/ 24148 w 880298"/>
                  <a:gd name="connsiteY4" fmla="*/ 328865 h 801379"/>
                  <a:gd name="connsiteX5" fmla="*/ 2061 w 880298"/>
                  <a:gd name="connsiteY5" fmla="*/ 443717 h 801379"/>
                  <a:gd name="connsiteX6" fmla="*/ 50652 w 880298"/>
                  <a:gd name="connsiteY6" fmla="*/ 589491 h 801379"/>
                  <a:gd name="connsiteX7" fmla="*/ 165504 w 880298"/>
                  <a:gd name="connsiteY7" fmla="*/ 739683 h 801379"/>
                  <a:gd name="connsiteX8" fmla="*/ 342200 w 880298"/>
                  <a:gd name="connsiteY8" fmla="*/ 797109 h 801379"/>
                  <a:gd name="connsiteX9" fmla="*/ 483557 w 880298"/>
                  <a:gd name="connsiteY9" fmla="*/ 788274 h 801379"/>
                  <a:gd name="connsiteX10" fmla="*/ 598409 w 880298"/>
                  <a:gd name="connsiteY10" fmla="*/ 717596 h 801379"/>
                  <a:gd name="connsiteX11" fmla="*/ 757435 w 880298"/>
                  <a:gd name="connsiteY11" fmla="*/ 611578 h 801379"/>
                  <a:gd name="connsiteX12" fmla="*/ 845783 w 880298"/>
                  <a:gd name="connsiteY12" fmla="*/ 545317 h 801379"/>
                  <a:gd name="connsiteX13" fmla="*/ 876704 w 880298"/>
                  <a:gd name="connsiteY13" fmla="*/ 474639 h 801379"/>
                  <a:gd name="connsiteX14" fmla="*/ 876704 w 880298"/>
                  <a:gd name="connsiteY14" fmla="*/ 426048 h 801379"/>
                  <a:gd name="connsiteX15" fmla="*/ 850200 w 880298"/>
                  <a:gd name="connsiteY15" fmla="*/ 364204 h 801379"/>
                  <a:gd name="connsiteX16" fmla="*/ 788357 w 880298"/>
                  <a:gd name="connsiteY16" fmla="*/ 249352 h 801379"/>
                  <a:gd name="connsiteX17" fmla="*/ 649831 w 880298"/>
                  <a:gd name="connsiteY17" fmla="*/ 68929 h 801379"/>
                  <a:gd name="connsiteX18" fmla="*/ 590954 w 880298"/>
                  <a:gd name="connsiteY18" fmla="*/ 23168 h 801379"/>
                  <a:gd name="connsiteX19" fmla="*/ 536565 w 880298"/>
                  <a:gd name="connsiteY19" fmla="*/ 3221 h 801379"/>
                  <a:gd name="connsiteX0" fmla="*/ 536565 w 880298"/>
                  <a:gd name="connsiteY0" fmla="*/ 3221 h 801379"/>
                  <a:gd name="connsiteX1" fmla="*/ 430548 w 880298"/>
                  <a:gd name="connsiteY1" fmla="*/ 10813 h 801379"/>
                  <a:gd name="connsiteX2" fmla="*/ 337783 w 880298"/>
                  <a:gd name="connsiteY2" fmla="*/ 63822 h 801379"/>
                  <a:gd name="connsiteX3" fmla="*/ 156670 w 880298"/>
                  <a:gd name="connsiteY3" fmla="*/ 191926 h 801379"/>
                  <a:gd name="connsiteX4" fmla="*/ 24148 w 880298"/>
                  <a:gd name="connsiteY4" fmla="*/ 328865 h 801379"/>
                  <a:gd name="connsiteX5" fmla="*/ 2061 w 880298"/>
                  <a:gd name="connsiteY5" fmla="*/ 443717 h 801379"/>
                  <a:gd name="connsiteX6" fmla="*/ 50652 w 880298"/>
                  <a:gd name="connsiteY6" fmla="*/ 589491 h 801379"/>
                  <a:gd name="connsiteX7" fmla="*/ 165504 w 880298"/>
                  <a:gd name="connsiteY7" fmla="*/ 739683 h 801379"/>
                  <a:gd name="connsiteX8" fmla="*/ 342200 w 880298"/>
                  <a:gd name="connsiteY8" fmla="*/ 797109 h 801379"/>
                  <a:gd name="connsiteX9" fmla="*/ 483557 w 880298"/>
                  <a:gd name="connsiteY9" fmla="*/ 788274 h 801379"/>
                  <a:gd name="connsiteX10" fmla="*/ 598409 w 880298"/>
                  <a:gd name="connsiteY10" fmla="*/ 717596 h 801379"/>
                  <a:gd name="connsiteX11" fmla="*/ 757435 w 880298"/>
                  <a:gd name="connsiteY11" fmla="*/ 611578 h 801379"/>
                  <a:gd name="connsiteX12" fmla="*/ 845783 w 880298"/>
                  <a:gd name="connsiteY12" fmla="*/ 545317 h 801379"/>
                  <a:gd name="connsiteX13" fmla="*/ 876704 w 880298"/>
                  <a:gd name="connsiteY13" fmla="*/ 474639 h 801379"/>
                  <a:gd name="connsiteX14" fmla="*/ 876704 w 880298"/>
                  <a:gd name="connsiteY14" fmla="*/ 426048 h 801379"/>
                  <a:gd name="connsiteX15" fmla="*/ 850200 w 880298"/>
                  <a:gd name="connsiteY15" fmla="*/ 364204 h 801379"/>
                  <a:gd name="connsiteX16" fmla="*/ 788357 w 880298"/>
                  <a:gd name="connsiteY16" fmla="*/ 249352 h 801379"/>
                  <a:gd name="connsiteX17" fmla="*/ 649831 w 880298"/>
                  <a:gd name="connsiteY17" fmla="*/ 68929 h 801379"/>
                  <a:gd name="connsiteX18" fmla="*/ 590954 w 880298"/>
                  <a:gd name="connsiteY18" fmla="*/ 23168 h 801379"/>
                  <a:gd name="connsiteX19" fmla="*/ 536565 w 880298"/>
                  <a:gd name="connsiteY19" fmla="*/ 3221 h 801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880298" h="801379">
                    <a:moveTo>
                      <a:pt x="536565" y="3221"/>
                    </a:moveTo>
                    <a:cubicBezTo>
                      <a:pt x="507116" y="-3405"/>
                      <a:pt x="463678" y="713"/>
                      <a:pt x="430548" y="10813"/>
                    </a:cubicBezTo>
                    <a:cubicBezTo>
                      <a:pt x="397418" y="20913"/>
                      <a:pt x="383429" y="33637"/>
                      <a:pt x="337783" y="63822"/>
                    </a:cubicBezTo>
                    <a:cubicBezTo>
                      <a:pt x="292137" y="94007"/>
                      <a:pt x="208942" y="147752"/>
                      <a:pt x="156670" y="191926"/>
                    </a:cubicBezTo>
                    <a:cubicBezTo>
                      <a:pt x="104398" y="236100"/>
                      <a:pt x="49916" y="286900"/>
                      <a:pt x="24148" y="328865"/>
                    </a:cubicBezTo>
                    <a:cubicBezTo>
                      <a:pt x="-1620" y="370830"/>
                      <a:pt x="-2356" y="400279"/>
                      <a:pt x="2061" y="443717"/>
                    </a:cubicBezTo>
                    <a:cubicBezTo>
                      <a:pt x="6478" y="487155"/>
                      <a:pt x="23412" y="540163"/>
                      <a:pt x="50652" y="589491"/>
                    </a:cubicBezTo>
                    <a:cubicBezTo>
                      <a:pt x="77892" y="638819"/>
                      <a:pt x="116913" y="705080"/>
                      <a:pt x="165504" y="739683"/>
                    </a:cubicBezTo>
                    <a:cubicBezTo>
                      <a:pt x="214095" y="774286"/>
                      <a:pt x="289191" y="789011"/>
                      <a:pt x="342200" y="797109"/>
                    </a:cubicBezTo>
                    <a:cubicBezTo>
                      <a:pt x="395209" y="805208"/>
                      <a:pt x="440856" y="801526"/>
                      <a:pt x="483557" y="788274"/>
                    </a:cubicBezTo>
                    <a:cubicBezTo>
                      <a:pt x="526258" y="775022"/>
                      <a:pt x="552763" y="747045"/>
                      <a:pt x="598409" y="717596"/>
                    </a:cubicBezTo>
                    <a:cubicBezTo>
                      <a:pt x="644055" y="688147"/>
                      <a:pt x="716206" y="640291"/>
                      <a:pt x="757435" y="611578"/>
                    </a:cubicBezTo>
                    <a:cubicBezTo>
                      <a:pt x="798664" y="582865"/>
                      <a:pt x="825905" y="568140"/>
                      <a:pt x="845783" y="545317"/>
                    </a:cubicBezTo>
                    <a:cubicBezTo>
                      <a:pt x="865661" y="522494"/>
                      <a:pt x="871551" y="494517"/>
                      <a:pt x="876704" y="474639"/>
                    </a:cubicBezTo>
                    <a:cubicBezTo>
                      <a:pt x="881858" y="454761"/>
                      <a:pt x="881121" y="444454"/>
                      <a:pt x="876704" y="426048"/>
                    </a:cubicBezTo>
                    <a:cubicBezTo>
                      <a:pt x="872287" y="407642"/>
                      <a:pt x="864925" y="393653"/>
                      <a:pt x="850200" y="364204"/>
                    </a:cubicBezTo>
                    <a:cubicBezTo>
                      <a:pt x="835476" y="334755"/>
                      <a:pt x="821752" y="298565"/>
                      <a:pt x="788357" y="249352"/>
                    </a:cubicBezTo>
                    <a:cubicBezTo>
                      <a:pt x="754962" y="200139"/>
                      <a:pt x="682731" y="106626"/>
                      <a:pt x="649831" y="68929"/>
                    </a:cubicBezTo>
                    <a:cubicBezTo>
                      <a:pt x="616931" y="31232"/>
                      <a:pt x="620611" y="43207"/>
                      <a:pt x="590954" y="23168"/>
                    </a:cubicBezTo>
                    <a:lnTo>
                      <a:pt x="536565" y="3221"/>
                    </a:lnTo>
                    <a:close/>
                  </a:path>
                </a:pathLst>
              </a:custGeom>
              <a:gradFill flip="none" rotWithShape="1">
                <a:gsLst>
                  <a:gs pos="67000">
                    <a:schemeClr val="accent1">
                      <a:lumMod val="5000"/>
                      <a:lumOff val="95000"/>
                    </a:schemeClr>
                  </a:gs>
                  <a:gs pos="42000">
                    <a:srgbClr val="CB806B"/>
                  </a:gs>
                </a:gsLst>
                <a:lin ang="8100000" scaled="1"/>
                <a:tileRect/>
              </a:gra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xmlns="" id="{1F8D94B0-CA03-4328-A984-685B116AA6BB}"/>
                </a:ext>
              </a:extLst>
            </p:cNvPr>
            <p:cNvCxnSpPr>
              <a:cxnSpLocks/>
            </p:cNvCxnSpPr>
            <p:nvPr/>
          </p:nvCxnSpPr>
          <p:spPr>
            <a:xfrm rot="405118">
              <a:off x="2844178" y="1103344"/>
              <a:ext cx="455443" cy="1611587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DF1A5C1A-D2B8-45C7-B637-D28CC4B6FEA8}"/>
              </a:ext>
            </a:extLst>
          </p:cNvPr>
          <p:cNvGrpSpPr/>
          <p:nvPr/>
        </p:nvGrpSpPr>
        <p:grpSpPr>
          <a:xfrm>
            <a:off x="3938950" y="3944548"/>
            <a:ext cx="1705818" cy="666735"/>
            <a:chOff x="7681995" y="3981116"/>
            <a:chExt cx="2246616" cy="878111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xmlns="" id="{E2427AA8-B28C-43B9-806D-7E830282D241}"/>
                </a:ext>
              </a:extLst>
            </p:cNvPr>
            <p:cNvGrpSpPr/>
            <p:nvPr/>
          </p:nvGrpSpPr>
          <p:grpSpPr>
            <a:xfrm rot="20654247">
              <a:off x="7898424" y="3981116"/>
              <a:ext cx="2030187" cy="618005"/>
              <a:chOff x="978603" y="2177017"/>
              <a:chExt cx="4601718" cy="1400799"/>
            </a:xfrm>
          </p:grpSpPr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xmlns="" id="{331C6CF4-9E22-4352-B2B0-6986BD214189}"/>
                  </a:ext>
                </a:extLst>
              </p:cNvPr>
              <p:cNvSpPr/>
              <p:nvPr/>
            </p:nvSpPr>
            <p:spPr>
              <a:xfrm>
                <a:off x="2844330" y="2192463"/>
                <a:ext cx="2731722" cy="971789"/>
              </a:xfrm>
              <a:custGeom>
                <a:avLst/>
                <a:gdLst>
                  <a:gd name="connsiteX0" fmla="*/ 2697289 w 2731723"/>
                  <a:gd name="connsiteY0" fmla="*/ 0 h 971790"/>
                  <a:gd name="connsiteX1" fmla="*/ 1878538 w 2731723"/>
                  <a:gd name="connsiteY1" fmla="*/ 168342 h 971790"/>
                  <a:gd name="connsiteX2" fmla="*/ 0 w 2731723"/>
                  <a:gd name="connsiteY2" fmla="*/ 883793 h 971790"/>
                  <a:gd name="connsiteX3" fmla="*/ 7652 w 2731723"/>
                  <a:gd name="connsiteY3" fmla="*/ 971790 h 971790"/>
                  <a:gd name="connsiteX4" fmla="*/ 746059 w 2731723"/>
                  <a:gd name="connsiteY4" fmla="*/ 765189 h 971790"/>
                  <a:gd name="connsiteX5" fmla="*/ 1362036 w 2731723"/>
                  <a:gd name="connsiteY5" fmla="*/ 547110 h 971790"/>
                  <a:gd name="connsiteX6" fmla="*/ 1943579 w 2731723"/>
                  <a:gd name="connsiteY6" fmla="*/ 451462 h 971790"/>
                  <a:gd name="connsiteX7" fmla="*/ 2731723 w 2731723"/>
                  <a:gd name="connsiteY7" fmla="*/ 286946 h 971790"/>
                  <a:gd name="connsiteX8" fmla="*/ 2697289 w 2731723"/>
                  <a:gd name="connsiteY8" fmla="*/ 0 h 971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31723" h="971790">
                    <a:moveTo>
                      <a:pt x="2697289" y="0"/>
                    </a:moveTo>
                    <a:lnTo>
                      <a:pt x="1878538" y="168342"/>
                    </a:lnTo>
                    <a:lnTo>
                      <a:pt x="0" y="883793"/>
                    </a:lnTo>
                    <a:lnTo>
                      <a:pt x="7652" y="971790"/>
                    </a:lnTo>
                    <a:lnTo>
                      <a:pt x="746059" y="765189"/>
                    </a:lnTo>
                    <a:lnTo>
                      <a:pt x="1362036" y="547110"/>
                    </a:lnTo>
                    <a:lnTo>
                      <a:pt x="1943579" y="451462"/>
                    </a:lnTo>
                    <a:lnTo>
                      <a:pt x="2731723" y="286946"/>
                    </a:lnTo>
                    <a:lnTo>
                      <a:pt x="2697289" y="0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xmlns="" id="{CF8DB6AF-F3A3-495A-ADB3-CC4F78F19ADE}"/>
                  </a:ext>
                </a:extLst>
              </p:cNvPr>
              <p:cNvGrpSpPr/>
              <p:nvPr/>
            </p:nvGrpSpPr>
            <p:grpSpPr>
              <a:xfrm>
                <a:off x="978603" y="2177017"/>
                <a:ext cx="4601718" cy="1400799"/>
                <a:chOff x="520028" y="3429620"/>
                <a:chExt cx="4601718" cy="1400799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xmlns="" id="{C408F26A-97CD-4744-BF1D-83A35A67845F}"/>
                    </a:ext>
                  </a:extLst>
                </p:cNvPr>
                <p:cNvSpPr/>
                <p:nvPr/>
              </p:nvSpPr>
              <p:spPr>
                <a:xfrm>
                  <a:off x="520031" y="3429620"/>
                  <a:ext cx="4577001" cy="948820"/>
                </a:xfrm>
                <a:custGeom>
                  <a:avLst/>
                  <a:gdLst>
                    <a:gd name="connsiteX0" fmla="*/ 3796518 w 3796518"/>
                    <a:gd name="connsiteY0" fmla="*/ 0 h 1108452"/>
                    <a:gd name="connsiteX1" fmla="*/ 3393712 w 3796518"/>
                    <a:gd name="connsiteY1" fmla="*/ 114667 h 1108452"/>
                    <a:gd name="connsiteX2" fmla="*/ 2943862 w 3796518"/>
                    <a:gd name="connsiteY2" fmla="*/ 296959 h 1108452"/>
                    <a:gd name="connsiteX3" fmla="*/ 2764511 w 3796518"/>
                    <a:gd name="connsiteY3" fmla="*/ 391045 h 1108452"/>
                    <a:gd name="connsiteX4" fmla="*/ 2670424 w 3796518"/>
                    <a:gd name="connsiteY4" fmla="*/ 414567 h 1108452"/>
                    <a:gd name="connsiteX5" fmla="*/ 2552817 w 3796518"/>
                    <a:gd name="connsiteY5" fmla="*/ 423387 h 1108452"/>
                    <a:gd name="connsiteX6" fmla="*/ 2461671 w 3796518"/>
                    <a:gd name="connsiteY6" fmla="*/ 399866 h 1108452"/>
                    <a:gd name="connsiteX7" fmla="*/ 2385226 w 3796518"/>
                    <a:gd name="connsiteY7" fmla="*/ 382225 h 1108452"/>
                    <a:gd name="connsiteX8" fmla="*/ 2279379 w 3796518"/>
                    <a:gd name="connsiteY8" fmla="*/ 385165 h 1108452"/>
                    <a:gd name="connsiteX9" fmla="*/ 2014761 w 3796518"/>
                    <a:gd name="connsiteY9" fmla="*/ 455730 h 1108452"/>
                    <a:gd name="connsiteX10" fmla="*/ 1726623 w 3796518"/>
                    <a:gd name="connsiteY10" fmla="*/ 540995 h 1108452"/>
                    <a:gd name="connsiteX11" fmla="*/ 1344397 w 3796518"/>
                    <a:gd name="connsiteY11" fmla="*/ 608620 h 1108452"/>
                    <a:gd name="connsiteX12" fmla="*/ 982754 w 3796518"/>
                    <a:gd name="connsiteY12" fmla="*/ 649782 h 1108452"/>
                    <a:gd name="connsiteX13" fmla="*/ 424117 w 3796518"/>
                    <a:gd name="connsiteY13" fmla="*/ 685065 h 1108452"/>
                    <a:gd name="connsiteX14" fmla="*/ 183021 w 3796518"/>
                    <a:gd name="connsiteY14" fmla="*/ 699766 h 1108452"/>
                    <a:gd name="connsiteX15" fmla="*/ 38952 w 3796518"/>
                    <a:gd name="connsiteY15" fmla="*/ 711526 h 1108452"/>
                    <a:gd name="connsiteX16" fmla="*/ 729 w 3796518"/>
                    <a:gd name="connsiteY16" fmla="*/ 740928 h 1108452"/>
                    <a:gd name="connsiteX17" fmla="*/ 62473 w 3796518"/>
                    <a:gd name="connsiteY17" fmla="*/ 767390 h 1108452"/>
                    <a:gd name="connsiteX18" fmla="*/ 180081 w 3796518"/>
                    <a:gd name="connsiteY18" fmla="*/ 787971 h 1108452"/>
                    <a:gd name="connsiteX19" fmla="*/ 424117 w 3796518"/>
                    <a:gd name="connsiteY19" fmla="*/ 808553 h 1108452"/>
                    <a:gd name="connsiteX20" fmla="*/ 606409 w 3796518"/>
                    <a:gd name="connsiteY20" fmla="*/ 808553 h 1108452"/>
                    <a:gd name="connsiteX21" fmla="*/ 859266 w 3796518"/>
                    <a:gd name="connsiteY21" fmla="*/ 802672 h 1108452"/>
                    <a:gd name="connsiteX22" fmla="*/ 1159165 w 3796518"/>
                    <a:gd name="connsiteY22" fmla="*/ 787971 h 1108452"/>
                    <a:gd name="connsiteX23" fmla="*/ 1385560 w 3796518"/>
                    <a:gd name="connsiteY23" fmla="*/ 770330 h 1108452"/>
                    <a:gd name="connsiteX24" fmla="*/ 1585493 w 3796518"/>
                    <a:gd name="connsiteY24" fmla="*/ 752689 h 1108452"/>
                    <a:gd name="connsiteX25" fmla="*/ 1694280 w 3796518"/>
                    <a:gd name="connsiteY25" fmla="*/ 749749 h 1108452"/>
                    <a:gd name="connsiteX26" fmla="*/ 1758965 w 3796518"/>
                    <a:gd name="connsiteY26" fmla="*/ 782091 h 1108452"/>
                    <a:gd name="connsiteX27" fmla="*/ 1770725 w 3796518"/>
                    <a:gd name="connsiteY27" fmla="*/ 832074 h 1108452"/>
                    <a:gd name="connsiteX28" fmla="*/ 1758965 w 3796518"/>
                    <a:gd name="connsiteY28" fmla="*/ 876177 h 1108452"/>
                    <a:gd name="connsiteX29" fmla="*/ 1708981 w 3796518"/>
                    <a:gd name="connsiteY29" fmla="*/ 914400 h 1108452"/>
                    <a:gd name="connsiteX30" fmla="*/ 1635477 w 3796518"/>
                    <a:gd name="connsiteY30" fmla="*/ 926160 h 1108452"/>
                    <a:gd name="connsiteX31" fmla="*/ 1423783 w 3796518"/>
                    <a:gd name="connsiteY31" fmla="*/ 952622 h 1108452"/>
                    <a:gd name="connsiteX32" fmla="*/ 1165046 w 3796518"/>
                    <a:gd name="connsiteY32" fmla="*/ 964383 h 1108452"/>
                    <a:gd name="connsiteX33" fmla="*/ 747538 w 3796518"/>
                    <a:gd name="connsiteY33" fmla="*/ 970263 h 1108452"/>
                    <a:gd name="connsiteX34" fmla="*/ 459399 w 3796518"/>
                    <a:gd name="connsiteY34" fmla="*/ 973203 h 1108452"/>
                    <a:gd name="connsiteX35" fmla="*/ 118337 w 3796518"/>
                    <a:gd name="connsiteY35" fmla="*/ 984964 h 1108452"/>
                    <a:gd name="connsiteX36" fmla="*/ 9550 w 3796518"/>
                    <a:gd name="connsiteY36" fmla="*/ 1014366 h 1108452"/>
                    <a:gd name="connsiteX37" fmla="*/ 44832 w 3796518"/>
                    <a:gd name="connsiteY37" fmla="*/ 1052589 h 1108452"/>
                    <a:gd name="connsiteX38" fmla="*/ 191842 w 3796518"/>
                    <a:gd name="connsiteY38" fmla="*/ 1073170 h 1108452"/>
                    <a:gd name="connsiteX39" fmla="*/ 494682 w 3796518"/>
                    <a:gd name="connsiteY39" fmla="*/ 1090811 h 1108452"/>
                    <a:gd name="connsiteX40" fmla="*/ 815163 w 3796518"/>
                    <a:gd name="connsiteY40" fmla="*/ 1102572 h 1108452"/>
                    <a:gd name="connsiteX41" fmla="*/ 1159165 w 3796518"/>
                    <a:gd name="connsiteY41" fmla="*/ 1105512 h 1108452"/>
                    <a:gd name="connsiteX42" fmla="*/ 1370859 w 3796518"/>
                    <a:gd name="connsiteY42" fmla="*/ 1099632 h 1108452"/>
                    <a:gd name="connsiteX43" fmla="*/ 1579613 w 3796518"/>
                    <a:gd name="connsiteY43" fmla="*/ 1084931 h 1108452"/>
                    <a:gd name="connsiteX44" fmla="*/ 1729563 w 3796518"/>
                    <a:gd name="connsiteY44" fmla="*/ 1067290 h 1108452"/>
                    <a:gd name="connsiteX45" fmla="*/ 1797187 w 3796518"/>
                    <a:gd name="connsiteY45" fmla="*/ 1079050 h 1108452"/>
                    <a:gd name="connsiteX46" fmla="*/ 1820709 w 3796518"/>
                    <a:gd name="connsiteY46" fmla="*/ 1108452 h 1108452"/>
                    <a:gd name="connsiteX0" fmla="*/ 3796518 w 3796518"/>
                    <a:gd name="connsiteY0" fmla="*/ 0 h 1108452"/>
                    <a:gd name="connsiteX1" fmla="*/ 3393712 w 3796518"/>
                    <a:gd name="connsiteY1" fmla="*/ 114667 h 1108452"/>
                    <a:gd name="connsiteX2" fmla="*/ 2943862 w 3796518"/>
                    <a:gd name="connsiteY2" fmla="*/ 296959 h 1108452"/>
                    <a:gd name="connsiteX3" fmla="*/ 2764511 w 3796518"/>
                    <a:gd name="connsiteY3" fmla="*/ 391045 h 1108452"/>
                    <a:gd name="connsiteX4" fmla="*/ 2670424 w 3796518"/>
                    <a:gd name="connsiteY4" fmla="*/ 414567 h 1108452"/>
                    <a:gd name="connsiteX5" fmla="*/ 2461671 w 3796518"/>
                    <a:gd name="connsiteY5" fmla="*/ 399866 h 1108452"/>
                    <a:gd name="connsiteX6" fmla="*/ 2385226 w 3796518"/>
                    <a:gd name="connsiteY6" fmla="*/ 382225 h 1108452"/>
                    <a:gd name="connsiteX7" fmla="*/ 2279379 w 3796518"/>
                    <a:gd name="connsiteY7" fmla="*/ 385165 h 1108452"/>
                    <a:gd name="connsiteX8" fmla="*/ 2014761 w 3796518"/>
                    <a:gd name="connsiteY8" fmla="*/ 455730 h 1108452"/>
                    <a:gd name="connsiteX9" fmla="*/ 1726623 w 3796518"/>
                    <a:gd name="connsiteY9" fmla="*/ 540995 h 1108452"/>
                    <a:gd name="connsiteX10" fmla="*/ 1344397 w 3796518"/>
                    <a:gd name="connsiteY10" fmla="*/ 608620 h 1108452"/>
                    <a:gd name="connsiteX11" fmla="*/ 982754 w 3796518"/>
                    <a:gd name="connsiteY11" fmla="*/ 649782 h 1108452"/>
                    <a:gd name="connsiteX12" fmla="*/ 424117 w 3796518"/>
                    <a:gd name="connsiteY12" fmla="*/ 685065 h 1108452"/>
                    <a:gd name="connsiteX13" fmla="*/ 183021 w 3796518"/>
                    <a:gd name="connsiteY13" fmla="*/ 699766 h 1108452"/>
                    <a:gd name="connsiteX14" fmla="*/ 38952 w 3796518"/>
                    <a:gd name="connsiteY14" fmla="*/ 711526 h 1108452"/>
                    <a:gd name="connsiteX15" fmla="*/ 729 w 3796518"/>
                    <a:gd name="connsiteY15" fmla="*/ 740928 h 1108452"/>
                    <a:gd name="connsiteX16" fmla="*/ 62473 w 3796518"/>
                    <a:gd name="connsiteY16" fmla="*/ 767390 h 1108452"/>
                    <a:gd name="connsiteX17" fmla="*/ 180081 w 3796518"/>
                    <a:gd name="connsiteY17" fmla="*/ 787971 h 1108452"/>
                    <a:gd name="connsiteX18" fmla="*/ 424117 w 3796518"/>
                    <a:gd name="connsiteY18" fmla="*/ 808553 h 1108452"/>
                    <a:gd name="connsiteX19" fmla="*/ 606409 w 3796518"/>
                    <a:gd name="connsiteY19" fmla="*/ 808553 h 1108452"/>
                    <a:gd name="connsiteX20" fmla="*/ 859266 w 3796518"/>
                    <a:gd name="connsiteY20" fmla="*/ 802672 h 1108452"/>
                    <a:gd name="connsiteX21" fmla="*/ 1159165 w 3796518"/>
                    <a:gd name="connsiteY21" fmla="*/ 787971 h 1108452"/>
                    <a:gd name="connsiteX22" fmla="*/ 1385560 w 3796518"/>
                    <a:gd name="connsiteY22" fmla="*/ 770330 h 1108452"/>
                    <a:gd name="connsiteX23" fmla="*/ 1585493 w 3796518"/>
                    <a:gd name="connsiteY23" fmla="*/ 752689 h 1108452"/>
                    <a:gd name="connsiteX24" fmla="*/ 1694280 w 3796518"/>
                    <a:gd name="connsiteY24" fmla="*/ 749749 h 1108452"/>
                    <a:gd name="connsiteX25" fmla="*/ 1758965 w 3796518"/>
                    <a:gd name="connsiteY25" fmla="*/ 782091 h 1108452"/>
                    <a:gd name="connsiteX26" fmla="*/ 1770725 w 3796518"/>
                    <a:gd name="connsiteY26" fmla="*/ 832074 h 1108452"/>
                    <a:gd name="connsiteX27" fmla="*/ 1758965 w 3796518"/>
                    <a:gd name="connsiteY27" fmla="*/ 876177 h 1108452"/>
                    <a:gd name="connsiteX28" fmla="*/ 1708981 w 3796518"/>
                    <a:gd name="connsiteY28" fmla="*/ 914400 h 1108452"/>
                    <a:gd name="connsiteX29" fmla="*/ 1635477 w 3796518"/>
                    <a:gd name="connsiteY29" fmla="*/ 926160 h 1108452"/>
                    <a:gd name="connsiteX30" fmla="*/ 1423783 w 3796518"/>
                    <a:gd name="connsiteY30" fmla="*/ 952622 h 1108452"/>
                    <a:gd name="connsiteX31" fmla="*/ 1165046 w 3796518"/>
                    <a:gd name="connsiteY31" fmla="*/ 964383 h 1108452"/>
                    <a:gd name="connsiteX32" fmla="*/ 747538 w 3796518"/>
                    <a:gd name="connsiteY32" fmla="*/ 970263 h 1108452"/>
                    <a:gd name="connsiteX33" fmla="*/ 459399 w 3796518"/>
                    <a:gd name="connsiteY33" fmla="*/ 973203 h 1108452"/>
                    <a:gd name="connsiteX34" fmla="*/ 118337 w 3796518"/>
                    <a:gd name="connsiteY34" fmla="*/ 984964 h 1108452"/>
                    <a:gd name="connsiteX35" fmla="*/ 9550 w 3796518"/>
                    <a:gd name="connsiteY35" fmla="*/ 1014366 h 1108452"/>
                    <a:gd name="connsiteX36" fmla="*/ 44832 w 3796518"/>
                    <a:gd name="connsiteY36" fmla="*/ 1052589 h 1108452"/>
                    <a:gd name="connsiteX37" fmla="*/ 191842 w 3796518"/>
                    <a:gd name="connsiteY37" fmla="*/ 1073170 h 1108452"/>
                    <a:gd name="connsiteX38" fmla="*/ 494682 w 3796518"/>
                    <a:gd name="connsiteY38" fmla="*/ 1090811 h 1108452"/>
                    <a:gd name="connsiteX39" fmla="*/ 815163 w 3796518"/>
                    <a:gd name="connsiteY39" fmla="*/ 1102572 h 1108452"/>
                    <a:gd name="connsiteX40" fmla="*/ 1159165 w 3796518"/>
                    <a:gd name="connsiteY40" fmla="*/ 1105512 h 1108452"/>
                    <a:gd name="connsiteX41" fmla="*/ 1370859 w 3796518"/>
                    <a:gd name="connsiteY41" fmla="*/ 1099632 h 1108452"/>
                    <a:gd name="connsiteX42" fmla="*/ 1579613 w 3796518"/>
                    <a:gd name="connsiteY42" fmla="*/ 1084931 h 1108452"/>
                    <a:gd name="connsiteX43" fmla="*/ 1729563 w 3796518"/>
                    <a:gd name="connsiteY43" fmla="*/ 1067290 h 1108452"/>
                    <a:gd name="connsiteX44" fmla="*/ 1797187 w 3796518"/>
                    <a:gd name="connsiteY44" fmla="*/ 1079050 h 1108452"/>
                    <a:gd name="connsiteX45" fmla="*/ 1820709 w 3796518"/>
                    <a:gd name="connsiteY45" fmla="*/ 1108452 h 1108452"/>
                    <a:gd name="connsiteX0" fmla="*/ 3796518 w 3796518"/>
                    <a:gd name="connsiteY0" fmla="*/ 0 h 1108452"/>
                    <a:gd name="connsiteX1" fmla="*/ 3393712 w 3796518"/>
                    <a:gd name="connsiteY1" fmla="*/ 114667 h 1108452"/>
                    <a:gd name="connsiteX2" fmla="*/ 2943862 w 3796518"/>
                    <a:gd name="connsiteY2" fmla="*/ 296959 h 1108452"/>
                    <a:gd name="connsiteX3" fmla="*/ 2764511 w 3796518"/>
                    <a:gd name="connsiteY3" fmla="*/ 391045 h 1108452"/>
                    <a:gd name="connsiteX4" fmla="*/ 2670424 w 3796518"/>
                    <a:gd name="connsiteY4" fmla="*/ 414567 h 1108452"/>
                    <a:gd name="connsiteX5" fmla="*/ 2581287 w 3796518"/>
                    <a:gd name="connsiteY5" fmla="*/ 447712 h 1108452"/>
                    <a:gd name="connsiteX6" fmla="*/ 2385226 w 3796518"/>
                    <a:gd name="connsiteY6" fmla="*/ 382225 h 1108452"/>
                    <a:gd name="connsiteX7" fmla="*/ 2279379 w 3796518"/>
                    <a:gd name="connsiteY7" fmla="*/ 385165 h 1108452"/>
                    <a:gd name="connsiteX8" fmla="*/ 2014761 w 3796518"/>
                    <a:gd name="connsiteY8" fmla="*/ 455730 h 1108452"/>
                    <a:gd name="connsiteX9" fmla="*/ 1726623 w 3796518"/>
                    <a:gd name="connsiteY9" fmla="*/ 540995 h 1108452"/>
                    <a:gd name="connsiteX10" fmla="*/ 1344397 w 3796518"/>
                    <a:gd name="connsiteY10" fmla="*/ 608620 h 1108452"/>
                    <a:gd name="connsiteX11" fmla="*/ 982754 w 3796518"/>
                    <a:gd name="connsiteY11" fmla="*/ 649782 h 1108452"/>
                    <a:gd name="connsiteX12" fmla="*/ 424117 w 3796518"/>
                    <a:gd name="connsiteY12" fmla="*/ 685065 h 1108452"/>
                    <a:gd name="connsiteX13" fmla="*/ 183021 w 3796518"/>
                    <a:gd name="connsiteY13" fmla="*/ 699766 h 1108452"/>
                    <a:gd name="connsiteX14" fmla="*/ 38952 w 3796518"/>
                    <a:gd name="connsiteY14" fmla="*/ 711526 h 1108452"/>
                    <a:gd name="connsiteX15" fmla="*/ 729 w 3796518"/>
                    <a:gd name="connsiteY15" fmla="*/ 740928 h 1108452"/>
                    <a:gd name="connsiteX16" fmla="*/ 62473 w 3796518"/>
                    <a:gd name="connsiteY16" fmla="*/ 767390 h 1108452"/>
                    <a:gd name="connsiteX17" fmla="*/ 180081 w 3796518"/>
                    <a:gd name="connsiteY17" fmla="*/ 787971 h 1108452"/>
                    <a:gd name="connsiteX18" fmla="*/ 424117 w 3796518"/>
                    <a:gd name="connsiteY18" fmla="*/ 808553 h 1108452"/>
                    <a:gd name="connsiteX19" fmla="*/ 606409 w 3796518"/>
                    <a:gd name="connsiteY19" fmla="*/ 808553 h 1108452"/>
                    <a:gd name="connsiteX20" fmla="*/ 859266 w 3796518"/>
                    <a:gd name="connsiteY20" fmla="*/ 802672 h 1108452"/>
                    <a:gd name="connsiteX21" fmla="*/ 1159165 w 3796518"/>
                    <a:gd name="connsiteY21" fmla="*/ 787971 h 1108452"/>
                    <a:gd name="connsiteX22" fmla="*/ 1385560 w 3796518"/>
                    <a:gd name="connsiteY22" fmla="*/ 770330 h 1108452"/>
                    <a:gd name="connsiteX23" fmla="*/ 1585493 w 3796518"/>
                    <a:gd name="connsiteY23" fmla="*/ 752689 h 1108452"/>
                    <a:gd name="connsiteX24" fmla="*/ 1694280 w 3796518"/>
                    <a:gd name="connsiteY24" fmla="*/ 749749 h 1108452"/>
                    <a:gd name="connsiteX25" fmla="*/ 1758965 w 3796518"/>
                    <a:gd name="connsiteY25" fmla="*/ 782091 h 1108452"/>
                    <a:gd name="connsiteX26" fmla="*/ 1770725 w 3796518"/>
                    <a:gd name="connsiteY26" fmla="*/ 832074 h 1108452"/>
                    <a:gd name="connsiteX27" fmla="*/ 1758965 w 3796518"/>
                    <a:gd name="connsiteY27" fmla="*/ 876177 h 1108452"/>
                    <a:gd name="connsiteX28" fmla="*/ 1708981 w 3796518"/>
                    <a:gd name="connsiteY28" fmla="*/ 914400 h 1108452"/>
                    <a:gd name="connsiteX29" fmla="*/ 1635477 w 3796518"/>
                    <a:gd name="connsiteY29" fmla="*/ 926160 h 1108452"/>
                    <a:gd name="connsiteX30" fmla="*/ 1423783 w 3796518"/>
                    <a:gd name="connsiteY30" fmla="*/ 952622 h 1108452"/>
                    <a:gd name="connsiteX31" fmla="*/ 1165046 w 3796518"/>
                    <a:gd name="connsiteY31" fmla="*/ 964383 h 1108452"/>
                    <a:gd name="connsiteX32" fmla="*/ 747538 w 3796518"/>
                    <a:gd name="connsiteY32" fmla="*/ 970263 h 1108452"/>
                    <a:gd name="connsiteX33" fmla="*/ 459399 w 3796518"/>
                    <a:gd name="connsiteY33" fmla="*/ 973203 h 1108452"/>
                    <a:gd name="connsiteX34" fmla="*/ 118337 w 3796518"/>
                    <a:gd name="connsiteY34" fmla="*/ 984964 h 1108452"/>
                    <a:gd name="connsiteX35" fmla="*/ 9550 w 3796518"/>
                    <a:gd name="connsiteY35" fmla="*/ 1014366 h 1108452"/>
                    <a:gd name="connsiteX36" fmla="*/ 44832 w 3796518"/>
                    <a:gd name="connsiteY36" fmla="*/ 1052589 h 1108452"/>
                    <a:gd name="connsiteX37" fmla="*/ 191842 w 3796518"/>
                    <a:gd name="connsiteY37" fmla="*/ 1073170 h 1108452"/>
                    <a:gd name="connsiteX38" fmla="*/ 494682 w 3796518"/>
                    <a:gd name="connsiteY38" fmla="*/ 1090811 h 1108452"/>
                    <a:gd name="connsiteX39" fmla="*/ 815163 w 3796518"/>
                    <a:gd name="connsiteY39" fmla="*/ 1102572 h 1108452"/>
                    <a:gd name="connsiteX40" fmla="*/ 1159165 w 3796518"/>
                    <a:gd name="connsiteY40" fmla="*/ 1105512 h 1108452"/>
                    <a:gd name="connsiteX41" fmla="*/ 1370859 w 3796518"/>
                    <a:gd name="connsiteY41" fmla="*/ 1099632 h 1108452"/>
                    <a:gd name="connsiteX42" fmla="*/ 1579613 w 3796518"/>
                    <a:gd name="connsiteY42" fmla="*/ 1084931 h 1108452"/>
                    <a:gd name="connsiteX43" fmla="*/ 1729563 w 3796518"/>
                    <a:gd name="connsiteY43" fmla="*/ 1067290 h 1108452"/>
                    <a:gd name="connsiteX44" fmla="*/ 1797187 w 3796518"/>
                    <a:gd name="connsiteY44" fmla="*/ 1079050 h 1108452"/>
                    <a:gd name="connsiteX45" fmla="*/ 1820709 w 3796518"/>
                    <a:gd name="connsiteY45" fmla="*/ 1108452 h 1108452"/>
                    <a:gd name="connsiteX0" fmla="*/ 3796518 w 3796518"/>
                    <a:gd name="connsiteY0" fmla="*/ 0 h 1108452"/>
                    <a:gd name="connsiteX1" fmla="*/ 3393712 w 3796518"/>
                    <a:gd name="connsiteY1" fmla="*/ 114667 h 1108452"/>
                    <a:gd name="connsiteX2" fmla="*/ 2943862 w 3796518"/>
                    <a:gd name="connsiteY2" fmla="*/ 296959 h 1108452"/>
                    <a:gd name="connsiteX3" fmla="*/ 2764511 w 3796518"/>
                    <a:gd name="connsiteY3" fmla="*/ 391045 h 1108452"/>
                    <a:gd name="connsiteX4" fmla="*/ 2670424 w 3796518"/>
                    <a:gd name="connsiteY4" fmla="*/ 414567 h 1108452"/>
                    <a:gd name="connsiteX5" fmla="*/ 2581287 w 3796518"/>
                    <a:gd name="connsiteY5" fmla="*/ 447712 h 1108452"/>
                    <a:gd name="connsiteX6" fmla="*/ 2454337 w 3796518"/>
                    <a:gd name="connsiteY6" fmla="*/ 382225 h 1108452"/>
                    <a:gd name="connsiteX7" fmla="*/ 2279379 w 3796518"/>
                    <a:gd name="connsiteY7" fmla="*/ 385165 h 1108452"/>
                    <a:gd name="connsiteX8" fmla="*/ 2014761 w 3796518"/>
                    <a:gd name="connsiteY8" fmla="*/ 455730 h 1108452"/>
                    <a:gd name="connsiteX9" fmla="*/ 1726623 w 3796518"/>
                    <a:gd name="connsiteY9" fmla="*/ 540995 h 1108452"/>
                    <a:gd name="connsiteX10" fmla="*/ 1344397 w 3796518"/>
                    <a:gd name="connsiteY10" fmla="*/ 608620 h 1108452"/>
                    <a:gd name="connsiteX11" fmla="*/ 982754 w 3796518"/>
                    <a:gd name="connsiteY11" fmla="*/ 649782 h 1108452"/>
                    <a:gd name="connsiteX12" fmla="*/ 424117 w 3796518"/>
                    <a:gd name="connsiteY12" fmla="*/ 685065 h 1108452"/>
                    <a:gd name="connsiteX13" fmla="*/ 183021 w 3796518"/>
                    <a:gd name="connsiteY13" fmla="*/ 699766 h 1108452"/>
                    <a:gd name="connsiteX14" fmla="*/ 38952 w 3796518"/>
                    <a:gd name="connsiteY14" fmla="*/ 711526 h 1108452"/>
                    <a:gd name="connsiteX15" fmla="*/ 729 w 3796518"/>
                    <a:gd name="connsiteY15" fmla="*/ 740928 h 1108452"/>
                    <a:gd name="connsiteX16" fmla="*/ 62473 w 3796518"/>
                    <a:gd name="connsiteY16" fmla="*/ 767390 h 1108452"/>
                    <a:gd name="connsiteX17" fmla="*/ 180081 w 3796518"/>
                    <a:gd name="connsiteY17" fmla="*/ 787971 h 1108452"/>
                    <a:gd name="connsiteX18" fmla="*/ 424117 w 3796518"/>
                    <a:gd name="connsiteY18" fmla="*/ 808553 h 1108452"/>
                    <a:gd name="connsiteX19" fmla="*/ 606409 w 3796518"/>
                    <a:gd name="connsiteY19" fmla="*/ 808553 h 1108452"/>
                    <a:gd name="connsiteX20" fmla="*/ 859266 w 3796518"/>
                    <a:gd name="connsiteY20" fmla="*/ 802672 h 1108452"/>
                    <a:gd name="connsiteX21" fmla="*/ 1159165 w 3796518"/>
                    <a:gd name="connsiteY21" fmla="*/ 787971 h 1108452"/>
                    <a:gd name="connsiteX22" fmla="*/ 1385560 w 3796518"/>
                    <a:gd name="connsiteY22" fmla="*/ 770330 h 1108452"/>
                    <a:gd name="connsiteX23" fmla="*/ 1585493 w 3796518"/>
                    <a:gd name="connsiteY23" fmla="*/ 752689 h 1108452"/>
                    <a:gd name="connsiteX24" fmla="*/ 1694280 w 3796518"/>
                    <a:gd name="connsiteY24" fmla="*/ 749749 h 1108452"/>
                    <a:gd name="connsiteX25" fmla="*/ 1758965 w 3796518"/>
                    <a:gd name="connsiteY25" fmla="*/ 782091 h 1108452"/>
                    <a:gd name="connsiteX26" fmla="*/ 1770725 w 3796518"/>
                    <a:gd name="connsiteY26" fmla="*/ 832074 h 1108452"/>
                    <a:gd name="connsiteX27" fmla="*/ 1758965 w 3796518"/>
                    <a:gd name="connsiteY27" fmla="*/ 876177 h 1108452"/>
                    <a:gd name="connsiteX28" fmla="*/ 1708981 w 3796518"/>
                    <a:gd name="connsiteY28" fmla="*/ 914400 h 1108452"/>
                    <a:gd name="connsiteX29" fmla="*/ 1635477 w 3796518"/>
                    <a:gd name="connsiteY29" fmla="*/ 926160 h 1108452"/>
                    <a:gd name="connsiteX30" fmla="*/ 1423783 w 3796518"/>
                    <a:gd name="connsiteY30" fmla="*/ 952622 h 1108452"/>
                    <a:gd name="connsiteX31" fmla="*/ 1165046 w 3796518"/>
                    <a:gd name="connsiteY31" fmla="*/ 964383 h 1108452"/>
                    <a:gd name="connsiteX32" fmla="*/ 747538 w 3796518"/>
                    <a:gd name="connsiteY32" fmla="*/ 970263 h 1108452"/>
                    <a:gd name="connsiteX33" fmla="*/ 459399 w 3796518"/>
                    <a:gd name="connsiteY33" fmla="*/ 973203 h 1108452"/>
                    <a:gd name="connsiteX34" fmla="*/ 118337 w 3796518"/>
                    <a:gd name="connsiteY34" fmla="*/ 984964 h 1108452"/>
                    <a:gd name="connsiteX35" fmla="*/ 9550 w 3796518"/>
                    <a:gd name="connsiteY35" fmla="*/ 1014366 h 1108452"/>
                    <a:gd name="connsiteX36" fmla="*/ 44832 w 3796518"/>
                    <a:gd name="connsiteY36" fmla="*/ 1052589 h 1108452"/>
                    <a:gd name="connsiteX37" fmla="*/ 191842 w 3796518"/>
                    <a:gd name="connsiteY37" fmla="*/ 1073170 h 1108452"/>
                    <a:gd name="connsiteX38" fmla="*/ 494682 w 3796518"/>
                    <a:gd name="connsiteY38" fmla="*/ 1090811 h 1108452"/>
                    <a:gd name="connsiteX39" fmla="*/ 815163 w 3796518"/>
                    <a:gd name="connsiteY39" fmla="*/ 1102572 h 1108452"/>
                    <a:gd name="connsiteX40" fmla="*/ 1159165 w 3796518"/>
                    <a:gd name="connsiteY40" fmla="*/ 1105512 h 1108452"/>
                    <a:gd name="connsiteX41" fmla="*/ 1370859 w 3796518"/>
                    <a:gd name="connsiteY41" fmla="*/ 1099632 h 1108452"/>
                    <a:gd name="connsiteX42" fmla="*/ 1579613 w 3796518"/>
                    <a:gd name="connsiteY42" fmla="*/ 1084931 h 1108452"/>
                    <a:gd name="connsiteX43" fmla="*/ 1729563 w 3796518"/>
                    <a:gd name="connsiteY43" fmla="*/ 1067290 h 1108452"/>
                    <a:gd name="connsiteX44" fmla="*/ 1797187 w 3796518"/>
                    <a:gd name="connsiteY44" fmla="*/ 1079050 h 1108452"/>
                    <a:gd name="connsiteX45" fmla="*/ 1820709 w 3796518"/>
                    <a:gd name="connsiteY45" fmla="*/ 1108452 h 1108452"/>
                    <a:gd name="connsiteX0" fmla="*/ 3796518 w 3796518"/>
                    <a:gd name="connsiteY0" fmla="*/ 0 h 1108452"/>
                    <a:gd name="connsiteX1" fmla="*/ 3393712 w 3796518"/>
                    <a:gd name="connsiteY1" fmla="*/ 114667 h 1108452"/>
                    <a:gd name="connsiteX2" fmla="*/ 2943862 w 3796518"/>
                    <a:gd name="connsiteY2" fmla="*/ 296959 h 1108452"/>
                    <a:gd name="connsiteX3" fmla="*/ 2764511 w 3796518"/>
                    <a:gd name="connsiteY3" fmla="*/ 391045 h 1108452"/>
                    <a:gd name="connsiteX4" fmla="*/ 2702322 w 3796518"/>
                    <a:gd name="connsiteY4" fmla="*/ 483679 h 1108452"/>
                    <a:gd name="connsiteX5" fmla="*/ 2581287 w 3796518"/>
                    <a:gd name="connsiteY5" fmla="*/ 447712 h 1108452"/>
                    <a:gd name="connsiteX6" fmla="*/ 2454337 w 3796518"/>
                    <a:gd name="connsiteY6" fmla="*/ 382225 h 1108452"/>
                    <a:gd name="connsiteX7" fmla="*/ 2279379 w 3796518"/>
                    <a:gd name="connsiteY7" fmla="*/ 385165 h 1108452"/>
                    <a:gd name="connsiteX8" fmla="*/ 2014761 w 3796518"/>
                    <a:gd name="connsiteY8" fmla="*/ 455730 h 1108452"/>
                    <a:gd name="connsiteX9" fmla="*/ 1726623 w 3796518"/>
                    <a:gd name="connsiteY9" fmla="*/ 540995 h 1108452"/>
                    <a:gd name="connsiteX10" fmla="*/ 1344397 w 3796518"/>
                    <a:gd name="connsiteY10" fmla="*/ 608620 h 1108452"/>
                    <a:gd name="connsiteX11" fmla="*/ 982754 w 3796518"/>
                    <a:gd name="connsiteY11" fmla="*/ 649782 h 1108452"/>
                    <a:gd name="connsiteX12" fmla="*/ 424117 w 3796518"/>
                    <a:gd name="connsiteY12" fmla="*/ 685065 h 1108452"/>
                    <a:gd name="connsiteX13" fmla="*/ 183021 w 3796518"/>
                    <a:gd name="connsiteY13" fmla="*/ 699766 h 1108452"/>
                    <a:gd name="connsiteX14" fmla="*/ 38952 w 3796518"/>
                    <a:gd name="connsiteY14" fmla="*/ 711526 h 1108452"/>
                    <a:gd name="connsiteX15" fmla="*/ 729 w 3796518"/>
                    <a:gd name="connsiteY15" fmla="*/ 740928 h 1108452"/>
                    <a:gd name="connsiteX16" fmla="*/ 62473 w 3796518"/>
                    <a:gd name="connsiteY16" fmla="*/ 767390 h 1108452"/>
                    <a:gd name="connsiteX17" fmla="*/ 180081 w 3796518"/>
                    <a:gd name="connsiteY17" fmla="*/ 787971 h 1108452"/>
                    <a:gd name="connsiteX18" fmla="*/ 424117 w 3796518"/>
                    <a:gd name="connsiteY18" fmla="*/ 808553 h 1108452"/>
                    <a:gd name="connsiteX19" fmla="*/ 606409 w 3796518"/>
                    <a:gd name="connsiteY19" fmla="*/ 808553 h 1108452"/>
                    <a:gd name="connsiteX20" fmla="*/ 859266 w 3796518"/>
                    <a:gd name="connsiteY20" fmla="*/ 802672 h 1108452"/>
                    <a:gd name="connsiteX21" fmla="*/ 1159165 w 3796518"/>
                    <a:gd name="connsiteY21" fmla="*/ 787971 h 1108452"/>
                    <a:gd name="connsiteX22" fmla="*/ 1385560 w 3796518"/>
                    <a:gd name="connsiteY22" fmla="*/ 770330 h 1108452"/>
                    <a:gd name="connsiteX23" fmla="*/ 1585493 w 3796518"/>
                    <a:gd name="connsiteY23" fmla="*/ 752689 h 1108452"/>
                    <a:gd name="connsiteX24" fmla="*/ 1694280 w 3796518"/>
                    <a:gd name="connsiteY24" fmla="*/ 749749 h 1108452"/>
                    <a:gd name="connsiteX25" fmla="*/ 1758965 w 3796518"/>
                    <a:gd name="connsiteY25" fmla="*/ 782091 h 1108452"/>
                    <a:gd name="connsiteX26" fmla="*/ 1770725 w 3796518"/>
                    <a:gd name="connsiteY26" fmla="*/ 832074 h 1108452"/>
                    <a:gd name="connsiteX27" fmla="*/ 1758965 w 3796518"/>
                    <a:gd name="connsiteY27" fmla="*/ 876177 h 1108452"/>
                    <a:gd name="connsiteX28" fmla="*/ 1708981 w 3796518"/>
                    <a:gd name="connsiteY28" fmla="*/ 914400 h 1108452"/>
                    <a:gd name="connsiteX29" fmla="*/ 1635477 w 3796518"/>
                    <a:gd name="connsiteY29" fmla="*/ 926160 h 1108452"/>
                    <a:gd name="connsiteX30" fmla="*/ 1423783 w 3796518"/>
                    <a:gd name="connsiteY30" fmla="*/ 952622 h 1108452"/>
                    <a:gd name="connsiteX31" fmla="*/ 1165046 w 3796518"/>
                    <a:gd name="connsiteY31" fmla="*/ 964383 h 1108452"/>
                    <a:gd name="connsiteX32" fmla="*/ 747538 w 3796518"/>
                    <a:gd name="connsiteY32" fmla="*/ 970263 h 1108452"/>
                    <a:gd name="connsiteX33" fmla="*/ 459399 w 3796518"/>
                    <a:gd name="connsiteY33" fmla="*/ 973203 h 1108452"/>
                    <a:gd name="connsiteX34" fmla="*/ 118337 w 3796518"/>
                    <a:gd name="connsiteY34" fmla="*/ 984964 h 1108452"/>
                    <a:gd name="connsiteX35" fmla="*/ 9550 w 3796518"/>
                    <a:gd name="connsiteY35" fmla="*/ 1014366 h 1108452"/>
                    <a:gd name="connsiteX36" fmla="*/ 44832 w 3796518"/>
                    <a:gd name="connsiteY36" fmla="*/ 1052589 h 1108452"/>
                    <a:gd name="connsiteX37" fmla="*/ 191842 w 3796518"/>
                    <a:gd name="connsiteY37" fmla="*/ 1073170 h 1108452"/>
                    <a:gd name="connsiteX38" fmla="*/ 494682 w 3796518"/>
                    <a:gd name="connsiteY38" fmla="*/ 1090811 h 1108452"/>
                    <a:gd name="connsiteX39" fmla="*/ 815163 w 3796518"/>
                    <a:gd name="connsiteY39" fmla="*/ 1102572 h 1108452"/>
                    <a:gd name="connsiteX40" fmla="*/ 1159165 w 3796518"/>
                    <a:gd name="connsiteY40" fmla="*/ 1105512 h 1108452"/>
                    <a:gd name="connsiteX41" fmla="*/ 1370859 w 3796518"/>
                    <a:gd name="connsiteY41" fmla="*/ 1099632 h 1108452"/>
                    <a:gd name="connsiteX42" fmla="*/ 1579613 w 3796518"/>
                    <a:gd name="connsiteY42" fmla="*/ 1084931 h 1108452"/>
                    <a:gd name="connsiteX43" fmla="*/ 1729563 w 3796518"/>
                    <a:gd name="connsiteY43" fmla="*/ 1067290 h 1108452"/>
                    <a:gd name="connsiteX44" fmla="*/ 1797187 w 3796518"/>
                    <a:gd name="connsiteY44" fmla="*/ 1079050 h 1108452"/>
                    <a:gd name="connsiteX45" fmla="*/ 1820709 w 3796518"/>
                    <a:gd name="connsiteY45" fmla="*/ 1108452 h 1108452"/>
                    <a:gd name="connsiteX0" fmla="*/ 3796518 w 3796518"/>
                    <a:gd name="connsiteY0" fmla="*/ 0 h 1108452"/>
                    <a:gd name="connsiteX1" fmla="*/ 3393712 w 3796518"/>
                    <a:gd name="connsiteY1" fmla="*/ 114667 h 1108452"/>
                    <a:gd name="connsiteX2" fmla="*/ 2943862 w 3796518"/>
                    <a:gd name="connsiteY2" fmla="*/ 296959 h 1108452"/>
                    <a:gd name="connsiteX3" fmla="*/ 2833623 w 3796518"/>
                    <a:gd name="connsiteY3" fmla="*/ 452182 h 1108452"/>
                    <a:gd name="connsiteX4" fmla="*/ 2702322 w 3796518"/>
                    <a:gd name="connsiteY4" fmla="*/ 483679 h 1108452"/>
                    <a:gd name="connsiteX5" fmla="*/ 2581287 w 3796518"/>
                    <a:gd name="connsiteY5" fmla="*/ 447712 h 1108452"/>
                    <a:gd name="connsiteX6" fmla="*/ 2454337 w 3796518"/>
                    <a:gd name="connsiteY6" fmla="*/ 382225 h 1108452"/>
                    <a:gd name="connsiteX7" fmla="*/ 2279379 w 3796518"/>
                    <a:gd name="connsiteY7" fmla="*/ 385165 h 1108452"/>
                    <a:gd name="connsiteX8" fmla="*/ 2014761 w 3796518"/>
                    <a:gd name="connsiteY8" fmla="*/ 455730 h 1108452"/>
                    <a:gd name="connsiteX9" fmla="*/ 1726623 w 3796518"/>
                    <a:gd name="connsiteY9" fmla="*/ 540995 h 1108452"/>
                    <a:gd name="connsiteX10" fmla="*/ 1344397 w 3796518"/>
                    <a:gd name="connsiteY10" fmla="*/ 608620 h 1108452"/>
                    <a:gd name="connsiteX11" fmla="*/ 982754 w 3796518"/>
                    <a:gd name="connsiteY11" fmla="*/ 649782 h 1108452"/>
                    <a:gd name="connsiteX12" fmla="*/ 424117 w 3796518"/>
                    <a:gd name="connsiteY12" fmla="*/ 685065 h 1108452"/>
                    <a:gd name="connsiteX13" fmla="*/ 183021 w 3796518"/>
                    <a:gd name="connsiteY13" fmla="*/ 699766 h 1108452"/>
                    <a:gd name="connsiteX14" fmla="*/ 38952 w 3796518"/>
                    <a:gd name="connsiteY14" fmla="*/ 711526 h 1108452"/>
                    <a:gd name="connsiteX15" fmla="*/ 729 w 3796518"/>
                    <a:gd name="connsiteY15" fmla="*/ 740928 h 1108452"/>
                    <a:gd name="connsiteX16" fmla="*/ 62473 w 3796518"/>
                    <a:gd name="connsiteY16" fmla="*/ 767390 h 1108452"/>
                    <a:gd name="connsiteX17" fmla="*/ 180081 w 3796518"/>
                    <a:gd name="connsiteY17" fmla="*/ 787971 h 1108452"/>
                    <a:gd name="connsiteX18" fmla="*/ 424117 w 3796518"/>
                    <a:gd name="connsiteY18" fmla="*/ 808553 h 1108452"/>
                    <a:gd name="connsiteX19" fmla="*/ 606409 w 3796518"/>
                    <a:gd name="connsiteY19" fmla="*/ 808553 h 1108452"/>
                    <a:gd name="connsiteX20" fmla="*/ 859266 w 3796518"/>
                    <a:gd name="connsiteY20" fmla="*/ 802672 h 1108452"/>
                    <a:gd name="connsiteX21" fmla="*/ 1159165 w 3796518"/>
                    <a:gd name="connsiteY21" fmla="*/ 787971 h 1108452"/>
                    <a:gd name="connsiteX22" fmla="*/ 1385560 w 3796518"/>
                    <a:gd name="connsiteY22" fmla="*/ 770330 h 1108452"/>
                    <a:gd name="connsiteX23" fmla="*/ 1585493 w 3796518"/>
                    <a:gd name="connsiteY23" fmla="*/ 752689 h 1108452"/>
                    <a:gd name="connsiteX24" fmla="*/ 1694280 w 3796518"/>
                    <a:gd name="connsiteY24" fmla="*/ 749749 h 1108452"/>
                    <a:gd name="connsiteX25" fmla="*/ 1758965 w 3796518"/>
                    <a:gd name="connsiteY25" fmla="*/ 782091 h 1108452"/>
                    <a:gd name="connsiteX26" fmla="*/ 1770725 w 3796518"/>
                    <a:gd name="connsiteY26" fmla="*/ 832074 h 1108452"/>
                    <a:gd name="connsiteX27" fmla="*/ 1758965 w 3796518"/>
                    <a:gd name="connsiteY27" fmla="*/ 876177 h 1108452"/>
                    <a:gd name="connsiteX28" fmla="*/ 1708981 w 3796518"/>
                    <a:gd name="connsiteY28" fmla="*/ 914400 h 1108452"/>
                    <a:gd name="connsiteX29" fmla="*/ 1635477 w 3796518"/>
                    <a:gd name="connsiteY29" fmla="*/ 926160 h 1108452"/>
                    <a:gd name="connsiteX30" fmla="*/ 1423783 w 3796518"/>
                    <a:gd name="connsiteY30" fmla="*/ 952622 h 1108452"/>
                    <a:gd name="connsiteX31" fmla="*/ 1165046 w 3796518"/>
                    <a:gd name="connsiteY31" fmla="*/ 964383 h 1108452"/>
                    <a:gd name="connsiteX32" fmla="*/ 747538 w 3796518"/>
                    <a:gd name="connsiteY32" fmla="*/ 970263 h 1108452"/>
                    <a:gd name="connsiteX33" fmla="*/ 459399 w 3796518"/>
                    <a:gd name="connsiteY33" fmla="*/ 973203 h 1108452"/>
                    <a:gd name="connsiteX34" fmla="*/ 118337 w 3796518"/>
                    <a:gd name="connsiteY34" fmla="*/ 984964 h 1108452"/>
                    <a:gd name="connsiteX35" fmla="*/ 9550 w 3796518"/>
                    <a:gd name="connsiteY35" fmla="*/ 1014366 h 1108452"/>
                    <a:gd name="connsiteX36" fmla="*/ 44832 w 3796518"/>
                    <a:gd name="connsiteY36" fmla="*/ 1052589 h 1108452"/>
                    <a:gd name="connsiteX37" fmla="*/ 191842 w 3796518"/>
                    <a:gd name="connsiteY37" fmla="*/ 1073170 h 1108452"/>
                    <a:gd name="connsiteX38" fmla="*/ 494682 w 3796518"/>
                    <a:gd name="connsiteY38" fmla="*/ 1090811 h 1108452"/>
                    <a:gd name="connsiteX39" fmla="*/ 815163 w 3796518"/>
                    <a:gd name="connsiteY39" fmla="*/ 1102572 h 1108452"/>
                    <a:gd name="connsiteX40" fmla="*/ 1159165 w 3796518"/>
                    <a:gd name="connsiteY40" fmla="*/ 1105512 h 1108452"/>
                    <a:gd name="connsiteX41" fmla="*/ 1370859 w 3796518"/>
                    <a:gd name="connsiteY41" fmla="*/ 1099632 h 1108452"/>
                    <a:gd name="connsiteX42" fmla="*/ 1579613 w 3796518"/>
                    <a:gd name="connsiteY42" fmla="*/ 1084931 h 1108452"/>
                    <a:gd name="connsiteX43" fmla="*/ 1729563 w 3796518"/>
                    <a:gd name="connsiteY43" fmla="*/ 1067290 h 1108452"/>
                    <a:gd name="connsiteX44" fmla="*/ 1797187 w 3796518"/>
                    <a:gd name="connsiteY44" fmla="*/ 1079050 h 1108452"/>
                    <a:gd name="connsiteX45" fmla="*/ 1820709 w 3796518"/>
                    <a:gd name="connsiteY45" fmla="*/ 1108452 h 1108452"/>
                    <a:gd name="connsiteX0" fmla="*/ 3796518 w 3796518"/>
                    <a:gd name="connsiteY0" fmla="*/ 0 h 1108452"/>
                    <a:gd name="connsiteX1" fmla="*/ 3393712 w 3796518"/>
                    <a:gd name="connsiteY1" fmla="*/ 114667 h 1108452"/>
                    <a:gd name="connsiteX2" fmla="*/ 3026265 w 3796518"/>
                    <a:gd name="connsiteY2" fmla="*/ 368729 h 1108452"/>
                    <a:gd name="connsiteX3" fmla="*/ 2833623 w 3796518"/>
                    <a:gd name="connsiteY3" fmla="*/ 452182 h 1108452"/>
                    <a:gd name="connsiteX4" fmla="*/ 2702322 w 3796518"/>
                    <a:gd name="connsiteY4" fmla="*/ 483679 h 1108452"/>
                    <a:gd name="connsiteX5" fmla="*/ 2581287 w 3796518"/>
                    <a:gd name="connsiteY5" fmla="*/ 447712 h 1108452"/>
                    <a:gd name="connsiteX6" fmla="*/ 2454337 w 3796518"/>
                    <a:gd name="connsiteY6" fmla="*/ 382225 h 1108452"/>
                    <a:gd name="connsiteX7" fmla="*/ 2279379 w 3796518"/>
                    <a:gd name="connsiteY7" fmla="*/ 385165 h 1108452"/>
                    <a:gd name="connsiteX8" fmla="*/ 2014761 w 3796518"/>
                    <a:gd name="connsiteY8" fmla="*/ 455730 h 1108452"/>
                    <a:gd name="connsiteX9" fmla="*/ 1726623 w 3796518"/>
                    <a:gd name="connsiteY9" fmla="*/ 540995 h 1108452"/>
                    <a:gd name="connsiteX10" fmla="*/ 1344397 w 3796518"/>
                    <a:gd name="connsiteY10" fmla="*/ 608620 h 1108452"/>
                    <a:gd name="connsiteX11" fmla="*/ 982754 w 3796518"/>
                    <a:gd name="connsiteY11" fmla="*/ 649782 h 1108452"/>
                    <a:gd name="connsiteX12" fmla="*/ 424117 w 3796518"/>
                    <a:gd name="connsiteY12" fmla="*/ 685065 h 1108452"/>
                    <a:gd name="connsiteX13" fmla="*/ 183021 w 3796518"/>
                    <a:gd name="connsiteY13" fmla="*/ 699766 h 1108452"/>
                    <a:gd name="connsiteX14" fmla="*/ 38952 w 3796518"/>
                    <a:gd name="connsiteY14" fmla="*/ 711526 h 1108452"/>
                    <a:gd name="connsiteX15" fmla="*/ 729 w 3796518"/>
                    <a:gd name="connsiteY15" fmla="*/ 740928 h 1108452"/>
                    <a:gd name="connsiteX16" fmla="*/ 62473 w 3796518"/>
                    <a:gd name="connsiteY16" fmla="*/ 767390 h 1108452"/>
                    <a:gd name="connsiteX17" fmla="*/ 180081 w 3796518"/>
                    <a:gd name="connsiteY17" fmla="*/ 787971 h 1108452"/>
                    <a:gd name="connsiteX18" fmla="*/ 424117 w 3796518"/>
                    <a:gd name="connsiteY18" fmla="*/ 808553 h 1108452"/>
                    <a:gd name="connsiteX19" fmla="*/ 606409 w 3796518"/>
                    <a:gd name="connsiteY19" fmla="*/ 808553 h 1108452"/>
                    <a:gd name="connsiteX20" fmla="*/ 859266 w 3796518"/>
                    <a:gd name="connsiteY20" fmla="*/ 802672 h 1108452"/>
                    <a:gd name="connsiteX21" fmla="*/ 1159165 w 3796518"/>
                    <a:gd name="connsiteY21" fmla="*/ 787971 h 1108452"/>
                    <a:gd name="connsiteX22" fmla="*/ 1385560 w 3796518"/>
                    <a:gd name="connsiteY22" fmla="*/ 770330 h 1108452"/>
                    <a:gd name="connsiteX23" fmla="*/ 1585493 w 3796518"/>
                    <a:gd name="connsiteY23" fmla="*/ 752689 h 1108452"/>
                    <a:gd name="connsiteX24" fmla="*/ 1694280 w 3796518"/>
                    <a:gd name="connsiteY24" fmla="*/ 749749 h 1108452"/>
                    <a:gd name="connsiteX25" fmla="*/ 1758965 w 3796518"/>
                    <a:gd name="connsiteY25" fmla="*/ 782091 h 1108452"/>
                    <a:gd name="connsiteX26" fmla="*/ 1770725 w 3796518"/>
                    <a:gd name="connsiteY26" fmla="*/ 832074 h 1108452"/>
                    <a:gd name="connsiteX27" fmla="*/ 1758965 w 3796518"/>
                    <a:gd name="connsiteY27" fmla="*/ 876177 h 1108452"/>
                    <a:gd name="connsiteX28" fmla="*/ 1708981 w 3796518"/>
                    <a:gd name="connsiteY28" fmla="*/ 914400 h 1108452"/>
                    <a:gd name="connsiteX29" fmla="*/ 1635477 w 3796518"/>
                    <a:gd name="connsiteY29" fmla="*/ 926160 h 1108452"/>
                    <a:gd name="connsiteX30" fmla="*/ 1423783 w 3796518"/>
                    <a:gd name="connsiteY30" fmla="*/ 952622 h 1108452"/>
                    <a:gd name="connsiteX31" fmla="*/ 1165046 w 3796518"/>
                    <a:gd name="connsiteY31" fmla="*/ 964383 h 1108452"/>
                    <a:gd name="connsiteX32" fmla="*/ 747538 w 3796518"/>
                    <a:gd name="connsiteY32" fmla="*/ 970263 h 1108452"/>
                    <a:gd name="connsiteX33" fmla="*/ 459399 w 3796518"/>
                    <a:gd name="connsiteY33" fmla="*/ 973203 h 1108452"/>
                    <a:gd name="connsiteX34" fmla="*/ 118337 w 3796518"/>
                    <a:gd name="connsiteY34" fmla="*/ 984964 h 1108452"/>
                    <a:gd name="connsiteX35" fmla="*/ 9550 w 3796518"/>
                    <a:gd name="connsiteY35" fmla="*/ 1014366 h 1108452"/>
                    <a:gd name="connsiteX36" fmla="*/ 44832 w 3796518"/>
                    <a:gd name="connsiteY36" fmla="*/ 1052589 h 1108452"/>
                    <a:gd name="connsiteX37" fmla="*/ 191842 w 3796518"/>
                    <a:gd name="connsiteY37" fmla="*/ 1073170 h 1108452"/>
                    <a:gd name="connsiteX38" fmla="*/ 494682 w 3796518"/>
                    <a:gd name="connsiteY38" fmla="*/ 1090811 h 1108452"/>
                    <a:gd name="connsiteX39" fmla="*/ 815163 w 3796518"/>
                    <a:gd name="connsiteY39" fmla="*/ 1102572 h 1108452"/>
                    <a:gd name="connsiteX40" fmla="*/ 1159165 w 3796518"/>
                    <a:gd name="connsiteY40" fmla="*/ 1105512 h 1108452"/>
                    <a:gd name="connsiteX41" fmla="*/ 1370859 w 3796518"/>
                    <a:gd name="connsiteY41" fmla="*/ 1099632 h 1108452"/>
                    <a:gd name="connsiteX42" fmla="*/ 1579613 w 3796518"/>
                    <a:gd name="connsiteY42" fmla="*/ 1084931 h 1108452"/>
                    <a:gd name="connsiteX43" fmla="*/ 1729563 w 3796518"/>
                    <a:gd name="connsiteY43" fmla="*/ 1067290 h 1108452"/>
                    <a:gd name="connsiteX44" fmla="*/ 1797187 w 3796518"/>
                    <a:gd name="connsiteY44" fmla="*/ 1079050 h 1108452"/>
                    <a:gd name="connsiteX45" fmla="*/ 1820709 w 3796518"/>
                    <a:gd name="connsiteY45" fmla="*/ 1108452 h 1108452"/>
                    <a:gd name="connsiteX0" fmla="*/ 3796518 w 3796518"/>
                    <a:gd name="connsiteY0" fmla="*/ 0 h 1108452"/>
                    <a:gd name="connsiteX1" fmla="*/ 3399028 w 3796518"/>
                    <a:gd name="connsiteY1" fmla="*/ 191753 h 1108452"/>
                    <a:gd name="connsiteX2" fmla="*/ 3026265 w 3796518"/>
                    <a:gd name="connsiteY2" fmla="*/ 368729 h 1108452"/>
                    <a:gd name="connsiteX3" fmla="*/ 2833623 w 3796518"/>
                    <a:gd name="connsiteY3" fmla="*/ 452182 h 1108452"/>
                    <a:gd name="connsiteX4" fmla="*/ 2702322 w 3796518"/>
                    <a:gd name="connsiteY4" fmla="*/ 483679 h 1108452"/>
                    <a:gd name="connsiteX5" fmla="*/ 2581287 w 3796518"/>
                    <a:gd name="connsiteY5" fmla="*/ 447712 h 1108452"/>
                    <a:gd name="connsiteX6" fmla="*/ 2454337 w 3796518"/>
                    <a:gd name="connsiteY6" fmla="*/ 382225 h 1108452"/>
                    <a:gd name="connsiteX7" fmla="*/ 2279379 w 3796518"/>
                    <a:gd name="connsiteY7" fmla="*/ 385165 h 1108452"/>
                    <a:gd name="connsiteX8" fmla="*/ 2014761 w 3796518"/>
                    <a:gd name="connsiteY8" fmla="*/ 455730 h 1108452"/>
                    <a:gd name="connsiteX9" fmla="*/ 1726623 w 3796518"/>
                    <a:gd name="connsiteY9" fmla="*/ 540995 h 1108452"/>
                    <a:gd name="connsiteX10" fmla="*/ 1344397 w 3796518"/>
                    <a:gd name="connsiteY10" fmla="*/ 608620 h 1108452"/>
                    <a:gd name="connsiteX11" fmla="*/ 982754 w 3796518"/>
                    <a:gd name="connsiteY11" fmla="*/ 649782 h 1108452"/>
                    <a:gd name="connsiteX12" fmla="*/ 424117 w 3796518"/>
                    <a:gd name="connsiteY12" fmla="*/ 685065 h 1108452"/>
                    <a:gd name="connsiteX13" fmla="*/ 183021 w 3796518"/>
                    <a:gd name="connsiteY13" fmla="*/ 699766 h 1108452"/>
                    <a:gd name="connsiteX14" fmla="*/ 38952 w 3796518"/>
                    <a:gd name="connsiteY14" fmla="*/ 711526 h 1108452"/>
                    <a:gd name="connsiteX15" fmla="*/ 729 w 3796518"/>
                    <a:gd name="connsiteY15" fmla="*/ 740928 h 1108452"/>
                    <a:gd name="connsiteX16" fmla="*/ 62473 w 3796518"/>
                    <a:gd name="connsiteY16" fmla="*/ 767390 h 1108452"/>
                    <a:gd name="connsiteX17" fmla="*/ 180081 w 3796518"/>
                    <a:gd name="connsiteY17" fmla="*/ 787971 h 1108452"/>
                    <a:gd name="connsiteX18" fmla="*/ 424117 w 3796518"/>
                    <a:gd name="connsiteY18" fmla="*/ 808553 h 1108452"/>
                    <a:gd name="connsiteX19" fmla="*/ 606409 w 3796518"/>
                    <a:gd name="connsiteY19" fmla="*/ 808553 h 1108452"/>
                    <a:gd name="connsiteX20" fmla="*/ 859266 w 3796518"/>
                    <a:gd name="connsiteY20" fmla="*/ 802672 h 1108452"/>
                    <a:gd name="connsiteX21" fmla="*/ 1159165 w 3796518"/>
                    <a:gd name="connsiteY21" fmla="*/ 787971 h 1108452"/>
                    <a:gd name="connsiteX22" fmla="*/ 1385560 w 3796518"/>
                    <a:gd name="connsiteY22" fmla="*/ 770330 h 1108452"/>
                    <a:gd name="connsiteX23" fmla="*/ 1585493 w 3796518"/>
                    <a:gd name="connsiteY23" fmla="*/ 752689 h 1108452"/>
                    <a:gd name="connsiteX24" fmla="*/ 1694280 w 3796518"/>
                    <a:gd name="connsiteY24" fmla="*/ 749749 h 1108452"/>
                    <a:gd name="connsiteX25" fmla="*/ 1758965 w 3796518"/>
                    <a:gd name="connsiteY25" fmla="*/ 782091 h 1108452"/>
                    <a:gd name="connsiteX26" fmla="*/ 1770725 w 3796518"/>
                    <a:gd name="connsiteY26" fmla="*/ 832074 h 1108452"/>
                    <a:gd name="connsiteX27" fmla="*/ 1758965 w 3796518"/>
                    <a:gd name="connsiteY27" fmla="*/ 876177 h 1108452"/>
                    <a:gd name="connsiteX28" fmla="*/ 1708981 w 3796518"/>
                    <a:gd name="connsiteY28" fmla="*/ 914400 h 1108452"/>
                    <a:gd name="connsiteX29" fmla="*/ 1635477 w 3796518"/>
                    <a:gd name="connsiteY29" fmla="*/ 926160 h 1108452"/>
                    <a:gd name="connsiteX30" fmla="*/ 1423783 w 3796518"/>
                    <a:gd name="connsiteY30" fmla="*/ 952622 h 1108452"/>
                    <a:gd name="connsiteX31" fmla="*/ 1165046 w 3796518"/>
                    <a:gd name="connsiteY31" fmla="*/ 964383 h 1108452"/>
                    <a:gd name="connsiteX32" fmla="*/ 747538 w 3796518"/>
                    <a:gd name="connsiteY32" fmla="*/ 970263 h 1108452"/>
                    <a:gd name="connsiteX33" fmla="*/ 459399 w 3796518"/>
                    <a:gd name="connsiteY33" fmla="*/ 973203 h 1108452"/>
                    <a:gd name="connsiteX34" fmla="*/ 118337 w 3796518"/>
                    <a:gd name="connsiteY34" fmla="*/ 984964 h 1108452"/>
                    <a:gd name="connsiteX35" fmla="*/ 9550 w 3796518"/>
                    <a:gd name="connsiteY35" fmla="*/ 1014366 h 1108452"/>
                    <a:gd name="connsiteX36" fmla="*/ 44832 w 3796518"/>
                    <a:gd name="connsiteY36" fmla="*/ 1052589 h 1108452"/>
                    <a:gd name="connsiteX37" fmla="*/ 191842 w 3796518"/>
                    <a:gd name="connsiteY37" fmla="*/ 1073170 h 1108452"/>
                    <a:gd name="connsiteX38" fmla="*/ 494682 w 3796518"/>
                    <a:gd name="connsiteY38" fmla="*/ 1090811 h 1108452"/>
                    <a:gd name="connsiteX39" fmla="*/ 815163 w 3796518"/>
                    <a:gd name="connsiteY39" fmla="*/ 1102572 h 1108452"/>
                    <a:gd name="connsiteX40" fmla="*/ 1159165 w 3796518"/>
                    <a:gd name="connsiteY40" fmla="*/ 1105512 h 1108452"/>
                    <a:gd name="connsiteX41" fmla="*/ 1370859 w 3796518"/>
                    <a:gd name="connsiteY41" fmla="*/ 1099632 h 1108452"/>
                    <a:gd name="connsiteX42" fmla="*/ 1579613 w 3796518"/>
                    <a:gd name="connsiteY42" fmla="*/ 1084931 h 1108452"/>
                    <a:gd name="connsiteX43" fmla="*/ 1729563 w 3796518"/>
                    <a:gd name="connsiteY43" fmla="*/ 1067290 h 1108452"/>
                    <a:gd name="connsiteX44" fmla="*/ 1797187 w 3796518"/>
                    <a:gd name="connsiteY44" fmla="*/ 1079050 h 1108452"/>
                    <a:gd name="connsiteX45" fmla="*/ 1820709 w 3796518"/>
                    <a:gd name="connsiteY45" fmla="*/ 1108452 h 1108452"/>
                    <a:gd name="connsiteX0" fmla="*/ 3868288 w 3868288"/>
                    <a:gd name="connsiteY0" fmla="*/ 0 h 1039340"/>
                    <a:gd name="connsiteX1" fmla="*/ 3399028 w 3868288"/>
                    <a:gd name="connsiteY1" fmla="*/ 122641 h 1039340"/>
                    <a:gd name="connsiteX2" fmla="*/ 3026265 w 3868288"/>
                    <a:gd name="connsiteY2" fmla="*/ 299617 h 1039340"/>
                    <a:gd name="connsiteX3" fmla="*/ 2833623 w 3868288"/>
                    <a:gd name="connsiteY3" fmla="*/ 383070 h 1039340"/>
                    <a:gd name="connsiteX4" fmla="*/ 2702322 w 3868288"/>
                    <a:gd name="connsiteY4" fmla="*/ 414567 h 1039340"/>
                    <a:gd name="connsiteX5" fmla="*/ 2581287 w 3868288"/>
                    <a:gd name="connsiteY5" fmla="*/ 378600 h 1039340"/>
                    <a:gd name="connsiteX6" fmla="*/ 2454337 w 3868288"/>
                    <a:gd name="connsiteY6" fmla="*/ 313113 h 1039340"/>
                    <a:gd name="connsiteX7" fmla="*/ 2279379 w 3868288"/>
                    <a:gd name="connsiteY7" fmla="*/ 316053 h 1039340"/>
                    <a:gd name="connsiteX8" fmla="*/ 2014761 w 3868288"/>
                    <a:gd name="connsiteY8" fmla="*/ 386618 h 1039340"/>
                    <a:gd name="connsiteX9" fmla="*/ 1726623 w 3868288"/>
                    <a:gd name="connsiteY9" fmla="*/ 471883 h 1039340"/>
                    <a:gd name="connsiteX10" fmla="*/ 1344397 w 3868288"/>
                    <a:gd name="connsiteY10" fmla="*/ 539508 h 1039340"/>
                    <a:gd name="connsiteX11" fmla="*/ 982754 w 3868288"/>
                    <a:gd name="connsiteY11" fmla="*/ 580670 h 1039340"/>
                    <a:gd name="connsiteX12" fmla="*/ 424117 w 3868288"/>
                    <a:gd name="connsiteY12" fmla="*/ 615953 h 1039340"/>
                    <a:gd name="connsiteX13" fmla="*/ 183021 w 3868288"/>
                    <a:gd name="connsiteY13" fmla="*/ 630654 h 1039340"/>
                    <a:gd name="connsiteX14" fmla="*/ 38952 w 3868288"/>
                    <a:gd name="connsiteY14" fmla="*/ 642414 h 1039340"/>
                    <a:gd name="connsiteX15" fmla="*/ 729 w 3868288"/>
                    <a:gd name="connsiteY15" fmla="*/ 671816 h 1039340"/>
                    <a:gd name="connsiteX16" fmla="*/ 62473 w 3868288"/>
                    <a:gd name="connsiteY16" fmla="*/ 698278 h 1039340"/>
                    <a:gd name="connsiteX17" fmla="*/ 180081 w 3868288"/>
                    <a:gd name="connsiteY17" fmla="*/ 718859 h 1039340"/>
                    <a:gd name="connsiteX18" fmla="*/ 424117 w 3868288"/>
                    <a:gd name="connsiteY18" fmla="*/ 739441 h 1039340"/>
                    <a:gd name="connsiteX19" fmla="*/ 606409 w 3868288"/>
                    <a:gd name="connsiteY19" fmla="*/ 739441 h 1039340"/>
                    <a:gd name="connsiteX20" fmla="*/ 859266 w 3868288"/>
                    <a:gd name="connsiteY20" fmla="*/ 733560 h 1039340"/>
                    <a:gd name="connsiteX21" fmla="*/ 1159165 w 3868288"/>
                    <a:gd name="connsiteY21" fmla="*/ 718859 h 1039340"/>
                    <a:gd name="connsiteX22" fmla="*/ 1385560 w 3868288"/>
                    <a:gd name="connsiteY22" fmla="*/ 701218 h 1039340"/>
                    <a:gd name="connsiteX23" fmla="*/ 1585493 w 3868288"/>
                    <a:gd name="connsiteY23" fmla="*/ 683577 h 1039340"/>
                    <a:gd name="connsiteX24" fmla="*/ 1694280 w 3868288"/>
                    <a:gd name="connsiteY24" fmla="*/ 680637 h 1039340"/>
                    <a:gd name="connsiteX25" fmla="*/ 1758965 w 3868288"/>
                    <a:gd name="connsiteY25" fmla="*/ 712979 h 1039340"/>
                    <a:gd name="connsiteX26" fmla="*/ 1770725 w 3868288"/>
                    <a:gd name="connsiteY26" fmla="*/ 762962 h 1039340"/>
                    <a:gd name="connsiteX27" fmla="*/ 1758965 w 3868288"/>
                    <a:gd name="connsiteY27" fmla="*/ 807065 h 1039340"/>
                    <a:gd name="connsiteX28" fmla="*/ 1708981 w 3868288"/>
                    <a:gd name="connsiteY28" fmla="*/ 845288 h 1039340"/>
                    <a:gd name="connsiteX29" fmla="*/ 1635477 w 3868288"/>
                    <a:gd name="connsiteY29" fmla="*/ 857048 h 1039340"/>
                    <a:gd name="connsiteX30" fmla="*/ 1423783 w 3868288"/>
                    <a:gd name="connsiteY30" fmla="*/ 883510 h 1039340"/>
                    <a:gd name="connsiteX31" fmla="*/ 1165046 w 3868288"/>
                    <a:gd name="connsiteY31" fmla="*/ 895271 h 1039340"/>
                    <a:gd name="connsiteX32" fmla="*/ 747538 w 3868288"/>
                    <a:gd name="connsiteY32" fmla="*/ 901151 h 1039340"/>
                    <a:gd name="connsiteX33" fmla="*/ 459399 w 3868288"/>
                    <a:gd name="connsiteY33" fmla="*/ 904091 h 1039340"/>
                    <a:gd name="connsiteX34" fmla="*/ 118337 w 3868288"/>
                    <a:gd name="connsiteY34" fmla="*/ 915852 h 1039340"/>
                    <a:gd name="connsiteX35" fmla="*/ 9550 w 3868288"/>
                    <a:gd name="connsiteY35" fmla="*/ 945254 h 1039340"/>
                    <a:gd name="connsiteX36" fmla="*/ 44832 w 3868288"/>
                    <a:gd name="connsiteY36" fmla="*/ 983477 h 1039340"/>
                    <a:gd name="connsiteX37" fmla="*/ 191842 w 3868288"/>
                    <a:gd name="connsiteY37" fmla="*/ 1004058 h 1039340"/>
                    <a:gd name="connsiteX38" fmla="*/ 494682 w 3868288"/>
                    <a:gd name="connsiteY38" fmla="*/ 1021699 h 1039340"/>
                    <a:gd name="connsiteX39" fmla="*/ 815163 w 3868288"/>
                    <a:gd name="connsiteY39" fmla="*/ 1033460 h 1039340"/>
                    <a:gd name="connsiteX40" fmla="*/ 1159165 w 3868288"/>
                    <a:gd name="connsiteY40" fmla="*/ 1036400 h 1039340"/>
                    <a:gd name="connsiteX41" fmla="*/ 1370859 w 3868288"/>
                    <a:gd name="connsiteY41" fmla="*/ 1030520 h 1039340"/>
                    <a:gd name="connsiteX42" fmla="*/ 1579613 w 3868288"/>
                    <a:gd name="connsiteY42" fmla="*/ 1015819 h 1039340"/>
                    <a:gd name="connsiteX43" fmla="*/ 1729563 w 3868288"/>
                    <a:gd name="connsiteY43" fmla="*/ 998178 h 1039340"/>
                    <a:gd name="connsiteX44" fmla="*/ 1797187 w 3868288"/>
                    <a:gd name="connsiteY44" fmla="*/ 1009938 h 1039340"/>
                    <a:gd name="connsiteX45" fmla="*/ 1820709 w 3868288"/>
                    <a:gd name="connsiteY45" fmla="*/ 1039340 h 1039340"/>
                    <a:gd name="connsiteX0" fmla="*/ 3868288 w 3868288"/>
                    <a:gd name="connsiteY0" fmla="*/ 0 h 1039340"/>
                    <a:gd name="connsiteX1" fmla="*/ 3409661 w 3868288"/>
                    <a:gd name="connsiteY1" fmla="*/ 151880 h 1039340"/>
                    <a:gd name="connsiteX2" fmla="*/ 3026265 w 3868288"/>
                    <a:gd name="connsiteY2" fmla="*/ 299617 h 1039340"/>
                    <a:gd name="connsiteX3" fmla="*/ 2833623 w 3868288"/>
                    <a:gd name="connsiteY3" fmla="*/ 383070 h 1039340"/>
                    <a:gd name="connsiteX4" fmla="*/ 2702322 w 3868288"/>
                    <a:gd name="connsiteY4" fmla="*/ 414567 h 1039340"/>
                    <a:gd name="connsiteX5" fmla="*/ 2581287 w 3868288"/>
                    <a:gd name="connsiteY5" fmla="*/ 378600 h 1039340"/>
                    <a:gd name="connsiteX6" fmla="*/ 2454337 w 3868288"/>
                    <a:gd name="connsiteY6" fmla="*/ 313113 h 1039340"/>
                    <a:gd name="connsiteX7" fmla="*/ 2279379 w 3868288"/>
                    <a:gd name="connsiteY7" fmla="*/ 316053 h 1039340"/>
                    <a:gd name="connsiteX8" fmla="*/ 2014761 w 3868288"/>
                    <a:gd name="connsiteY8" fmla="*/ 386618 h 1039340"/>
                    <a:gd name="connsiteX9" fmla="*/ 1726623 w 3868288"/>
                    <a:gd name="connsiteY9" fmla="*/ 471883 h 1039340"/>
                    <a:gd name="connsiteX10" fmla="*/ 1344397 w 3868288"/>
                    <a:gd name="connsiteY10" fmla="*/ 539508 h 1039340"/>
                    <a:gd name="connsiteX11" fmla="*/ 982754 w 3868288"/>
                    <a:gd name="connsiteY11" fmla="*/ 580670 h 1039340"/>
                    <a:gd name="connsiteX12" fmla="*/ 424117 w 3868288"/>
                    <a:gd name="connsiteY12" fmla="*/ 615953 h 1039340"/>
                    <a:gd name="connsiteX13" fmla="*/ 183021 w 3868288"/>
                    <a:gd name="connsiteY13" fmla="*/ 630654 h 1039340"/>
                    <a:gd name="connsiteX14" fmla="*/ 38952 w 3868288"/>
                    <a:gd name="connsiteY14" fmla="*/ 642414 h 1039340"/>
                    <a:gd name="connsiteX15" fmla="*/ 729 w 3868288"/>
                    <a:gd name="connsiteY15" fmla="*/ 671816 h 1039340"/>
                    <a:gd name="connsiteX16" fmla="*/ 62473 w 3868288"/>
                    <a:gd name="connsiteY16" fmla="*/ 698278 h 1039340"/>
                    <a:gd name="connsiteX17" fmla="*/ 180081 w 3868288"/>
                    <a:gd name="connsiteY17" fmla="*/ 718859 h 1039340"/>
                    <a:gd name="connsiteX18" fmla="*/ 424117 w 3868288"/>
                    <a:gd name="connsiteY18" fmla="*/ 739441 h 1039340"/>
                    <a:gd name="connsiteX19" fmla="*/ 606409 w 3868288"/>
                    <a:gd name="connsiteY19" fmla="*/ 739441 h 1039340"/>
                    <a:gd name="connsiteX20" fmla="*/ 859266 w 3868288"/>
                    <a:gd name="connsiteY20" fmla="*/ 733560 h 1039340"/>
                    <a:gd name="connsiteX21" fmla="*/ 1159165 w 3868288"/>
                    <a:gd name="connsiteY21" fmla="*/ 718859 h 1039340"/>
                    <a:gd name="connsiteX22" fmla="*/ 1385560 w 3868288"/>
                    <a:gd name="connsiteY22" fmla="*/ 701218 h 1039340"/>
                    <a:gd name="connsiteX23" fmla="*/ 1585493 w 3868288"/>
                    <a:gd name="connsiteY23" fmla="*/ 683577 h 1039340"/>
                    <a:gd name="connsiteX24" fmla="*/ 1694280 w 3868288"/>
                    <a:gd name="connsiteY24" fmla="*/ 680637 h 1039340"/>
                    <a:gd name="connsiteX25" fmla="*/ 1758965 w 3868288"/>
                    <a:gd name="connsiteY25" fmla="*/ 712979 h 1039340"/>
                    <a:gd name="connsiteX26" fmla="*/ 1770725 w 3868288"/>
                    <a:gd name="connsiteY26" fmla="*/ 762962 h 1039340"/>
                    <a:gd name="connsiteX27" fmla="*/ 1758965 w 3868288"/>
                    <a:gd name="connsiteY27" fmla="*/ 807065 h 1039340"/>
                    <a:gd name="connsiteX28" fmla="*/ 1708981 w 3868288"/>
                    <a:gd name="connsiteY28" fmla="*/ 845288 h 1039340"/>
                    <a:gd name="connsiteX29" fmla="*/ 1635477 w 3868288"/>
                    <a:gd name="connsiteY29" fmla="*/ 857048 h 1039340"/>
                    <a:gd name="connsiteX30" fmla="*/ 1423783 w 3868288"/>
                    <a:gd name="connsiteY30" fmla="*/ 883510 h 1039340"/>
                    <a:gd name="connsiteX31" fmla="*/ 1165046 w 3868288"/>
                    <a:gd name="connsiteY31" fmla="*/ 895271 h 1039340"/>
                    <a:gd name="connsiteX32" fmla="*/ 747538 w 3868288"/>
                    <a:gd name="connsiteY32" fmla="*/ 901151 h 1039340"/>
                    <a:gd name="connsiteX33" fmla="*/ 459399 w 3868288"/>
                    <a:gd name="connsiteY33" fmla="*/ 904091 h 1039340"/>
                    <a:gd name="connsiteX34" fmla="*/ 118337 w 3868288"/>
                    <a:gd name="connsiteY34" fmla="*/ 915852 h 1039340"/>
                    <a:gd name="connsiteX35" fmla="*/ 9550 w 3868288"/>
                    <a:gd name="connsiteY35" fmla="*/ 945254 h 1039340"/>
                    <a:gd name="connsiteX36" fmla="*/ 44832 w 3868288"/>
                    <a:gd name="connsiteY36" fmla="*/ 983477 h 1039340"/>
                    <a:gd name="connsiteX37" fmla="*/ 191842 w 3868288"/>
                    <a:gd name="connsiteY37" fmla="*/ 1004058 h 1039340"/>
                    <a:gd name="connsiteX38" fmla="*/ 494682 w 3868288"/>
                    <a:gd name="connsiteY38" fmla="*/ 1021699 h 1039340"/>
                    <a:gd name="connsiteX39" fmla="*/ 815163 w 3868288"/>
                    <a:gd name="connsiteY39" fmla="*/ 1033460 h 1039340"/>
                    <a:gd name="connsiteX40" fmla="*/ 1159165 w 3868288"/>
                    <a:gd name="connsiteY40" fmla="*/ 1036400 h 1039340"/>
                    <a:gd name="connsiteX41" fmla="*/ 1370859 w 3868288"/>
                    <a:gd name="connsiteY41" fmla="*/ 1030520 h 1039340"/>
                    <a:gd name="connsiteX42" fmla="*/ 1579613 w 3868288"/>
                    <a:gd name="connsiteY42" fmla="*/ 1015819 h 1039340"/>
                    <a:gd name="connsiteX43" fmla="*/ 1729563 w 3868288"/>
                    <a:gd name="connsiteY43" fmla="*/ 998178 h 1039340"/>
                    <a:gd name="connsiteX44" fmla="*/ 1797187 w 3868288"/>
                    <a:gd name="connsiteY44" fmla="*/ 1009938 h 1039340"/>
                    <a:gd name="connsiteX45" fmla="*/ 1820709 w 3868288"/>
                    <a:gd name="connsiteY45" fmla="*/ 1039340 h 1039340"/>
                    <a:gd name="connsiteX0" fmla="*/ 3868288 w 3868288"/>
                    <a:gd name="connsiteY0" fmla="*/ 0 h 1039340"/>
                    <a:gd name="connsiteX1" fmla="*/ 3409661 w 3868288"/>
                    <a:gd name="connsiteY1" fmla="*/ 151880 h 1039340"/>
                    <a:gd name="connsiteX2" fmla="*/ 3026265 w 3868288"/>
                    <a:gd name="connsiteY2" fmla="*/ 299617 h 1039340"/>
                    <a:gd name="connsiteX3" fmla="*/ 2886785 w 3868288"/>
                    <a:gd name="connsiteY3" fmla="*/ 377753 h 1039340"/>
                    <a:gd name="connsiteX4" fmla="*/ 2702322 w 3868288"/>
                    <a:gd name="connsiteY4" fmla="*/ 414567 h 1039340"/>
                    <a:gd name="connsiteX5" fmla="*/ 2581287 w 3868288"/>
                    <a:gd name="connsiteY5" fmla="*/ 378600 h 1039340"/>
                    <a:gd name="connsiteX6" fmla="*/ 2454337 w 3868288"/>
                    <a:gd name="connsiteY6" fmla="*/ 313113 h 1039340"/>
                    <a:gd name="connsiteX7" fmla="*/ 2279379 w 3868288"/>
                    <a:gd name="connsiteY7" fmla="*/ 316053 h 1039340"/>
                    <a:gd name="connsiteX8" fmla="*/ 2014761 w 3868288"/>
                    <a:gd name="connsiteY8" fmla="*/ 386618 h 1039340"/>
                    <a:gd name="connsiteX9" fmla="*/ 1726623 w 3868288"/>
                    <a:gd name="connsiteY9" fmla="*/ 471883 h 1039340"/>
                    <a:gd name="connsiteX10" fmla="*/ 1344397 w 3868288"/>
                    <a:gd name="connsiteY10" fmla="*/ 539508 h 1039340"/>
                    <a:gd name="connsiteX11" fmla="*/ 982754 w 3868288"/>
                    <a:gd name="connsiteY11" fmla="*/ 580670 h 1039340"/>
                    <a:gd name="connsiteX12" fmla="*/ 424117 w 3868288"/>
                    <a:gd name="connsiteY12" fmla="*/ 615953 h 1039340"/>
                    <a:gd name="connsiteX13" fmla="*/ 183021 w 3868288"/>
                    <a:gd name="connsiteY13" fmla="*/ 630654 h 1039340"/>
                    <a:gd name="connsiteX14" fmla="*/ 38952 w 3868288"/>
                    <a:gd name="connsiteY14" fmla="*/ 642414 h 1039340"/>
                    <a:gd name="connsiteX15" fmla="*/ 729 w 3868288"/>
                    <a:gd name="connsiteY15" fmla="*/ 671816 h 1039340"/>
                    <a:gd name="connsiteX16" fmla="*/ 62473 w 3868288"/>
                    <a:gd name="connsiteY16" fmla="*/ 698278 h 1039340"/>
                    <a:gd name="connsiteX17" fmla="*/ 180081 w 3868288"/>
                    <a:gd name="connsiteY17" fmla="*/ 718859 h 1039340"/>
                    <a:gd name="connsiteX18" fmla="*/ 424117 w 3868288"/>
                    <a:gd name="connsiteY18" fmla="*/ 739441 h 1039340"/>
                    <a:gd name="connsiteX19" fmla="*/ 606409 w 3868288"/>
                    <a:gd name="connsiteY19" fmla="*/ 739441 h 1039340"/>
                    <a:gd name="connsiteX20" fmla="*/ 859266 w 3868288"/>
                    <a:gd name="connsiteY20" fmla="*/ 733560 h 1039340"/>
                    <a:gd name="connsiteX21" fmla="*/ 1159165 w 3868288"/>
                    <a:gd name="connsiteY21" fmla="*/ 718859 h 1039340"/>
                    <a:gd name="connsiteX22" fmla="*/ 1385560 w 3868288"/>
                    <a:gd name="connsiteY22" fmla="*/ 701218 h 1039340"/>
                    <a:gd name="connsiteX23" fmla="*/ 1585493 w 3868288"/>
                    <a:gd name="connsiteY23" fmla="*/ 683577 h 1039340"/>
                    <a:gd name="connsiteX24" fmla="*/ 1694280 w 3868288"/>
                    <a:gd name="connsiteY24" fmla="*/ 680637 h 1039340"/>
                    <a:gd name="connsiteX25" fmla="*/ 1758965 w 3868288"/>
                    <a:gd name="connsiteY25" fmla="*/ 712979 h 1039340"/>
                    <a:gd name="connsiteX26" fmla="*/ 1770725 w 3868288"/>
                    <a:gd name="connsiteY26" fmla="*/ 762962 h 1039340"/>
                    <a:gd name="connsiteX27" fmla="*/ 1758965 w 3868288"/>
                    <a:gd name="connsiteY27" fmla="*/ 807065 h 1039340"/>
                    <a:gd name="connsiteX28" fmla="*/ 1708981 w 3868288"/>
                    <a:gd name="connsiteY28" fmla="*/ 845288 h 1039340"/>
                    <a:gd name="connsiteX29" fmla="*/ 1635477 w 3868288"/>
                    <a:gd name="connsiteY29" fmla="*/ 857048 h 1039340"/>
                    <a:gd name="connsiteX30" fmla="*/ 1423783 w 3868288"/>
                    <a:gd name="connsiteY30" fmla="*/ 883510 h 1039340"/>
                    <a:gd name="connsiteX31" fmla="*/ 1165046 w 3868288"/>
                    <a:gd name="connsiteY31" fmla="*/ 895271 h 1039340"/>
                    <a:gd name="connsiteX32" fmla="*/ 747538 w 3868288"/>
                    <a:gd name="connsiteY32" fmla="*/ 901151 h 1039340"/>
                    <a:gd name="connsiteX33" fmla="*/ 459399 w 3868288"/>
                    <a:gd name="connsiteY33" fmla="*/ 904091 h 1039340"/>
                    <a:gd name="connsiteX34" fmla="*/ 118337 w 3868288"/>
                    <a:gd name="connsiteY34" fmla="*/ 915852 h 1039340"/>
                    <a:gd name="connsiteX35" fmla="*/ 9550 w 3868288"/>
                    <a:gd name="connsiteY35" fmla="*/ 945254 h 1039340"/>
                    <a:gd name="connsiteX36" fmla="*/ 44832 w 3868288"/>
                    <a:gd name="connsiteY36" fmla="*/ 983477 h 1039340"/>
                    <a:gd name="connsiteX37" fmla="*/ 191842 w 3868288"/>
                    <a:gd name="connsiteY37" fmla="*/ 1004058 h 1039340"/>
                    <a:gd name="connsiteX38" fmla="*/ 494682 w 3868288"/>
                    <a:gd name="connsiteY38" fmla="*/ 1021699 h 1039340"/>
                    <a:gd name="connsiteX39" fmla="*/ 815163 w 3868288"/>
                    <a:gd name="connsiteY39" fmla="*/ 1033460 h 1039340"/>
                    <a:gd name="connsiteX40" fmla="*/ 1159165 w 3868288"/>
                    <a:gd name="connsiteY40" fmla="*/ 1036400 h 1039340"/>
                    <a:gd name="connsiteX41" fmla="*/ 1370859 w 3868288"/>
                    <a:gd name="connsiteY41" fmla="*/ 1030520 h 1039340"/>
                    <a:gd name="connsiteX42" fmla="*/ 1579613 w 3868288"/>
                    <a:gd name="connsiteY42" fmla="*/ 1015819 h 1039340"/>
                    <a:gd name="connsiteX43" fmla="*/ 1729563 w 3868288"/>
                    <a:gd name="connsiteY43" fmla="*/ 998178 h 1039340"/>
                    <a:gd name="connsiteX44" fmla="*/ 1797187 w 3868288"/>
                    <a:gd name="connsiteY44" fmla="*/ 1009938 h 1039340"/>
                    <a:gd name="connsiteX45" fmla="*/ 1820709 w 3868288"/>
                    <a:gd name="connsiteY45" fmla="*/ 1039340 h 1039340"/>
                    <a:gd name="connsiteX0" fmla="*/ 3868288 w 3868288"/>
                    <a:gd name="connsiteY0" fmla="*/ 0 h 1039340"/>
                    <a:gd name="connsiteX1" fmla="*/ 3409661 w 3868288"/>
                    <a:gd name="connsiteY1" fmla="*/ 151880 h 1039340"/>
                    <a:gd name="connsiteX2" fmla="*/ 3026265 w 3868288"/>
                    <a:gd name="connsiteY2" fmla="*/ 299617 h 1039340"/>
                    <a:gd name="connsiteX3" fmla="*/ 2886785 w 3868288"/>
                    <a:gd name="connsiteY3" fmla="*/ 377753 h 1039340"/>
                    <a:gd name="connsiteX4" fmla="*/ 2750168 w 3868288"/>
                    <a:gd name="connsiteY4" fmla="*/ 433174 h 1039340"/>
                    <a:gd name="connsiteX5" fmla="*/ 2581287 w 3868288"/>
                    <a:gd name="connsiteY5" fmla="*/ 378600 h 1039340"/>
                    <a:gd name="connsiteX6" fmla="*/ 2454337 w 3868288"/>
                    <a:gd name="connsiteY6" fmla="*/ 313113 h 1039340"/>
                    <a:gd name="connsiteX7" fmla="*/ 2279379 w 3868288"/>
                    <a:gd name="connsiteY7" fmla="*/ 316053 h 1039340"/>
                    <a:gd name="connsiteX8" fmla="*/ 2014761 w 3868288"/>
                    <a:gd name="connsiteY8" fmla="*/ 386618 h 1039340"/>
                    <a:gd name="connsiteX9" fmla="*/ 1726623 w 3868288"/>
                    <a:gd name="connsiteY9" fmla="*/ 471883 h 1039340"/>
                    <a:gd name="connsiteX10" fmla="*/ 1344397 w 3868288"/>
                    <a:gd name="connsiteY10" fmla="*/ 539508 h 1039340"/>
                    <a:gd name="connsiteX11" fmla="*/ 982754 w 3868288"/>
                    <a:gd name="connsiteY11" fmla="*/ 580670 h 1039340"/>
                    <a:gd name="connsiteX12" fmla="*/ 424117 w 3868288"/>
                    <a:gd name="connsiteY12" fmla="*/ 615953 h 1039340"/>
                    <a:gd name="connsiteX13" fmla="*/ 183021 w 3868288"/>
                    <a:gd name="connsiteY13" fmla="*/ 630654 h 1039340"/>
                    <a:gd name="connsiteX14" fmla="*/ 38952 w 3868288"/>
                    <a:gd name="connsiteY14" fmla="*/ 642414 h 1039340"/>
                    <a:gd name="connsiteX15" fmla="*/ 729 w 3868288"/>
                    <a:gd name="connsiteY15" fmla="*/ 671816 h 1039340"/>
                    <a:gd name="connsiteX16" fmla="*/ 62473 w 3868288"/>
                    <a:gd name="connsiteY16" fmla="*/ 698278 h 1039340"/>
                    <a:gd name="connsiteX17" fmla="*/ 180081 w 3868288"/>
                    <a:gd name="connsiteY17" fmla="*/ 718859 h 1039340"/>
                    <a:gd name="connsiteX18" fmla="*/ 424117 w 3868288"/>
                    <a:gd name="connsiteY18" fmla="*/ 739441 h 1039340"/>
                    <a:gd name="connsiteX19" fmla="*/ 606409 w 3868288"/>
                    <a:gd name="connsiteY19" fmla="*/ 739441 h 1039340"/>
                    <a:gd name="connsiteX20" fmla="*/ 859266 w 3868288"/>
                    <a:gd name="connsiteY20" fmla="*/ 733560 h 1039340"/>
                    <a:gd name="connsiteX21" fmla="*/ 1159165 w 3868288"/>
                    <a:gd name="connsiteY21" fmla="*/ 718859 h 1039340"/>
                    <a:gd name="connsiteX22" fmla="*/ 1385560 w 3868288"/>
                    <a:gd name="connsiteY22" fmla="*/ 701218 h 1039340"/>
                    <a:gd name="connsiteX23" fmla="*/ 1585493 w 3868288"/>
                    <a:gd name="connsiteY23" fmla="*/ 683577 h 1039340"/>
                    <a:gd name="connsiteX24" fmla="*/ 1694280 w 3868288"/>
                    <a:gd name="connsiteY24" fmla="*/ 680637 h 1039340"/>
                    <a:gd name="connsiteX25" fmla="*/ 1758965 w 3868288"/>
                    <a:gd name="connsiteY25" fmla="*/ 712979 h 1039340"/>
                    <a:gd name="connsiteX26" fmla="*/ 1770725 w 3868288"/>
                    <a:gd name="connsiteY26" fmla="*/ 762962 h 1039340"/>
                    <a:gd name="connsiteX27" fmla="*/ 1758965 w 3868288"/>
                    <a:gd name="connsiteY27" fmla="*/ 807065 h 1039340"/>
                    <a:gd name="connsiteX28" fmla="*/ 1708981 w 3868288"/>
                    <a:gd name="connsiteY28" fmla="*/ 845288 h 1039340"/>
                    <a:gd name="connsiteX29" fmla="*/ 1635477 w 3868288"/>
                    <a:gd name="connsiteY29" fmla="*/ 857048 h 1039340"/>
                    <a:gd name="connsiteX30" fmla="*/ 1423783 w 3868288"/>
                    <a:gd name="connsiteY30" fmla="*/ 883510 h 1039340"/>
                    <a:gd name="connsiteX31" fmla="*/ 1165046 w 3868288"/>
                    <a:gd name="connsiteY31" fmla="*/ 895271 h 1039340"/>
                    <a:gd name="connsiteX32" fmla="*/ 747538 w 3868288"/>
                    <a:gd name="connsiteY32" fmla="*/ 901151 h 1039340"/>
                    <a:gd name="connsiteX33" fmla="*/ 459399 w 3868288"/>
                    <a:gd name="connsiteY33" fmla="*/ 904091 h 1039340"/>
                    <a:gd name="connsiteX34" fmla="*/ 118337 w 3868288"/>
                    <a:gd name="connsiteY34" fmla="*/ 915852 h 1039340"/>
                    <a:gd name="connsiteX35" fmla="*/ 9550 w 3868288"/>
                    <a:gd name="connsiteY35" fmla="*/ 945254 h 1039340"/>
                    <a:gd name="connsiteX36" fmla="*/ 44832 w 3868288"/>
                    <a:gd name="connsiteY36" fmla="*/ 983477 h 1039340"/>
                    <a:gd name="connsiteX37" fmla="*/ 191842 w 3868288"/>
                    <a:gd name="connsiteY37" fmla="*/ 1004058 h 1039340"/>
                    <a:gd name="connsiteX38" fmla="*/ 494682 w 3868288"/>
                    <a:gd name="connsiteY38" fmla="*/ 1021699 h 1039340"/>
                    <a:gd name="connsiteX39" fmla="*/ 815163 w 3868288"/>
                    <a:gd name="connsiteY39" fmla="*/ 1033460 h 1039340"/>
                    <a:gd name="connsiteX40" fmla="*/ 1159165 w 3868288"/>
                    <a:gd name="connsiteY40" fmla="*/ 1036400 h 1039340"/>
                    <a:gd name="connsiteX41" fmla="*/ 1370859 w 3868288"/>
                    <a:gd name="connsiteY41" fmla="*/ 1030520 h 1039340"/>
                    <a:gd name="connsiteX42" fmla="*/ 1579613 w 3868288"/>
                    <a:gd name="connsiteY42" fmla="*/ 1015819 h 1039340"/>
                    <a:gd name="connsiteX43" fmla="*/ 1729563 w 3868288"/>
                    <a:gd name="connsiteY43" fmla="*/ 998178 h 1039340"/>
                    <a:gd name="connsiteX44" fmla="*/ 1797187 w 3868288"/>
                    <a:gd name="connsiteY44" fmla="*/ 1009938 h 1039340"/>
                    <a:gd name="connsiteX45" fmla="*/ 1820709 w 3868288"/>
                    <a:gd name="connsiteY45" fmla="*/ 1039340 h 1039340"/>
                    <a:gd name="connsiteX0" fmla="*/ 3868288 w 3868288"/>
                    <a:gd name="connsiteY0" fmla="*/ 0 h 1039340"/>
                    <a:gd name="connsiteX1" fmla="*/ 3409661 w 3868288"/>
                    <a:gd name="connsiteY1" fmla="*/ 151880 h 1039340"/>
                    <a:gd name="connsiteX2" fmla="*/ 3026265 w 3868288"/>
                    <a:gd name="connsiteY2" fmla="*/ 299617 h 1039340"/>
                    <a:gd name="connsiteX3" fmla="*/ 2886785 w 3868288"/>
                    <a:gd name="connsiteY3" fmla="*/ 377753 h 1039340"/>
                    <a:gd name="connsiteX4" fmla="*/ 2750168 w 3868288"/>
                    <a:gd name="connsiteY4" fmla="*/ 433174 h 1039340"/>
                    <a:gd name="connsiteX5" fmla="*/ 2607869 w 3868288"/>
                    <a:gd name="connsiteY5" fmla="*/ 399865 h 1039340"/>
                    <a:gd name="connsiteX6" fmla="*/ 2454337 w 3868288"/>
                    <a:gd name="connsiteY6" fmla="*/ 313113 h 1039340"/>
                    <a:gd name="connsiteX7" fmla="*/ 2279379 w 3868288"/>
                    <a:gd name="connsiteY7" fmla="*/ 316053 h 1039340"/>
                    <a:gd name="connsiteX8" fmla="*/ 2014761 w 3868288"/>
                    <a:gd name="connsiteY8" fmla="*/ 386618 h 1039340"/>
                    <a:gd name="connsiteX9" fmla="*/ 1726623 w 3868288"/>
                    <a:gd name="connsiteY9" fmla="*/ 471883 h 1039340"/>
                    <a:gd name="connsiteX10" fmla="*/ 1344397 w 3868288"/>
                    <a:gd name="connsiteY10" fmla="*/ 539508 h 1039340"/>
                    <a:gd name="connsiteX11" fmla="*/ 982754 w 3868288"/>
                    <a:gd name="connsiteY11" fmla="*/ 580670 h 1039340"/>
                    <a:gd name="connsiteX12" fmla="*/ 424117 w 3868288"/>
                    <a:gd name="connsiteY12" fmla="*/ 615953 h 1039340"/>
                    <a:gd name="connsiteX13" fmla="*/ 183021 w 3868288"/>
                    <a:gd name="connsiteY13" fmla="*/ 630654 h 1039340"/>
                    <a:gd name="connsiteX14" fmla="*/ 38952 w 3868288"/>
                    <a:gd name="connsiteY14" fmla="*/ 642414 h 1039340"/>
                    <a:gd name="connsiteX15" fmla="*/ 729 w 3868288"/>
                    <a:gd name="connsiteY15" fmla="*/ 671816 h 1039340"/>
                    <a:gd name="connsiteX16" fmla="*/ 62473 w 3868288"/>
                    <a:gd name="connsiteY16" fmla="*/ 698278 h 1039340"/>
                    <a:gd name="connsiteX17" fmla="*/ 180081 w 3868288"/>
                    <a:gd name="connsiteY17" fmla="*/ 718859 h 1039340"/>
                    <a:gd name="connsiteX18" fmla="*/ 424117 w 3868288"/>
                    <a:gd name="connsiteY18" fmla="*/ 739441 h 1039340"/>
                    <a:gd name="connsiteX19" fmla="*/ 606409 w 3868288"/>
                    <a:gd name="connsiteY19" fmla="*/ 739441 h 1039340"/>
                    <a:gd name="connsiteX20" fmla="*/ 859266 w 3868288"/>
                    <a:gd name="connsiteY20" fmla="*/ 733560 h 1039340"/>
                    <a:gd name="connsiteX21" fmla="*/ 1159165 w 3868288"/>
                    <a:gd name="connsiteY21" fmla="*/ 718859 h 1039340"/>
                    <a:gd name="connsiteX22" fmla="*/ 1385560 w 3868288"/>
                    <a:gd name="connsiteY22" fmla="*/ 701218 h 1039340"/>
                    <a:gd name="connsiteX23" fmla="*/ 1585493 w 3868288"/>
                    <a:gd name="connsiteY23" fmla="*/ 683577 h 1039340"/>
                    <a:gd name="connsiteX24" fmla="*/ 1694280 w 3868288"/>
                    <a:gd name="connsiteY24" fmla="*/ 680637 h 1039340"/>
                    <a:gd name="connsiteX25" fmla="*/ 1758965 w 3868288"/>
                    <a:gd name="connsiteY25" fmla="*/ 712979 h 1039340"/>
                    <a:gd name="connsiteX26" fmla="*/ 1770725 w 3868288"/>
                    <a:gd name="connsiteY26" fmla="*/ 762962 h 1039340"/>
                    <a:gd name="connsiteX27" fmla="*/ 1758965 w 3868288"/>
                    <a:gd name="connsiteY27" fmla="*/ 807065 h 1039340"/>
                    <a:gd name="connsiteX28" fmla="*/ 1708981 w 3868288"/>
                    <a:gd name="connsiteY28" fmla="*/ 845288 h 1039340"/>
                    <a:gd name="connsiteX29" fmla="*/ 1635477 w 3868288"/>
                    <a:gd name="connsiteY29" fmla="*/ 857048 h 1039340"/>
                    <a:gd name="connsiteX30" fmla="*/ 1423783 w 3868288"/>
                    <a:gd name="connsiteY30" fmla="*/ 883510 h 1039340"/>
                    <a:gd name="connsiteX31" fmla="*/ 1165046 w 3868288"/>
                    <a:gd name="connsiteY31" fmla="*/ 895271 h 1039340"/>
                    <a:gd name="connsiteX32" fmla="*/ 747538 w 3868288"/>
                    <a:gd name="connsiteY32" fmla="*/ 901151 h 1039340"/>
                    <a:gd name="connsiteX33" fmla="*/ 459399 w 3868288"/>
                    <a:gd name="connsiteY33" fmla="*/ 904091 h 1039340"/>
                    <a:gd name="connsiteX34" fmla="*/ 118337 w 3868288"/>
                    <a:gd name="connsiteY34" fmla="*/ 915852 h 1039340"/>
                    <a:gd name="connsiteX35" fmla="*/ 9550 w 3868288"/>
                    <a:gd name="connsiteY35" fmla="*/ 945254 h 1039340"/>
                    <a:gd name="connsiteX36" fmla="*/ 44832 w 3868288"/>
                    <a:gd name="connsiteY36" fmla="*/ 983477 h 1039340"/>
                    <a:gd name="connsiteX37" fmla="*/ 191842 w 3868288"/>
                    <a:gd name="connsiteY37" fmla="*/ 1004058 h 1039340"/>
                    <a:gd name="connsiteX38" fmla="*/ 494682 w 3868288"/>
                    <a:gd name="connsiteY38" fmla="*/ 1021699 h 1039340"/>
                    <a:gd name="connsiteX39" fmla="*/ 815163 w 3868288"/>
                    <a:gd name="connsiteY39" fmla="*/ 1033460 h 1039340"/>
                    <a:gd name="connsiteX40" fmla="*/ 1159165 w 3868288"/>
                    <a:gd name="connsiteY40" fmla="*/ 1036400 h 1039340"/>
                    <a:gd name="connsiteX41" fmla="*/ 1370859 w 3868288"/>
                    <a:gd name="connsiteY41" fmla="*/ 1030520 h 1039340"/>
                    <a:gd name="connsiteX42" fmla="*/ 1579613 w 3868288"/>
                    <a:gd name="connsiteY42" fmla="*/ 1015819 h 1039340"/>
                    <a:gd name="connsiteX43" fmla="*/ 1729563 w 3868288"/>
                    <a:gd name="connsiteY43" fmla="*/ 998178 h 1039340"/>
                    <a:gd name="connsiteX44" fmla="*/ 1797187 w 3868288"/>
                    <a:gd name="connsiteY44" fmla="*/ 1009938 h 1039340"/>
                    <a:gd name="connsiteX45" fmla="*/ 1820709 w 3868288"/>
                    <a:gd name="connsiteY45" fmla="*/ 1039340 h 1039340"/>
                    <a:gd name="connsiteX0" fmla="*/ 3868288 w 3868288"/>
                    <a:gd name="connsiteY0" fmla="*/ 0 h 1039340"/>
                    <a:gd name="connsiteX1" fmla="*/ 3409661 w 3868288"/>
                    <a:gd name="connsiteY1" fmla="*/ 151880 h 1039340"/>
                    <a:gd name="connsiteX2" fmla="*/ 3145881 w 3868288"/>
                    <a:gd name="connsiteY2" fmla="*/ 270377 h 1039340"/>
                    <a:gd name="connsiteX3" fmla="*/ 2886785 w 3868288"/>
                    <a:gd name="connsiteY3" fmla="*/ 377753 h 1039340"/>
                    <a:gd name="connsiteX4" fmla="*/ 2750168 w 3868288"/>
                    <a:gd name="connsiteY4" fmla="*/ 433174 h 1039340"/>
                    <a:gd name="connsiteX5" fmla="*/ 2607869 w 3868288"/>
                    <a:gd name="connsiteY5" fmla="*/ 399865 h 1039340"/>
                    <a:gd name="connsiteX6" fmla="*/ 2454337 w 3868288"/>
                    <a:gd name="connsiteY6" fmla="*/ 313113 h 1039340"/>
                    <a:gd name="connsiteX7" fmla="*/ 2279379 w 3868288"/>
                    <a:gd name="connsiteY7" fmla="*/ 316053 h 1039340"/>
                    <a:gd name="connsiteX8" fmla="*/ 2014761 w 3868288"/>
                    <a:gd name="connsiteY8" fmla="*/ 386618 h 1039340"/>
                    <a:gd name="connsiteX9" fmla="*/ 1726623 w 3868288"/>
                    <a:gd name="connsiteY9" fmla="*/ 471883 h 1039340"/>
                    <a:gd name="connsiteX10" fmla="*/ 1344397 w 3868288"/>
                    <a:gd name="connsiteY10" fmla="*/ 539508 h 1039340"/>
                    <a:gd name="connsiteX11" fmla="*/ 982754 w 3868288"/>
                    <a:gd name="connsiteY11" fmla="*/ 580670 h 1039340"/>
                    <a:gd name="connsiteX12" fmla="*/ 424117 w 3868288"/>
                    <a:gd name="connsiteY12" fmla="*/ 615953 h 1039340"/>
                    <a:gd name="connsiteX13" fmla="*/ 183021 w 3868288"/>
                    <a:gd name="connsiteY13" fmla="*/ 630654 h 1039340"/>
                    <a:gd name="connsiteX14" fmla="*/ 38952 w 3868288"/>
                    <a:gd name="connsiteY14" fmla="*/ 642414 h 1039340"/>
                    <a:gd name="connsiteX15" fmla="*/ 729 w 3868288"/>
                    <a:gd name="connsiteY15" fmla="*/ 671816 h 1039340"/>
                    <a:gd name="connsiteX16" fmla="*/ 62473 w 3868288"/>
                    <a:gd name="connsiteY16" fmla="*/ 698278 h 1039340"/>
                    <a:gd name="connsiteX17" fmla="*/ 180081 w 3868288"/>
                    <a:gd name="connsiteY17" fmla="*/ 718859 h 1039340"/>
                    <a:gd name="connsiteX18" fmla="*/ 424117 w 3868288"/>
                    <a:gd name="connsiteY18" fmla="*/ 739441 h 1039340"/>
                    <a:gd name="connsiteX19" fmla="*/ 606409 w 3868288"/>
                    <a:gd name="connsiteY19" fmla="*/ 739441 h 1039340"/>
                    <a:gd name="connsiteX20" fmla="*/ 859266 w 3868288"/>
                    <a:gd name="connsiteY20" fmla="*/ 733560 h 1039340"/>
                    <a:gd name="connsiteX21" fmla="*/ 1159165 w 3868288"/>
                    <a:gd name="connsiteY21" fmla="*/ 718859 h 1039340"/>
                    <a:gd name="connsiteX22" fmla="*/ 1385560 w 3868288"/>
                    <a:gd name="connsiteY22" fmla="*/ 701218 h 1039340"/>
                    <a:gd name="connsiteX23" fmla="*/ 1585493 w 3868288"/>
                    <a:gd name="connsiteY23" fmla="*/ 683577 h 1039340"/>
                    <a:gd name="connsiteX24" fmla="*/ 1694280 w 3868288"/>
                    <a:gd name="connsiteY24" fmla="*/ 680637 h 1039340"/>
                    <a:gd name="connsiteX25" fmla="*/ 1758965 w 3868288"/>
                    <a:gd name="connsiteY25" fmla="*/ 712979 h 1039340"/>
                    <a:gd name="connsiteX26" fmla="*/ 1770725 w 3868288"/>
                    <a:gd name="connsiteY26" fmla="*/ 762962 h 1039340"/>
                    <a:gd name="connsiteX27" fmla="*/ 1758965 w 3868288"/>
                    <a:gd name="connsiteY27" fmla="*/ 807065 h 1039340"/>
                    <a:gd name="connsiteX28" fmla="*/ 1708981 w 3868288"/>
                    <a:gd name="connsiteY28" fmla="*/ 845288 h 1039340"/>
                    <a:gd name="connsiteX29" fmla="*/ 1635477 w 3868288"/>
                    <a:gd name="connsiteY29" fmla="*/ 857048 h 1039340"/>
                    <a:gd name="connsiteX30" fmla="*/ 1423783 w 3868288"/>
                    <a:gd name="connsiteY30" fmla="*/ 883510 h 1039340"/>
                    <a:gd name="connsiteX31" fmla="*/ 1165046 w 3868288"/>
                    <a:gd name="connsiteY31" fmla="*/ 895271 h 1039340"/>
                    <a:gd name="connsiteX32" fmla="*/ 747538 w 3868288"/>
                    <a:gd name="connsiteY32" fmla="*/ 901151 h 1039340"/>
                    <a:gd name="connsiteX33" fmla="*/ 459399 w 3868288"/>
                    <a:gd name="connsiteY33" fmla="*/ 904091 h 1039340"/>
                    <a:gd name="connsiteX34" fmla="*/ 118337 w 3868288"/>
                    <a:gd name="connsiteY34" fmla="*/ 915852 h 1039340"/>
                    <a:gd name="connsiteX35" fmla="*/ 9550 w 3868288"/>
                    <a:gd name="connsiteY35" fmla="*/ 945254 h 1039340"/>
                    <a:gd name="connsiteX36" fmla="*/ 44832 w 3868288"/>
                    <a:gd name="connsiteY36" fmla="*/ 983477 h 1039340"/>
                    <a:gd name="connsiteX37" fmla="*/ 191842 w 3868288"/>
                    <a:gd name="connsiteY37" fmla="*/ 1004058 h 1039340"/>
                    <a:gd name="connsiteX38" fmla="*/ 494682 w 3868288"/>
                    <a:gd name="connsiteY38" fmla="*/ 1021699 h 1039340"/>
                    <a:gd name="connsiteX39" fmla="*/ 815163 w 3868288"/>
                    <a:gd name="connsiteY39" fmla="*/ 1033460 h 1039340"/>
                    <a:gd name="connsiteX40" fmla="*/ 1159165 w 3868288"/>
                    <a:gd name="connsiteY40" fmla="*/ 1036400 h 1039340"/>
                    <a:gd name="connsiteX41" fmla="*/ 1370859 w 3868288"/>
                    <a:gd name="connsiteY41" fmla="*/ 1030520 h 1039340"/>
                    <a:gd name="connsiteX42" fmla="*/ 1579613 w 3868288"/>
                    <a:gd name="connsiteY42" fmla="*/ 1015819 h 1039340"/>
                    <a:gd name="connsiteX43" fmla="*/ 1729563 w 3868288"/>
                    <a:gd name="connsiteY43" fmla="*/ 998178 h 1039340"/>
                    <a:gd name="connsiteX44" fmla="*/ 1797187 w 3868288"/>
                    <a:gd name="connsiteY44" fmla="*/ 1009938 h 1039340"/>
                    <a:gd name="connsiteX45" fmla="*/ 1820709 w 3868288"/>
                    <a:gd name="connsiteY45" fmla="*/ 1039340 h 1039340"/>
                    <a:gd name="connsiteX0" fmla="*/ 3868288 w 3868288"/>
                    <a:gd name="connsiteY0" fmla="*/ 0 h 1039340"/>
                    <a:gd name="connsiteX1" fmla="*/ 3409661 w 3868288"/>
                    <a:gd name="connsiteY1" fmla="*/ 151880 h 1039340"/>
                    <a:gd name="connsiteX2" fmla="*/ 3145881 w 3868288"/>
                    <a:gd name="connsiteY2" fmla="*/ 270377 h 1039340"/>
                    <a:gd name="connsiteX3" fmla="*/ 2918682 w 3868288"/>
                    <a:gd name="connsiteY3" fmla="*/ 377753 h 1039340"/>
                    <a:gd name="connsiteX4" fmla="*/ 2750168 w 3868288"/>
                    <a:gd name="connsiteY4" fmla="*/ 433174 h 1039340"/>
                    <a:gd name="connsiteX5" fmla="*/ 2607869 w 3868288"/>
                    <a:gd name="connsiteY5" fmla="*/ 399865 h 1039340"/>
                    <a:gd name="connsiteX6" fmla="*/ 2454337 w 3868288"/>
                    <a:gd name="connsiteY6" fmla="*/ 313113 h 1039340"/>
                    <a:gd name="connsiteX7" fmla="*/ 2279379 w 3868288"/>
                    <a:gd name="connsiteY7" fmla="*/ 316053 h 1039340"/>
                    <a:gd name="connsiteX8" fmla="*/ 2014761 w 3868288"/>
                    <a:gd name="connsiteY8" fmla="*/ 386618 h 1039340"/>
                    <a:gd name="connsiteX9" fmla="*/ 1726623 w 3868288"/>
                    <a:gd name="connsiteY9" fmla="*/ 471883 h 1039340"/>
                    <a:gd name="connsiteX10" fmla="*/ 1344397 w 3868288"/>
                    <a:gd name="connsiteY10" fmla="*/ 539508 h 1039340"/>
                    <a:gd name="connsiteX11" fmla="*/ 982754 w 3868288"/>
                    <a:gd name="connsiteY11" fmla="*/ 580670 h 1039340"/>
                    <a:gd name="connsiteX12" fmla="*/ 424117 w 3868288"/>
                    <a:gd name="connsiteY12" fmla="*/ 615953 h 1039340"/>
                    <a:gd name="connsiteX13" fmla="*/ 183021 w 3868288"/>
                    <a:gd name="connsiteY13" fmla="*/ 630654 h 1039340"/>
                    <a:gd name="connsiteX14" fmla="*/ 38952 w 3868288"/>
                    <a:gd name="connsiteY14" fmla="*/ 642414 h 1039340"/>
                    <a:gd name="connsiteX15" fmla="*/ 729 w 3868288"/>
                    <a:gd name="connsiteY15" fmla="*/ 671816 h 1039340"/>
                    <a:gd name="connsiteX16" fmla="*/ 62473 w 3868288"/>
                    <a:gd name="connsiteY16" fmla="*/ 698278 h 1039340"/>
                    <a:gd name="connsiteX17" fmla="*/ 180081 w 3868288"/>
                    <a:gd name="connsiteY17" fmla="*/ 718859 h 1039340"/>
                    <a:gd name="connsiteX18" fmla="*/ 424117 w 3868288"/>
                    <a:gd name="connsiteY18" fmla="*/ 739441 h 1039340"/>
                    <a:gd name="connsiteX19" fmla="*/ 606409 w 3868288"/>
                    <a:gd name="connsiteY19" fmla="*/ 739441 h 1039340"/>
                    <a:gd name="connsiteX20" fmla="*/ 859266 w 3868288"/>
                    <a:gd name="connsiteY20" fmla="*/ 733560 h 1039340"/>
                    <a:gd name="connsiteX21" fmla="*/ 1159165 w 3868288"/>
                    <a:gd name="connsiteY21" fmla="*/ 718859 h 1039340"/>
                    <a:gd name="connsiteX22" fmla="*/ 1385560 w 3868288"/>
                    <a:gd name="connsiteY22" fmla="*/ 701218 h 1039340"/>
                    <a:gd name="connsiteX23" fmla="*/ 1585493 w 3868288"/>
                    <a:gd name="connsiteY23" fmla="*/ 683577 h 1039340"/>
                    <a:gd name="connsiteX24" fmla="*/ 1694280 w 3868288"/>
                    <a:gd name="connsiteY24" fmla="*/ 680637 h 1039340"/>
                    <a:gd name="connsiteX25" fmla="*/ 1758965 w 3868288"/>
                    <a:gd name="connsiteY25" fmla="*/ 712979 h 1039340"/>
                    <a:gd name="connsiteX26" fmla="*/ 1770725 w 3868288"/>
                    <a:gd name="connsiteY26" fmla="*/ 762962 h 1039340"/>
                    <a:gd name="connsiteX27" fmla="*/ 1758965 w 3868288"/>
                    <a:gd name="connsiteY27" fmla="*/ 807065 h 1039340"/>
                    <a:gd name="connsiteX28" fmla="*/ 1708981 w 3868288"/>
                    <a:gd name="connsiteY28" fmla="*/ 845288 h 1039340"/>
                    <a:gd name="connsiteX29" fmla="*/ 1635477 w 3868288"/>
                    <a:gd name="connsiteY29" fmla="*/ 857048 h 1039340"/>
                    <a:gd name="connsiteX30" fmla="*/ 1423783 w 3868288"/>
                    <a:gd name="connsiteY30" fmla="*/ 883510 h 1039340"/>
                    <a:gd name="connsiteX31" fmla="*/ 1165046 w 3868288"/>
                    <a:gd name="connsiteY31" fmla="*/ 895271 h 1039340"/>
                    <a:gd name="connsiteX32" fmla="*/ 747538 w 3868288"/>
                    <a:gd name="connsiteY32" fmla="*/ 901151 h 1039340"/>
                    <a:gd name="connsiteX33" fmla="*/ 459399 w 3868288"/>
                    <a:gd name="connsiteY33" fmla="*/ 904091 h 1039340"/>
                    <a:gd name="connsiteX34" fmla="*/ 118337 w 3868288"/>
                    <a:gd name="connsiteY34" fmla="*/ 915852 h 1039340"/>
                    <a:gd name="connsiteX35" fmla="*/ 9550 w 3868288"/>
                    <a:gd name="connsiteY35" fmla="*/ 945254 h 1039340"/>
                    <a:gd name="connsiteX36" fmla="*/ 44832 w 3868288"/>
                    <a:gd name="connsiteY36" fmla="*/ 983477 h 1039340"/>
                    <a:gd name="connsiteX37" fmla="*/ 191842 w 3868288"/>
                    <a:gd name="connsiteY37" fmla="*/ 1004058 h 1039340"/>
                    <a:gd name="connsiteX38" fmla="*/ 494682 w 3868288"/>
                    <a:gd name="connsiteY38" fmla="*/ 1021699 h 1039340"/>
                    <a:gd name="connsiteX39" fmla="*/ 815163 w 3868288"/>
                    <a:gd name="connsiteY39" fmla="*/ 1033460 h 1039340"/>
                    <a:gd name="connsiteX40" fmla="*/ 1159165 w 3868288"/>
                    <a:gd name="connsiteY40" fmla="*/ 1036400 h 1039340"/>
                    <a:gd name="connsiteX41" fmla="*/ 1370859 w 3868288"/>
                    <a:gd name="connsiteY41" fmla="*/ 1030520 h 1039340"/>
                    <a:gd name="connsiteX42" fmla="*/ 1579613 w 3868288"/>
                    <a:gd name="connsiteY42" fmla="*/ 1015819 h 1039340"/>
                    <a:gd name="connsiteX43" fmla="*/ 1729563 w 3868288"/>
                    <a:gd name="connsiteY43" fmla="*/ 998178 h 1039340"/>
                    <a:gd name="connsiteX44" fmla="*/ 1797187 w 3868288"/>
                    <a:gd name="connsiteY44" fmla="*/ 1009938 h 1039340"/>
                    <a:gd name="connsiteX45" fmla="*/ 1820709 w 3868288"/>
                    <a:gd name="connsiteY45" fmla="*/ 1039340 h 1039340"/>
                    <a:gd name="connsiteX0" fmla="*/ 3868288 w 3868288"/>
                    <a:gd name="connsiteY0" fmla="*/ 0 h 1039340"/>
                    <a:gd name="connsiteX1" fmla="*/ 3420293 w 3868288"/>
                    <a:gd name="connsiteY1" fmla="*/ 167829 h 1039340"/>
                    <a:gd name="connsiteX2" fmla="*/ 3145881 w 3868288"/>
                    <a:gd name="connsiteY2" fmla="*/ 270377 h 1039340"/>
                    <a:gd name="connsiteX3" fmla="*/ 2918682 w 3868288"/>
                    <a:gd name="connsiteY3" fmla="*/ 377753 h 1039340"/>
                    <a:gd name="connsiteX4" fmla="*/ 2750168 w 3868288"/>
                    <a:gd name="connsiteY4" fmla="*/ 433174 h 1039340"/>
                    <a:gd name="connsiteX5" fmla="*/ 2607869 w 3868288"/>
                    <a:gd name="connsiteY5" fmla="*/ 399865 h 1039340"/>
                    <a:gd name="connsiteX6" fmla="*/ 2454337 w 3868288"/>
                    <a:gd name="connsiteY6" fmla="*/ 313113 h 1039340"/>
                    <a:gd name="connsiteX7" fmla="*/ 2279379 w 3868288"/>
                    <a:gd name="connsiteY7" fmla="*/ 316053 h 1039340"/>
                    <a:gd name="connsiteX8" fmla="*/ 2014761 w 3868288"/>
                    <a:gd name="connsiteY8" fmla="*/ 386618 h 1039340"/>
                    <a:gd name="connsiteX9" fmla="*/ 1726623 w 3868288"/>
                    <a:gd name="connsiteY9" fmla="*/ 471883 h 1039340"/>
                    <a:gd name="connsiteX10" fmla="*/ 1344397 w 3868288"/>
                    <a:gd name="connsiteY10" fmla="*/ 539508 h 1039340"/>
                    <a:gd name="connsiteX11" fmla="*/ 982754 w 3868288"/>
                    <a:gd name="connsiteY11" fmla="*/ 580670 h 1039340"/>
                    <a:gd name="connsiteX12" fmla="*/ 424117 w 3868288"/>
                    <a:gd name="connsiteY12" fmla="*/ 615953 h 1039340"/>
                    <a:gd name="connsiteX13" fmla="*/ 183021 w 3868288"/>
                    <a:gd name="connsiteY13" fmla="*/ 630654 h 1039340"/>
                    <a:gd name="connsiteX14" fmla="*/ 38952 w 3868288"/>
                    <a:gd name="connsiteY14" fmla="*/ 642414 h 1039340"/>
                    <a:gd name="connsiteX15" fmla="*/ 729 w 3868288"/>
                    <a:gd name="connsiteY15" fmla="*/ 671816 h 1039340"/>
                    <a:gd name="connsiteX16" fmla="*/ 62473 w 3868288"/>
                    <a:gd name="connsiteY16" fmla="*/ 698278 h 1039340"/>
                    <a:gd name="connsiteX17" fmla="*/ 180081 w 3868288"/>
                    <a:gd name="connsiteY17" fmla="*/ 718859 h 1039340"/>
                    <a:gd name="connsiteX18" fmla="*/ 424117 w 3868288"/>
                    <a:gd name="connsiteY18" fmla="*/ 739441 h 1039340"/>
                    <a:gd name="connsiteX19" fmla="*/ 606409 w 3868288"/>
                    <a:gd name="connsiteY19" fmla="*/ 739441 h 1039340"/>
                    <a:gd name="connsiteX20" fmla="*/ 859266 w 3868288"/>
                    <a:gd name="connsiteY20" fmla="*/ 733560 h 1039340"/>
                    <a:gd name="connsiteX21" fmla="*/ 1159165 w 3868288"/>
                    <a:gd name="connsiteY21" fmla="*/ 718859 h 1039340"/>
                    <a:gd name="connsiteX22" fmla="*/ 1385560 w 3868288"/>
                    <a:gd name="connsiteY22" fmla="*/ 701218 h 1039340"/>
                    <a:gd name="connsiteX23" fmla="*/ 1585493 w 3868288"/>
                    <a:gd name="connsiteY23" fmla="*/ 683577 h 1039340"/>
                    <a:gd name="connsiteX24" fmla="*/ 1694280 w 3868288"/>
                    <a:gd name="connsiteY24" fmla="*/ 680637 h 1039340"/>
                    <a:gd name="connsiteX25" fmla="*/ 1758965 w 3868288"/>
                    <a:gd name="connsiteY25" fmla="*/ 712979 h 1039340"/>
                    <a:gd name="connsiteX26" fmla="*/ 1770725 w 3868288"/>
                    <a:gd name="connsiteY26" fmla="*/ 762962 h 1039340"/>
                    <a:gd name="connsiteX27" fmla="*/ 1758965 w 3868288"/>
                    <a:gd name="connsiteY27" fmla="*/ 807065 h 1039340"/>
                    <a:gd name="connsiteX28" fmla="*/ 1708981 w 3868288"/>
                    <a:gd name="connsiteY28" fmla="*/ 845288 h 1039340"/>
                    <a:gd name="connsiteX29" fmla="*/ 1635477 w 3868288"/>
                    <a:gd name="connsiteY29" fmla="*/ 857048 h 1039340"/>
                    <a:gd name="connsiteX30" fmla="*/ 1423783 w 3868288"/>
                    <a:gd name="connsiteY30" fmla="*/ 883510 h 1039340"/>
                    <a:gd name="connsiteX31" fmla="*/ 1165046 w 3868288"/>
                    <a:gd name="connsiteY31" fmla="*/ 895271 h 1039340"/>
                    <a:gd name="connsiteX32" fmla="*/ 747538 w 3868288"/>
                    <a:gd name="connsiteY32" fmla="*/ 901151 h 1039340"/>
                    <a:gd name="connsiteX33" fmla="*/ 459399 w 3868288"/>
                    <a:gd name="connsiteY33" fmla="*/ 904091 h 1039340"/>
                    <a:gd name="connsiteX34" fmla="*/ 118337 w 3868288"/>
                    <a:gd name="connsiteY34" fmla="*/ 915852 h 1039340"/>
                    <a:gd name="connsiteX35" fmla="*/ 9550 w 3868288"/>
                    <a:gd name="connsiteY35" fmla="*/ 945254 h 1039340"/>
                    <a:gd name="connsiteX36" fmla="*/ 44832 w 3868288"/>
                    <a:gd name="connsiteY36" fmla="*/ 983477 h 1039340"/>
                    <a:gd name="connsiteX37" fmla="*/ 191842 w 3868288"/>
                    <a:gd name="connsiteY37" fmla="*/ 1004058 h 1039340"/>
                    <a:gd name="connsiteX38" fmla="*/ 494682 w 3868288"/>
                    <a:gd name="connsiteY38" fmla="*/ 1021699 h 1039340"/>
                    <a:gd name="connsiteX39" fmla="*/ 815163 w 3868288"/>
                    <a:gd name="connsiteY39" fmla="*/ 1033460 h 1039340"/>
                    <a:gd name="connsiteX40" fmla="*/ 1159165 w 3868288"/>
                    <a:gd name="connsiteY40" fmla="*/ 1036400 h 1039340"/>
                    <a:gd name="connsiteX41" fmla="*/ 1370859 w 3868288"/>
                    <a:gd name="connsiteY41" fmla="*/ 1030520 h 1039340"/>
                    <a:gd name="connsiteX42" fmla="*/ 1579613 w 3868288"/>
                    <a:gd name="connsiteY42" fmla="*/ 1015819 h 1039340"/>
                    <a:gd name="connsiteX43" fmla="*/ 1729563 w 3868288"/>
                    <a:gd name="connsiteY43" fmla="*/ 998178 h 1039340"/>
                    <a:gd name="connsiteX44" fmla="*/ 1797187 w 3868288"/>
                    <a:gd name="connsiteY44" fmla="*/ 1009938 h 1039340"/>
                    <a:gd name="connsiteX45" fmla="*/ 1820709 w 3868288"/>
                    <a:gd name="connsiteY45" fmla="*/ 1039340 h 1039340"/>
                    <a:gd name="connsiteX0" fmla="*/ 3886895 w 3886895"/>
                    <a:gd name="connsiteY0" fmla="*/ 0 h 1004785"/>
                    <a:gd name="connsiteX1" fmla="*/ 3420293 w 3886895"/>
                    <a:gd name="connsiteY1" fmla="*/ 133274 h 1004785"/>
                    <a:gd name="connsiteX2" fmla="*/ 3145881 w 3886895"/>
                    <a:gd name="connsiteY2" fmla="*/ 235822 h 1004785"/>
                    <a:gd name="connsiteX3" fmla="*/ 2918682 w 3886895"/>
                    <a:gd name="connsiteY3" fmla="*/ 343198 h 1004785"/>
                    <a:gd name="connsiteX4" fmla="*/ 2750168 w 3886895"/>
                    <a:gd name="connsiteY4" fmla="*/ 398619 h 1004785"/>
                    <a:gd name="connsiteX5" fmla="*/ 2607869 w 3886895"/>
                    <a:gd name="connsiteY5" fmla="*/ 365310 h 1004785"/>
                    <a:gd name="connsiteX6" fmla="*/ 2454337 w 3886895"/>
                    <a:gd name="connsiteY6" fmla="*/ 278558 h 1004785"/>
                    <a:gd name="connsiteX7" fmla="*/ 2279379 w 3886895"/>
                    <a:gd name="connsiteY7" fmla="*/ 281498 h 1004785"/>
                    <a:gd name="connsiteX8" fmla="*/ 2014761 w 3886895"/>
                    <a:gd name="connsiteY8" fmla="*/ 352063 h 1004785"/>
                    <a:gd name="connsiteX9" fmla="*/ 1726623 w 3886895"/>
                    <a:gd name="connsiteY9" fmla="*/ 437328 h 1004785"/>
                    <a:gd name="connsiteX10" fmla="*/ 1344397 w 3886895"/>
                    <a:gd name="connsiteY10" fmla="*/ 504953 h 1004785"/>
                    <a:gd name="connsiteX11" fmla="*/ 982754 w 3886895"/>
                    <a:gd name="connsiteY11" fmla="*/ 546115 h 1004785"/>
                    <a:gd name="connsiteX12" fmla="*/ 424117 w 3886895"/>
                    <a:gd name="connsiteY12" fmla="*/ 581398 h 1004785"/>
                    <a:gd name="connsiteX13" fmla="*/ 183021 w 3886895"/>
                    <a:gd name="connsiteY13" fmla="*/ 596099 h 1004785"/>
                    <a:gd name="connsiteX14" fmla="*/ 38952 w 3886895"/>
                    <a:gd name="connsiteY14" fmla="*/ 607859 h 1004785"/>
                    <a:gd name="connsiteX15" fmla="*/ 729 w 3886895"/>
                    <a:gd name="connsiteY15" fmla="*/ 637261 h 1004785"/>
                    <a:gd name="connsiteX16" fmla="*/ 62473 w 3886895"/>
                    <a:gd name="connsiteY16" fmla="*/ 663723 h 1004785"/>
                    <a:gd name="connsiteX17" fmla="*/ 180081 w 3886895"/>
                    <a:gd name="connsiteY17" fmla="*/ 684304 h 1004785"/>
                    <a:gd name="connsiteX18" fmla="*/ 424117 w 3886895"/>
                    <a:gd name="connsiteY18" fmla="*/ 704886 h 1004785"/>
                    <a:gd name="connsiteX19" fmla="*/ 606409 w 3886895"/>
                    <a:gd name="connsiteY19" fmla="*/ 704886 h 1004785"/>
                    <a:gd name="connsiteX20" fmla="*/ 859266 w 3886895"/>
                    <a:gd name="connsiteY20" fmla="*/ 699005 h 1004785"/>
                    <a:gd name="connsiteX21" fmla="*/ 1159165 w 3886895"/>
                    <a:gd name="connsiteY21" fmla="*/ 684304 h 1004785"/>
                    <a:gd name="connsiteX22" fmla="*/ 1385560 w 3886895"/>
                    <a:gd name="connsiteY22" fmla="*/ 666663 h 1004785"/>
                    <a:gd name="connsiteX23" fmla="*/ 1585493 w 3886895"/>
                    <a:gd name="connsiteY23" fmla="*/ 649022 h 1004785"/>
                    <a:gd name="connsiteX24" fmla="*/ 1694280 w 3886895"/>
                    <a:gd name="connsiteY24" fmla="*/ 646082 h 1004785"/>
                    <a:gd name="connsiteX25" fmla="*/ 1758965 w 3886895"/>
                    <a:gd name="connsiteY25" fmla="*/ 678424 h 1004785"/>
                    <a:gd name="connsiteX26" fmla="*/ 1770725 w 3886895"/>
                    <a:gd name="connsiteY26" fmla="*/ 728407 h 1004785"/>
                    <a:gd name="connsiteX27" fmla="*/ 1758965 w 3886895"/>
                    <a:gd name="connsiteY27" fmla="*/ 772510 h 1004785"/>
                    <a:gd name="connsiteX28" fmla="*/ 1708981 w 3886895"/>
                    <a:gd name="connsiteY28" fmla="*/ 810733 h 1004785"/>
                    <a:gd name="connsiteX29" fmla="*/ 1635477 w 3886895"/>
                    <a:gd name="connsiteY29" fmla="*/ 822493 h 1004785"/>
                    <a:gd name="connsiteX30" fmla="*/ 1423783 w 3886895"/>
                    <a:gd name="connsiteY30" fmla="*/ 848955 h 1004785"/>
                    <a:gd name="connsiteX31" fmla="*/ 1165046 w 3886895"/>
                    <a:gd name="connsiteY31" fmla="*/ 860716 h 1004785"/>
                    <a:gd name="connsiteX32" fmla="*/ 747538 w 3886895"/>
                    <a:gd name="connsiteY32" fmla="*/ 866596 h 1004785"/>
                    <a:gd name="connsiteX33" fmla="*/ 459399 w 3886895"/>
                    <a:gd name="connsiteY33" fmla="*/ 869536 h 1004785"/>
                    <a:gd name="connsiteX34" fmla="*/ 118337 w 3886895"/>
                    <a:gd name="connsiteY34" fmla="*/ 881297 h 1004785"/>
                    <a:gd name="connsiteX35" fmla="*/ 9550 w 3886895"/>
                    <a:gd name="connsiteY35" fmla="*/ 910699 h 1004785"/>
                    <a:gd name="connsiteX36" fmla="*/ 44832 w 3886895"/>
                    <a:gd name="connsiteY36" fmla="*/ 948922 h 1004785"/>
                    <a:gd name="connsiteX37" fmla="*/ 191842 w 3886895"/>
                    <a:gd name="connsiteY37" fmla="*/ 969503 h 1004785"/>
                    <a:gd name="connsiteX38" fmla="*/ 494682 w 3886895"/>
                    <a:gd name="connsiteY38" fmla="*/ 987144 h 1004785"/>
                    <a:gd name="connsiteX39" fmla="*/ 815163 w 3886895"/>
                    <a:gd name="connsiteY39" fmla="*/ 998905 h 1004785"/>
                    <a:gd name="connsiteX40" fmla="*/ 1159165 w 3886895"/>
                    <a:gd name="connsiteY40" fmla="*/ 1001845 h 1004785"/>
                    <a:gd name="connsiteX41" fmla="*/ 1370859 w 3886895"/>
                    <a:gd name="connsiteY41" fmla="*/ 995965 h 1004785"/>
                    <a:gd name="connsiteX42" fmla="*/ 1579613 w 3886895"/>
                    <a:gd name="connsiteY42" fmla="*/ 981264 h 1004785"/>
                    <a:gd name="connsiteX43" fmla="*/ 1729563 w 3886895"/>
                    <a:gd name="connsiteY43" fmla="*/ 963623 h 1004785"/>
                    <a:gd name="connsiteX44" fmla="*/ 1797187 w 3886895"/>
                    <a:gd name="connsiteY44" fmla="*/ 975383 h 1004785"/>
                    <a:gd name="connsiteX45" fmla="*/ 1820709 w 3886895"/>
                    <a:gd name="connsiteY45" fmla="*/ 1004785 h 1004785"/>
                    <a:gd name="connsiteX0" fmla="*/ 3886895 w 3886895"/>
                    <a:gd name="connsiteY0" fmla="*/ 0 h 1004785"/>
                    <a:gd name="connsiteX1" fmla="*/ 3420293 w 3886895"/>
                    <a:gd name="connsiteY1" fmla="*/ 133274 h 1004785"/>
                    <a:gd name="connsiteX2" fmla="*/ 3145881 w 3886895"/>
                    <a:gd name="connsiteY2" fmla="*/ 235822 h 1004785"/>
                    <a:gd name="connsiteX3" fmla="*/ 2918682 w 3886895"/>
                    <a:gd name="connsiteY3" fmla="*/ 343198 h 1004785"/>
                    <a:gd name="connsiteX4" fmla="*/ 2750168 w 3886895"/>
                    <a:gd name="connsiteY4" fmla="*/ 398619 h 1004785"/>
                    <a:gd name="connsiteX5" fmla="*/ 2607869 w 3886895"/>
                    <a:gd name="connsiteY5" fmla="*/ 365310 h 1004785"/>
                    <a:gd name="connsiteX6" fmla="*/ 2454337 w 3886895"/>
                    <a:gd name="connsiteY6" fmla="*/ 278558 h 1004785"/>
                    <a:gd name="connsiteX7" fmla="*/ 2279379 w 3886895"/>
                    <a:gd name="connsiteY7" fmla="*/ 281498 h 1004785"/>
                    <a:gd name="connsiteX8" fmla="*/ 2014761 w 3886895"/>
                    <a:gd name="connsiteY8" fmla="*/ 352063 h 1004785"/>
                    <a:gd name="connsiteX9" fmla="*/ 1726623 w 3886895"/>
                    <a:gd name="connsiteY9" fmla="*/ 437328 h 1004785"/>
                    <a:gd name="connsiteX10" fmla="*/ 1344397 w 3886895"/>
                    <a:gd name="connsiteY10" fmla="*/ 504953 h 1004785"/>
                    <a:gd name="connsiteX11" fmla="*/ 982754 w 3886895"/>
                    <a:gd name="connsiteY11" fmla="*/ 546115 h 1004785"/>
                    <a:gd name="connsiteX12" fmla="*/ 424117 w 3886895"/>
                    <a:gd name="connsiteY12" fmla="*/ 581398 h 1004785"/>
                    <a:gd name="connsiteX13" fmla="*/ 183021 w 3886895"/>
                    <a:gd name="connsiteY13" fmla="*/ 596099 h 1004785"/>
                    <a:gd name="connsiteX14" fmla="*/ 38952 w 3886895"/>
                    <a:gd name="connsiteY14" fmla="*/ 607859 h 1004785"/>
                    <a:gd name="connsiteX15" fmla="*/ 729 w 3886895"/>
                    <a:gd name="connsiteY15" fmla="*/ 637261 h 1004785"/>
                    <a:gd name="connsiteX16" fmla="*/ 62473 w 3886895"/>
                    <a:gd name="connsiteY16" fmla="*/ 663723 h 1004785"/>
                    <a:gd name="connsiteX17" fmla="*/ 180081 w 3886895"/>
                    <a:gd name="connsiteY17" fmla="*/ 694597 h 1004785"/>
                    <a:gd name="connsiteX18" fmla="*/ 424117 w 3886895"/>
                    <a:gd name="connsiteY18" fmla="*/ 704886 h 1004785"/>
                    <a:gd name="connsiteX19" fmla="*/ 606409 w 3886895"/>
                    <a:gd name="connsiteY19" fmla="*/ 704886 h 1004785"/>
                    <a:gd name="connsiteX20" fmla="*/ 859266 w 3886895"/>
                    <a:gd name="connsiteY20" fmla="*/ 699005 h 1004785"/>
                    <a:gd name="connsiteX21" fmla="*/ 1159165 w 3886895"/>
                    <a:gd name="connsiteY21" fmla="*/ 684304 h 1004785"/>
                    <a:gd name="connsiteX22" fmla="*/ 1385560 w 3886895"/>
                    <a:gd name="connsiteY22" fmla="*/ 666663 h 1004785"/>
                    <a:gd name="connsiteX23" fmla="*/ 1585493 w 3886895"/>
                    <a:gd name="connsiteY23" fmla="*/ 649022 h 1004785"/>
                    <a:gd name="connsiteX24" fmla="*/ 1694280 w 3886895"/>
                    <a:gd name="connsiteY24" fmla="*/ 646082 h 1004785"/>
                    <a:gd name="connsiteX25" fmla="*/ 1758965 w 3886895"/>
                    <a:gd name="connsiteY25" fmla="*/ 678424 h 1004785"/>
                    <a:gd name="connsiteX26" fmla="*/ 1770725 w 3886895"/>
                    <a:gd name="connsiteY26" fmla="*/ 728407 h 1004785"/>
                    <a:gd name="connsiteX27" fmla="*/ 1758965 w 3886895"/>
                    <a:gd name="connsiteY27" fmla="*/ 772510 h 1004785"/>
                    <a:gd name="connsiteX28" fmla="*/ 1708981 w 3886895"/>
                    <a:gd name="connsiteY28" fmla="*/ 810733 h 1004785"/>
                    <a:gd name="connsiteX29" fmla="*/ 1635477 w 3886895"/>
                    <a:gd name="connsiteY29" fmla="*/ 822493 h 1004785"/>
                    <a:gd name="connsiteX30" fmla="*/ 1423783 w 3886895"/>
                    <a:gd name="connsiteY30" fmla="*/ 848955 h 1004785"/>
                    <a:gd name="connsiteX31" fmla="*/ 1165046 w 3886895"/>
                    <a:gd name="connsiteY31" fmla="*/ 860716 h 1004785"/>
                    <a:gd name="connsiteX32" fmla="*/ 747538 w 3886895"/>
                    <a:gd name="connsiteY32" fmla="*/ 866596 h 1004785"/>
                    <a:gd name="connsiteX33" fmla="*/ 459399 w 3886895"/>
                    <a:gd name="connsiteY33" fmla="*/ 869536 h 1004785"/>
                    <a:gd name="connsiteX34" fmla="*/ 118337 w 3886895"/>
                    <a:gd name="connsiteY34" fmla="*/ 881297 h 1004785"/>
                    <a:gd name="connsiteX35" fmla="*/ 9550 w 3886895"/>
                    <a:gd name="connsiteY35" fmla="*/ 910699 h 1004785"/>
                    <a:gd name="connsiteX36" fmla="*/ 44832 w 3886895"/>
                    <a:gd name="connsiteY36" fmla="*/ 948922 h 1004785"/>
                    <a:gd name="connsiteX37" fmla="*/ 191842 w 3886895"/>
                    <a:gd name="connsiteY37" fmla="*/ 969503 h 1004785"/>
                    <a:gd name="connsiteX38" fmla="*/ 494682 w 3886895"/>
                    <a:gd name="connsiteY38" fmla="*/ 987144 h 1004785"/>
                    <a:gd name="connsiteX39" fmla="*/ 815163 w 3886895"/>
                    <a:gd name="connsiteY39" fmla="*/ 998905 h 1004785"/>
                    <a:gd name="connsiteX40" fmla="*/ 1159165 w 3886895"/>
                    <a:gd name="connsiteY40" fmla="*/ 1001845 h 1004785"/>
                    <a:gd name="connsiteX41" fmla="*/ 1370859 w 3886895"/>
                    <a:gd name="connsiteY41" fmla="*/ 995965 h 1004785"/>
                    <a:gd name="connsiteX42" fmla="*/ 1579613 w 3886895"/>
                    <a:gd name="connsiteY42" fmla="*/ 981264 h 1004785"/>
                    <a:gd name="connsiteX43" fmla="*/ 1729563 w 3886895"/>
                    <a:gd name="connsiteY43" fmla="*/ 963623 h 1004785"/>
                    <a:gd name="connsiteX44" fmla="*/ 1797187 w 3886895"/>
                    <a:gd name="connsiteY44" fmla="*/ 975383 h 1004785"/>
                    <a:gd name="connsiteX45" fmla="*/ 1820709 w 3886895"/>
                    <a:gd name="connsiteY45" fmla="*/ 1004785 h 1004785"/>
                    <a:gd name="connsiteX0" fmla="*/ 3886895 w 3886895"/>
                    <a:gd name="connsiteY0" fmla="*/ 0 h 1004785"/>
                    <a:gd name="connsiteX1" fmla="*/ 3420293 w 3886895"/>
                    <a:gd name="connsiteY1" fmla="*/ 133274 h 1004785"/>
                    <a:gd name="connsiteX2" fmla="*/ 3145881 w 3886895"/>
                    <a:gd name="connsiteY2" fmla="*/ 235822 h 1004785"/>
                    <a:gd name="connsiteX3" fmla="*/ 2918682 w 3886895"/>
                    <a:gd name="connsiteY3" fmla="*/ 343198 h 1004785"/>
                    <a:gd name="connsiteX4" fmla="*/ 2750168 w 3886895"/>
                    <a:gd name="connsiteY4" fmla="*/ 398619 h 1004785"/>
                    <a:gd name="connsiteX5" fmla="*/ 2607869 w 3886895"/>
                    <a:gd name="connsiteY5" fmla="*/ 365310 h 1004785"/>
                    <a:gd name="connsiteX6" fmla="*/ 2454337 w 3886895"/>
                    <a:gd name="connsiteY6" fmla="*/ 278558 h 1004785"/>
                    <a:gd name="connsiteX7" fmla="*/ 2279379 w 3886895"/>
                    <a:gd name="connsiteY7" fmla="*/ 281498 h 1004785"/>
                    <a:gd name="connsiteX8" fmla="*/ 2014761 w 3886895"/>
                    <a:gd name="connsiteY8" fmla="*/ 352063 h 1004785"/>
                    <a:gd name="connsiteX9" fmla="*/ 1726623 w 3886895"/>
                    <a:gd name="connsiteY9" fmla="*/ 437328 h 1004785"/>
                    <a:gd name="connsiteX10" fmla="*/ 1344397 w 3886895"/>
                    <a:gd name="connsiteY10" fmla="*/ 504953 h 1004785"/>
                    <a:gd name="connsiteX11" fmla="*/ 982754 w 3886895"/>
                    <a:gd name="connsiteY11" fmla="*/ 546115 h 1004785"/>
                    <a:gd name="connsiteX12" fmla="*/ 424117 w 3886895"/>
                    <a:gd name="connsiteY12" fmla="*/ 581398 h 1004785"/>
                    <a:gd name="connsiteX13" fmla="*/ 183021 w 3886895"/>
                    <a:gd name="connsiteY13" fmla="*/ 596099 h 1004785"/>
                    <a:gd name="connsiteX14" fmla="*/ 38952 w 3886895"/>
                    <a:gd name="connsiteY14" fmla="*/ 607859 h 1004785"/>
                    <a:gd name="connsiteX15" fmla="*/ 729 w 3886895"/>
                    <a:gd name="connsiteY15" fmla="*/ 637261 h 1004785"/>
                    <a:gd name="connsiteX16" fmla="*/ 62473 w 3886895"/>
                    <a:gd name="connsiteY16" fmla="*/ 669900 h 1004785"/>
                    <a:gd name="connsiteX17" fmla="*/ 180081 w 3886895"/>
                    <a:gd name="connsiteY17" fmla="*/ 694597 h 1004785"/>
                    <a:gd name="connsiteX18" fmla="*/ 424117 w 3886895"/>
                    <a:gd name="connsiteY18" fmla="*/ 704886 h 1004785"/>
                    <a:gd name="connsiteX19" fmla="*/ 606409 w 3886895"/>
                    <a:gd name="connsiteY19" fmla="*/ 704886 h 1004785"/>
                    <a:gd name="connsiteX20" fmla="*/ 859266 w 3886895"/>
                    <a:gd name="connsiteY20" fmla="*/ 699005 h 1004785"/>
                    <a:gd name="connsiteX21" fmla="*/ 1159165 w 3886895"/>
                    <a:gd name="connsiteY21" fmla="*/ 684304 h 1004785"/>
                    <a:gd name="connsiteX22" fmla="*/ 1385560 w 3886895"/>
                    <a:gd name="connsiteY22" fmla="*/ 666663 h 1004785"/>
                    <a:gd name="connsiteX23" fmla="*/ 1585493 w 3886895"/>
                    <a:gd name="connsiteY23" fmla="*/ 649022 h 1004785"/>
                    <a:gd name="connsiteX24" fmla="*/ 1694280 w 3886895"/>
                    <a:gd name="connsiteY24" fmla="*/ 646082 h 1004785"/>
                    <a:gd name="connsiteX25" fmla="*/ 1758965 w 3886895"/>
                    <a:gd name="connsiteY25" fmla="*/ 678424 h 1004785"/>
                    <a:gd name="connsiteX26" fmla="*/ 1770725 w 3886895"/>
                    <a:gd name="connsiteY26" fmla="*/ 728407 h 1004785"/>
                    <a:gd name="connsiteX27" fmla="*/ 1758965 w 3886895"/>
                    <a:gd name="connsiteY27" fmla="*/ 772510 h 1004785"/>
                    <a:gd name="connsiteX28" fmla="*/ 1708981 w 3886895"/>
                    <a:gd name="connsiteY28" fmla="*/ 810733 h 1004785"/>
                    <a:gd name="connsiteX29" fmla="*/ 1635477 w 3886895"/>
                    <a:gd name="connsiteY29" fmla="*/ 822493 h 1004785"/>
                    <a:gd name="connsiteX30" fmla="*/ 1423783 w 3886895"/>
                    <a:gd name="connsiteY30" fmla="*/ 848955 h 1004785"/>
                    <a:gd name="connsiteX31" fmla="*/ 1165046 w 3886895"/>
                    <a:gd name="connsiteY31" fmla="*/ 860716 h 1004785"/>
                    <a:gd name="connsiteX32" fmla="*/ 747538 w 3886895"/>
                    <a:gd name="connsiteY32" fmla="*/ 866596 h 1004785"/>
                    <a:gd name="connsiteX33" fmla="*/ 459399 w 3886895"/>
                    <a:gd name="connsiteY33" fmla="*/ 869536 h 1004785"/>
                    <a:gd name="connsiteX34" fmla="*/ 118337 w 3886895"/>
                    <a:gd name="connsiteY34" fmla="*/ 881297 h 1004785"/>
                    <a:gd name="connsiteX35" fmla="*/ 9550 w 3886895"/>
                    <a:gd name="connsiteY35" fmla="*/ 910699 h 1004785"/>
                    <a:gd name="connsiteX36" fmla="*/ 44832 w 3886895"/>
                    <a:gd name="connsiteY36" fmla="*/ 948922 h 1004785"/>
                    <a:gd name="connsiteX37" fmla="*/ 191842 w 3886895"/>
                    <a:gd name="connsiteY37" fmla="*/ 969503 h 1004785"/>
                    <a:gd name="connsiteX38" fmla="*/ 494682 w 3886895"/>
                    <a:gd name="connsiteY38" fmla="*/ 987144 h 1004785"/>
                    <a:gd name="connsiteX39" fmla="*/ 815163 w 3886895"/>
                    <a:gd name="connsiteY39" fmla="*/ 998905 h 1004785"/>
                    <a:gd name="connsiteX40" fmla="*/ 1159165 w 3886895"/>
                    <a:gd name="connsiteY40" fmla="*/ 1001845 h 1004785"/>
                    <a:gd name="connsiteX41" fmla="*/ 1370859 w 3886895"/>
                    <a:gd name="connsiteY41" fmla="*/ 995965 h 1004785"/>
                    <a:gd name="connsiteX42" fmla="*/ 1579613 w 3886895"/>
                    <a:gd name="connsiteY42" fmla="*/ 981264 h 1004785"/>
                    <a:gd name="connsiteX43" fmla="*/ 1729563 w 3886895"/>
                    <a:gd name="connsiteY43" fmla="*/ 963623 h 1004785"/>
                    <a:gd name="connsiteX44" fmla="*/ 1797187 w 3886895"/>
                    <a:gd name="connsiteY44" fmla="*/ 975383 h 1004785"/>
                    <a:gd name="connsiteX45" fmla="*/ 1820709 w 3886895"/>
                    <a:gd name="connsiteY45" fmla="*/ 1004785 h 1004785"/>
                    <a:gd name="connsiteX0" fmla="*/ 3886895 w 3886895"/>
                    <a:gd name="connsiteY0" fmla="*/ 0 h 1004785"/>
                    <a:gd name="connsiteX1" fmla="*/ 3420293 w 3886895"/>
                    <a:gd name="connsiteY1" fmla="*/ 133274 h 1004785"/>
                    <a:gd name="connsiteX2" fmla="*/ 3145881 w 3886895"/>
                    <a:gd name="connsiteY2" fmla="*/ 235822 h 1004785"/>
                    <a:gd name="connsiteX3" fmla="*/ 2918682 w 3886895"/>
                    <a:gd name="connsiteY3" fmla="*/ 343198 h 1004785"/>
                    <a:gd name="connsiteX4" fmla="*/ 2750168 w 3886895"/>
                    <a:gd name="connsiteY4" fmla="*/ 398619 h 1004785"/>
                    <a:gd name="connsiteX5" fmla="*/ 2607869 w 3886895"/>
                    <a:gd name="connsiteY5" fmla="*/ 365310 h 1004785"/>
                    <a:gd name="connsiteX6" fmla="*/ 2454337 w 3886895"/>
                    <a:gd name="connsiteY6" fmla="*/ 278558 h 1004785"/>
                    <a:gd name="connsiteX7" fmla="*/ 2279379 w 3886895"/>
                    <a:gd name="connsiteY7" fmla="*/ 281498 h 1004785"/>
                    <a:gd name="connsiteX8" fmla="*/ 2014761 w 3886895"/>
                    <a:gd name="connsiteY8" fmla="*/ 352063 h 1004785"/>
                    <a:gd name="connsiteX9" fmla="*/ 1726623 w 3886895"/>
                    <a:gd name="connsiteY9" fmla="*/ 437328 h 1004785"/>
                    <a:gd name="connsiteX10" fmla="*/ 1344397 w 3886895"/>
                    <a:gd name="connsiteY10" fmla="*/ 504953 h 1004785"/>
                    <a:gd name="connsiteX11" fmla="*/ 982754 w 3886895"/>
                    <a:gd name="connsiteY11" fmla="*/ 546115 h 1004785"/>
                    <a:gd name="connsiteX12" fmla="*/ 424117 w 3886895"/>
                    <a:gd name="connsiteY12" fmla="*/ 581398 h 1004785"/>
                    <a:gd name="connsiteX13" fmla="*/ 183021 w 3886895"/>
                    <a:gd name="connsiteY13" fmla="*/ 596099 h 1004785"/>
                    <a:gd name="connsiteX14" fmla="*/ 38952 w 3886895"/>
                    <a:gd name="connsiteY14" fmla="*/ 607859 h 1004785"/>
                    <a:gd name="connsiteX15" fmla="*/ 729 w 3886895"/>
                    <a:gd name="connsiteY15" fmla="*/ 637261 h 1004785"/>
                    <a:gd name="connsiteX16" fmla="*/ 62473 w 3886895"/>
                    <a:gd name="connsiteY16" fmla="*/ 669900 h 1004785"/>
                    <a:gd name="connsiteX17" fmla="*/ 180081 w 3886895"/>
                    <a:gd name="connsiteY17" fmla="*/ 694597 h 1004785"/>
                    <a:gd name="connsiteX18" fmla="*/ 424117 w 3886895"/>
                    <a:gd name="connsiteY18" fmla="*/ 711062 h 1004785"/>
                    <a:gd name="connsiteX19" fmla="*/ 606409 w 3886895"/>
                    <a:gd name="connsiteY19" fmla="*/ 704886 h 1004785"/>
                    <a:gd name="connsiteX20" fmla="*/ 859266 w 3886895"/>
                    <a:gd name="connsiteY20" fmla="*/ 699005 h 1004785"/>
                    <a:gd name="connsiteX21" fmla="*/ 1159165 w 3886895"/>
                    <a:gd name="connsiteY21" fmla="*/ 684304 h 1004785"/>
                    <a:gd name="connsiteX22" fmla="*/ 1385560 w 3886895"/>
                    <a:gd name="connsiteY22" fmla="*/ 666663 h 1004785"/>
                    <a:gd name="connsiteX23" fmla="*/ 1585493 w 3886895"/>
                    <a:gd name="connsiteY23" fmla="*/ 649022 h 1004785"/>
                    <a:gd name="connsiteX24" fmla="*/ 1694280 w 3886895"/>
                    <a:gd name="connsiteY24" fmla="*/ 646082 h 1004785"/>
                    <a:gd name="connsiteX25" fmla="*/ 1758965 w 3886895"/>
                    <a:gd name="connsiteY25" fmla="*/ 678424 h 1004785"/>
                    <a:gd name="connsiteX26" fmla="*/ 1770725 w 3886895"/>
                    <a:gd name="connsiteY26" fmla="*/ 728407 h 1004785"/>
                    <a:gd name="connsiteX27" fmla="*/ 1758965 w 3886895"/>
                    <a:gd name="connsiteY27" fmla="*/ 772510 h 1004785"/>
                    <a:gd name="connsiteX28" fmla="*/ 1708981 w 3886895"/>
                    <a:gd name="connsiteY28" fmla="*/ 810733 h 1004785"/>
                    <a:gd name="connsiteX29" fmla="*/ 1635477 w 3886895"/>
                    <a:gd name="connsiteY29" fmla="*/ 822493 h 1004785"/>
                    <a:gd name="connsiteX30" fmla="*/ 1423783 w 3886895"/>
                    <a:gd name="connsiteY30" fmla="*/ 848955 h 1004785"/>
                    <a:gd name="connsiteX31" fmla="*/ 1165046 w 3886895"/>
                    <a:gd name="connsiteY31" fmla="*/ 860716 h 1004785"/>
                    <a:gd name="connsiteX32" fmla="*/ 747538 w 3886895"/>
                    <a:gd name="connsiteY32" fmla="*/ 866596 h 1004785"/>
                    <a:gd name="connsiteX33" fmla="*/ 459399 w 3886895"/>
                    <a:gd name="connsiteY33" fmla="*/ 869536 h 1004785"/>
                    <a:gd name="connsiteX34" fmla="*/ 118337 w 3886895"/>
                    <a:gd name="connsiteY34" fmla="*/ 881297 h 1004785"/>
                    <a:gd name="connsiteX35" fmla="*/ 9550 w 3886895"/>
                    <a:gd name="connsiteY35" fmla="*/ 910699 h 1004785"/>
                    <a:gd name="connsiteX36" fmla="*/ 44832 w 3886895"/>
                    <a:gd name="connsiteY36" fmla="*/ 948922 h 1004785"/>
                    <a:gd name="connsiteX37" fmla="*/ 191842 w 3886895"/>
                    <a:gd name="connsiteY37" fmla="*/ 969503 h 1004785"/>
                    <a:gd name="connsiteX38" fmla="*/ 494682 w 3886895"/>
                    <a:gd name="connsiteY38" fmla="*/ 987144 h 1004785"/>
                    <a:gd name="connsiteX39" fmla="*/ 815163 w 3886895"/>
                    <a:gd name="connsiteY39" fmla="*/ 998905 h 1004785"/>
                    <a:gd name="connsiteX40" fmla="*/ 1159165 w 3886895"/>
                    <a:gd name="connsiteY40" fmla="*/ 1001845 h 1004785"/>
                    <a:gd name="connsiteX41" fmla="*/ 1370859 w 3886895"/>
                    <a:gd name="connsiteY41" fmla="*/ 995965 h 1004785"/>
                    <a:gd name="connsiteX42" fmla="*/ 1579613 w 3886895"/>
                    <a:gd name="connsiteY42" fmla="*/ 981264 h 1004785"/>
                    <a:gd name="connsiteX43" fmla="*/ 1729563 w 3886895"/>
                    <a:gd name="connsiteY43" fmla="*/ 963623 h 1004785"/>
                    <a:gd name="connsiteX44" fmla="*/ 1797187 w 3886895"/>
                    <a:gd name="connsiteY44" fmla="*/ 975383 h 1004785"/>
                    <a:gd name="connsiteX45" fmla="*/ 1820709 w 3886895"/>
                    <a:gd name="connsiteY45" fmla="*/ 1004785 h 1004785"/>
                    <a:gd name="connsiteX0" fmla="*/ 3886895 w 3886895"/>
                    <a:gd name="connsiteY0" fmla="*/ 0 h 1004785"/>
                    <a:gd name="connsiteX1" fmla="*/ 3420293 w 3886895"/>
                    <a:gd name="connsiteY1" fmla="*/ 133274 h 1004785"/>
                    <a:gd name="connsiteX2" fmla="*/ 3145881 w 3886895"/>
                    <a:gd name="connsiteY2" fmla="*/ 235822 h 1004785"/>
                    <a:gd name="connsiteX3" fmla="*/ 2918682 w 3886895"/>
                    <a:gd name="connsiteY3" fmla="*/ 343198 h 1004785"/>
                    <a:gd name="connsiteX4" fmla="*/ 2750168 w 3886895"/>
                    <a:gd name="connsiteY4" fmla="*/ 398619 h 1004785"/>
                    <a:gd name="connsiteX5" fmla="*/ 2607869 w 3886895"/>
                    <a:gd name="connsiteY5" fmla="*/ 365310 h 1004785"/>
                    <a:gd name="connsiteX6" fmla="*/ 2454337 w 3886895"/>
                    <a:gd name="connsiteY6" fmla="*/ 278558 h 1004785"/>
                    <a:gd name="connsiteX7" fmla="*/ 2279379 w 3886895"/>
                    <a:gd name="connsiteY7" fmla="*/ 281498 h 1004785"/>
                    <a:gd name="connsiteX8" fmla="*/ 2014761 w 3886895"/>
                    <a:gd name="connsiteY8" fmla="*/ 352063 h 1004785"/>
                    <a:gd name="connsiteX9" fmla="*/ 1726623 w 3886895"/>
                    <a:gd name="connsiteY9" fmla="*/ 437328 h 1004785"/>
                    <a:gd name="connsiteX10" fmla="*/ 1344397 w 3886895"/>
                    <a:gd name="connsiteY10" fmla="*/ 504953 h 1004785"/>
                    <a:gd name="connsiteX11" fmla="*/ 982754 w 3886895"/>
                    <a:gd name="connsiteY11" fmla="*/ 546115 h 1004785"/>
                    <a:gd name="connsiteX12" fmla="*/ 424117 w 3886895"/>
                    <a:gd name="connsiteY12" fmla="*/ 581398 h 1004785"/>
                    <a:gd name="connsiteX13" fmla="*/ 183021 w 3886895"/>
                    <a:gd name="connsiteY13" fmla="*/ 596099 h 1004785"/>
                    <a:gd name="connsiteX14" fmla="*/ 38952 w 3886895"/>
                    <a:gd name="connsiteY14" fmla="*/ 607859 h 1004785"/>
                    <a:gd name="connsiteX15" fmla="*/ 729 w 3886895"/>
                    <a:gd name="connsiteY15" fmla="*/ 637261 h 1004785"/>
                    <a:gd name="connsiteX16" fmla="*/ 62473 w 3886895"/>
                    <a:gd name="connsiteY16" fmla="*/ 669900 h 1004785"/>
                    <a:gd name="connsiteX17" fmla="*/ 180081 w 3886895"/>
                    <a:gd name="connsiteY17" fmla="*/ 694597 h 1004785"/>
                    <a:gd name="connsiteX18" fmla="*/ 424117 w 3886895"/>
                    <a:gd name="connsiteY18" fmla="*/ 711062 h 1004785"/>
                    <a:gd name="connsiteX19" fmla="*/ 629107 w 3886895"/>
                    <a:gd name="connsiteY19" fmla="*/ 723415 h 1004785"/>
                    <a:gd name="connsiteX20" fmla="*/ 859266 w 3886895"/>
                    <a:gd name="connsiteY20" fmla="*/ 699005 h 1004785"/>
                    <a:gd name="connsiteX21" fmla="*/ 1159165 w 3886895"/>
                    <a:gd name="connsiteY21" fmla="*/ 684304 h 1004785"/>
                    <a:gd name="connsiteX22" fmla="*/ 1385560 w 3886895"/>
                    <a:gd name="connsiteY22" fmla="*/ 666663 h 1004785"/>
                    <a:gd name="connsiteX23" fmla="*/ 1585493 w 3886895"/>
                    <a:gd name="connsiteY23" fmla="*/ 649022 h 1004785"/>
                    <a:gd name="connsiteX24" fmla="*/ 1694280 w 3886895"/>
                    <a:gd name="connsiteY24" fmla="*/ 646082 h 1004785"/>
                    <a:gd name="connsiteX25" fmla="*/ 1758965 w 3886895"/>
                    <a:gd name="connsiteY25" fmla="*/ 678424 h 1004785"/>
                    <a:gd name="connsiteX26" fmla="*/ 1770725 w 3886895"/>
                    <a:gd name="connsiteY26" fmla="*/ 728407 h 1004785"/>
                    <a:gd name="connsiteX27" fmla="*/ 1758965 w 3886895"/>
                    <a:gd name="connsiteY27" fmla="*/ 772510 h 1004785"/>
                    <a:gd name="connsiteX28" fmla="*/ 1708981 w 3886895"/>
                    <a:gd name="connsiteY28" fmla="*/ 810733 h 1004785"/>
                    <a:gd name="connsiteX29" fmla="*/ 1635477 w 3886895"/>
                    <a:gd name="connsiteY29" fmla="*/ 822493 h 1004785"/>
                    <a:gd name="connsiteX30" fmla="*/ 1423783 w 3886895"/>
                    <a:gd name="connsiteY30" fmla="*/ 848955 h 1004785"/>
                    <a:gd name="connsiteX31" fmla="*/ 1165046 w 3886895"/>
                    <a:gd name="connsiteY31" fmla="*/ 860716 h 1004785"/>
                    <a:gd name="connsiteX32" fmla="*/ 747538 w 3886895"/>
                    <a:gd name="connsiteY32" fmla="*/ 866596 h 1004785"/>
                    <a:gd name="connsiteX33" fmla="*/ 459399 w 3886895"/>
                    <a:gd name="connsiteY33" fmla="*/ 869536 h 1004785"/>
                    <a:gd name="connsiteX34" fmla="*/ 118337 w 3886895"/>
                    <a:gd name="connsiteY34" fmla="*/ 881297 h 1004785"/>
                    <a:gd name="connsiteX35" fmla="*/ 9550 w 3886895"/>
                    <a:gd name="connsiteY35" fmla="*/ 910699 h 1004785"/>
                    <a:gd name="connsiteX36" fmla="*/ 44832 w 3886895"/>
                    <a:gd name="connsiteY36" fmla="*/ 948922 h 1004785"/>
                    <a:gd name="connsiteX37" fmla="*/ 191842 w 3886895"/>
                    <a:gd name="connsiteY37" fmla="*/ 969503 h 1004785"/>
                    <a:gd name="connsiteX38" fmla="*/ 494682 w 3886895"/>
                    <a:gd name="connsiteY38" fmla="*/ 987144 h 1004785"/>
                    <a:gd name="connsiteX39" fmla="*/ 815163 w 3886895"/>
                    <a:gd name="connsiteY39" fmla="*/ 998905 h 1004785"/>
                    <a:gd name="connsiteX40" fmla="*/ 1159165 w 3886895"/>
                    <a:gd name="connsiteY40" fmla="*/ 1001845 h 1004785"/>
                    <a:gd name="connsiteX41" fmla="*/ 1370859 w 3886895"/>
                    <a:gd name="connsiteY41" fmla="*/ 995965 h 1004785"/>
                    <a:gd name="connsiteX42" fmla="*/ 1579613 w 3886895"/>
                    <a:gd name="connsiteY42" fmla="*/ 981264 h 1004785"/>
                    <a:gd name="connsiteX43" fmla="*/ 1729563 w 3886895"/>
                    <a:gd name="connsiteY43" fmla="*/ 963623 h 1004785"/>
                    <a:gd name="connsiteX44" fmla="*/ 1797187 w 3886895"/>
                    <a:gd name="connsiteY44" fmla="*/ 975383 h 1004785"/>
                    <a:gd name="connsiteX45" fmla="*/ 1820709 w 3886895"/>
                    <a:gd name="connsiteY45" fmla="*/ 1004785 h 1004785"/>
                    <a:gd name="connsiteX0" fmla="*/ 3886895 w 3886895"/>
                    <a:gd name="connsiteY0" fmla="*/ 0 h 1004785"/>
                    <a:gd name="connsiteX1" fmla="*/ 3420293 w 3886895"/>
                    <a:gd name="connsiteY1" fmla="*/ 133274 h 1004785"/>
                    <a:gd name="connsiteX2" fmla="*/ 3145881 w 3886895"/>
                    <a:gd name="connsiteY2" fmla="*/ 235822 h 1004785"/>
                    <a:gd name="connsiteX3" fmla="*/ 2918682 w 3886895"/>
                    <a:gd name="connsiteY3" fmla="*/ 343198 h 1004785"/>
                    <a:gd name="connsiteX4" fmla="*/ 2750168 w 3886895"/>
                    <a:gd name="connsiteY4" fmla="*/ 398619 h 1004785"/>
                    <a:gd name="connsiteX5" fmla="*/ 2607869 w 3886895"/>
                    <a:gd name="connsiteY5" fmla="*/ 365310 h 1004785"/>
                    <a:gd name="connsiteX6" fmla="*/ 2454337 w 3886895"/>
                    <a:gd name="connsiteY6" fmla="*/ 278558 h 1004785"/>
                    <a:gd name="connsiteX7" fmla="*/ 2279379 w 3886895"/>
                    <a:gd name="connsiteY7" fmla="*/ 281498 h 1004785"/>
                    <a:gd name="connsiteX8" fmla="*/ 2014761 w 3886895"/>
                    <a:gd name="connsiteY8" fmla="*/ 352063 h 1004785"/>
                    <a:gd name="connsiteX9" fmla="*/ 1726623 w 3886895"/>
                    <a:gd name="connsiteY9" fmla="*/ 437328 h 1004785"/>
                    <a:gd name="connsiteX10" fmla="*/ 1344397 w 3886895"/>
                    <a:gd name="connsiteY10" fmla="*/ 504953 h 1004785"/>
                    <a:gd name="connsiteX11" fmla="*/ 982754 w 3886895"/>
                    <a:gd name="connsiteY11" fmla="*/ 546115 h 1004785"/>
                    <a:gd name="connsiteX12" fmla="*/ 424117 w 3886895"/>
                    <a:gd name="connsiteY12" fmla="*/ 581398 h 1004785"/>
                    <a:gd name="connsiteX13" fmla="*/ 183021 w 3886895"/>
                    <a:gd name="connsiteY13" fmla="*/ 596099 h 1004785"/>
                    <a:gd name="connsiteX14" fmla="*/ 38952 w 3886895"/>
                    <a:gd name="connsiteY14" fmla="*/ 607859 h 1004785"/>
                    <a:gd name="connsiteX15" fmla="*/ 729 w 3886895"/>
                    <a:gd name="connsiteY15" fmla="*/ 637261 h 1004785"/>
                    <a:gd name="connsiteX16" fmla="*/ 62473 w 3886895"/>
                    <a:gd name="connsiteY16" fmla="*/ 669900 h 1004785"/>
                    <a:gd name="connsiteX17" fmla="*/ 180081 w 3886895"/>
                    <a:gd name="connsiteY17" fmla="*/ 694597 h 1004785"/>
                    <a:gd name="connsiteX18" fmla="*/ 424117 w 3886895"/>
                    <a:gd name="connsiteY18" fmla="*/ 711062 h 1004785"/>
                    <a:gd name="connsiteX19" fmla="*/ 629107 w 3886895"/>
                    <a:gd name="connsiteY19" fmla="*/ 723415 h 1004785"/>
                    <a:gd name="connsiteX20" fmla="*/ 865751 w 3886895"/>
                    <a:gd name="connsiteY20" fmla="*/ 713416 h 1004785"/>
                    <a:gd name="connsiteX21" fmla="*/ 1159165 w 3886895"/>
                    <a:gd name="connsiteY21" fmla="*/ 684304 h 1004785"/>
                    <a:gd name="connsiteX22" fmla="*/ 1385560 w 3886895"/>
                    <a:gd name="connsiteY22" fmla="*/ 666663 h 1004785"/>
                    <a:gd name="connsiteX23" fmla="*/ 1585493 w 3886895"/>
                    <a:gd name="connsiteY23" fmla="*/ 649022 h 1004785"/>
                    <a:gd name="connsiteX24" fmla="*/ 1694280 w 3886895"/>
                    <a:gd name="connsiteY24" fmla="*/ 646082 h 1004785"/>
                    <a:gd name="connsiteX25" fmla="*/ 1758965 w 3886895"/>
                    <a:gd name="connsiteY25" fmla="*/ 678424 h 1004785"/>
                    <a:gd name="connsiteX26" fmla="*/ 1770725 w 3886895"/>
                    <a:gd name="connsiteY26" fmla="*/ 728407 h 1004785"/>
                    <a:gd name="connsiteX27" fmla="*/ 1758965 w 3886895"/>
                    <a:gd name="connsiteY27" fmla="*/ 772510 h 1004785"/>
                    <a:gd name="connsiteX28" fmla="*/ 1708981 w 3886895"/>
                    <a:gd name="connsiteY28" fmla="*/ 810733 h 1004785"/>
                    <a:gd name="connsiteX29" fmla="*/ 1635477 w 3886895"/>
                    <a:gd name="connsiteY29" fmla="*/ 822493 h 1004785"/>
                    <a:gd name="connsiteX30" fmla="*/ 1423783 w 3886895"/>
                    <a:gd name="connsiteY30" fmla="*/ 848955 h 1004785"/>
                    <a:gd name="connsiteX31" fmla="*/ 1165046 w 3886895"/>
                    <a:gd name="connsiteY31" fmla="*/ 860716 h 1004785"/>
                    <a:gd name="connsiteX32" fmla="*/ 747538 w 3886895"/>
                    <a:gd name="connsiteY32" fmla="*/ 866596 h 1004785"/>
                    <a:gd name="connsiteX33" fmla="*/ 459399 w 3886895"/>
                    <a:gd name="connsiteY33" fmla="*/ 869536 h 1004785"/>
                    <a:gd name="connsiteX34" fmla="*/ 118337 w 3886895"/>
                    <a:gd name="connsiteY34" fmla="*/ 881297 h 1004785"/>
                    <a:gd name="connsiteX35" fmla="*/ 9550 w 3886895"/>
                    <a:gd name="connsiteY35" fmla="*/ 910699 h 1004785"/>
                    <a:gd name="connsiteX36" fmla="*/ 44832 w 3886895"/>
                    <a:gd name="connsiteY36" fmla="*/ 948922 h 1004785"/>
                    <a:gd name="connsiteX37" fmla="*/ 191842 w 3886895"/>
                    <a:gd name="connsiteY37" fmla="*/ 969503 h 1004785"/>
                    <a:gd name="connsiteX38" fmla="*/ 494682 w 3886895"/>
                    <a:gd name="connsiteY38" fmla="*/ 987144 h 1004785"/>
                    <a:gd name="connsiteX39" fmla="*/ 815163 w 3886895"/>
                    <a:gd name="connsiteY39" fmla="*/ 998905 h 1004785"/>
                    <a:gd name="connsiteX40" fmla="*/ 1159165 w 3886895"/>
                    <a:gd name="connsiteY40" fmla="*/ 1001845 h 1004785"/>
                    <a:gd name="connsiteX41" fmla="*/ 1370859 w 3886895"/>
                    <a:gd name="connsiteY41" fmla="*/ 995965 h 1004785"/>
                    <a:gd name="connsiteX42" fmla="*/ 1579613 w 3886895"/>
                    <a:gd name="connsiteY42" fmla="*/ 981264 h 1004785"/>
                    <a:gd name="connsiteX43" fmla="*/ 1729563 w 3886895"/>
                    <a:gd name="connsiteY43" fmla="*/ 963623 h 1004785"/>
                    <a:gd name="connsiteX44" fmla="*/ 1797187 w 3886895"/>
                    <a:gd name="connsiteY44" fmla="*/ 975383 h 1004785"/>
                    <a:gd name="connsiteX45" fmla="*/ 1820709 w 3886895"/>
                    <a:gd name="connsiteY45" fmla="*/ 1004785 h 1004785"/>
                    <a:gd name="connsiteX0" fmla="*/ 3886895 w 3886895"/>
                    <a:gd name="connsiteY0" fmla="*/ 0 h 1004785"/>
                    <a:gd name="connsiteX1" fmla="*/ 3420293 w 3886895"/>
                    <a:gd name="connsiteY1" fmla="*/ 133274 h 1004785"/>
                    <a:gd name="connsiteX2" fmla="*/ 3145881 w 3886895"/>
                    <a:gd name="connsiteY2" fmla="*/ 235822 h 1004785"/>
                    <a:gd name="connsiteX3" fmla="*/ 2918682 w 3886895"/>
                    <a:gd name="connsiteY3" fmla="*/ 343198 h 1004785"/>
                    <a:gd name="connsiteX4" fmla="*/ 2750168 w 3886895"/>
                    <a:gd name="connsiteY4" fmla="*/ 398619 h 1004785"/>
                    <a:gd name="connsiteX5" fmla="*/ 2607869 w 3886895"/>
                    <a:gd name="connsiteY5" fmla="*/ 365310 h 1004785"/>
                    <a:gd name="connsiteX6" fmla="*/ 2454337 w 3886895"/>
                    <a:gd name="connsiteY6" fmla="*/ 278558 h 1004785"/>
                    <a:gd name="connsiteX7" fmla="*/ 2279379 w 3886895"/>
                    <a:gd name="connsiteY7" fmla="*/ 281498 h 1004785"/>
                    <a:gd name="connsiteX8" fmla="*/ 2014761 w 3886895"/>
                    <a:gd name="connsiteY8" fmla="*/ 352063 h 1004785"/>
                    <a:gd name="connsiteX9" fmla="*/ 1726623 w 3886895"/>
                    <a:gd name="connsiteY9" fmla="*/ 437328 h 1004785"/>
                    <a:gd name="connsiteX10" fmla="*/ 1344397 w 3886895"/>
                    <a:gd name="connsiteY10" fmla="*/ 504953 h 1004785"/>
                    <a:gd name="connsiteX11" fmla="*/ 982754 w 3886895"/>
                    <a:gd name="connsiteY11" fmla="*/ 546115 h 1004785"/>
                    <a:gd name="connsiteX12" fmla="*/ 424117 w 3886895"/>
                    <a:gd name="connsiteY12" fmla="*/ 581398 h 1004785"/>
                    <a:gd name="connsiteX13" fmla="*/ 183021 w 3886895"/>
                    <a:gd name="connsiteY13" fmla="*/ 596099 h 1004785"/>
                    <a:gd name="connsiteX14" fmla="*/ 38952 w 3886895"/>
                    <a:gd name="connsiteY14" fmla="*/ 607859 h 1004785"/>
                    <a:gd name="connsiteX15" fmla="*/ 729 w 3886895"/>
                    <a:gd name="connsiteY15" fmla="*/ 637261 h 1004785"/>
                    <a:gd name="connsiteX16" fmla="*/ 62473 w 3886895"/>
                    <a:gd name="connsiteY16" fmla="*/ 669900 h 1004785"/>
                    <a:gd name="connsiteX17" fmla="*/ 180081 w 3886895"/>
                    <a:gd name="connsiteY17" fmla="*/ 694597 h 1004785"/>
                    <a:gd name="connsiteX18" fmla="*/ 424117 w 3886895"/>
                    <a:gd name="connsiteY18" fmla="*/ 711062 h 1004785"/>
                    <a:gd name="connsiteX19" fmla="*/ 629107 w 3886895"/>
                    <a:gd name="connsiteY19" fmla="*/ 723415 h 1004785"/>
                    <a:gd name="connsiteX20" fmla="*/ 865751 w 3886895"/>
                    <a:gd name="connsiteY20" fmla="*/ 713416 h 1004785"/>
                    <a:gd name="connsiteX21" fmla="*/ 1151059 w 3886895"/>
                    <a:gd name="connsiteY21" fmla="*/ 704891 h 1004785"/>
                    <a:gd name="connsiteX22" fmla="*/ 1385560 w 3886895"/>
                    <a:gd name="connsiteY22" fmla="*/ 666663 h 1004785"/>
                    <a:gd name="connsiteX23" fmla="*/ 1585493 w 3886895"/>
                    <a:gd name="connsiteY23" fmla="*/ 649022 h 1004785"/>
                    <a:gd name="connsiteX24" fmla="*/ 1694280 w 3886895"/>
                    <a:gd name="connsiteY24" fmla="*/ 646082 h 1004785"/>
                    <a:gd name="connsiteX25" fmla="*/ 1758965 w 3886895"/>
                    <a:gd name="connsiteY25" fmla="*/ 678424 h 1004785"/>
                    <a:gd name="connsiteX26" fmla="*/ 1770725 w 3886895"/>
                    <a:gd name="connsiteY26" fmla="*/ 728407 h 1004785"/>
                    <a:gd name="connsiteX27" fmla="*/ 1758965 w 3886895"/>
                    <a:gd name="connsiteY27" fmla="*/ 772510 h 1004785"/>
                    <a:gd name="connsiteX28" fmla="*/ 1708981 w 3886895"/>
                    <a:gd name="connsiteY28" fmla="*/ 810733 h 1004785"/>
                    <a:gd name="connsiteX29" fmla="*/ 1635477 w 3886895"/>
                    <a:gd name="connsiteY29" fmla="*/ 822493 h 1004785"/>
                    <a:gd name="connsiteX30" fmla="*/ 1423783 w 3886895"/>
                    <a:gd name="connsiteY30" fmla="*/ 848955 h 1004785"/>
                    <a:gd name="connsiteX31" fmla="*/ 1165046 w 3886895"/>
                    <a:gd name="connsiteY31" fmla="*/ 860716 h 1004785"/>
                    <a:gd name="connsiteX32" fmla="*/ 747538 w 3886895"/>
                    <a:gd name="connsiteY32" fmla="*/ 866596 h 1004785"/>
                    <a:gd name="connsiteX33" fmla="*/ 459399 w 3886895"/>
                    <a:gd name="connsiteY33" fmla="*/ 869536 h 1004785"/>
                    <a:gd name="connsiteX34" fmla="*/ 118337 w 3886895"/>
                    <a:gd name="connsiteY34" fmla="*/ 881297 h 1004785"/>
                    <a:gd name="connsiteX35" fmla="*/ 9550 w 3886895"/>
                    <a:gd name="connsiteY35" fmla="*/ 910699 h 1004785"/>
                    <a:gd name="connsiteX36" fmla="*/ 44832 w 3886895"/>
                    <a:gd name="connsiteY36" fmla="*/ 948922 h 1004785"/>
                    <a:gd name="connsiteX37" fmla="*/ 191842 w 3886895"/>
                    <a:gd name="connsiteY37" fmla="*/ 969503 h 1004785"/>
                    <a:gd name="connsiteX38" fmla="*/ 494682 w 3886895"/>
                    <a:gd name="connsiteY38" fmla="*/ 987144 h 1004785"/>
                    <a:gd name="connsiteX39" fmla="*/ 815163 w 3886895"/>
                    <a:gd name="connsiteY39" fmla="*/ 998905 h 1004785"/>
                    <a:gd name="connsiteX40" fmla="*/ 1159165 w 3886895"/>
                    <a:gd name="connsiteY40" fmla="*/ 1001845 h 1004785"/>
                    <a:gd name="connsiteX41" fmla="*/ 1370859 w 3886895"/>
                    <a:gd name="connsiteY41" fmla="*/ 995965 h 1004785"/>
                    <a:gd name="connsiteX42" fmla="*/ 1579613 w 3886895"/>
                    <a:gd name="connsiteY42" fmla="*/ 981264 h 1004785"/>
                    <a:gd name="connsiteX43" fmla="*/ 1729563 w 3886895"/>
                    <a:gd name="connsiteY43" fmla="*/ 963623 h 1004785"/>
                    <a:gd name="connsiteX44" fmla="*/ 1797187 w 3886895"/>
                    <a:gd name="connsiteY44" fmla="*/ 975383 h 1004785"/>
                    <a:gd name="connsiteX45" fmla="*/ 1820709 w 3886895"/>
                    <a:gd name="connsiteY45" fmla="*/ 1004785 h 1004785"/>
                    <a:gd name="connsiteX0" fmla="*/ 3886895 w 3886895"/>
                    <a:gd name="connsiteY0" fmla="*/ 0 h 1004785"/>
                    <a:gd name="connsiteX1" fmla="*/ 3420293 w 3886895"/>
                    <a:gd name="connsiteY1" fmla="*/ 133274 h 1004785"/>
                    <a:gd name="connsiteX2" fmla="*/ 3145881 w 3886895"/>
                    <a:gd name="connsiteY2" fmla="*/ 235822 h 1004785"/>
                    <a:gd name="connsiteX3" fmla="*/ 2918682 w 3886895"/>
                    <a:gd name="connsiteY3" fmla="*/ 343198 h 1004785"/>
                    <a:gd name="connsiteX4" fmla="*/ 2750168 w 3886895"/>
                    <a:gd name="connsiteY4" fmla="*/ 398619 h 1004785"/>
                    <a:gd name="connsiteX5" fmla="*/ 2607869 w 3886895"/>
                    <a:gd name="connsiteY5" fmla="*/ 365310 h 1004785"/>
                    <a:gd name="connsiteX6" fmla="*/ 2454337 w 3886895"/>
                    <a:gd name="connsiteY6" fmla="*/ 278558 h 1004785"/>
                    <a:gd name="connsiteX7" fmla="*/ 2279379 w 3886895"/>
                    <a:gd name="connsiteY7" fmla="*/ 281498 h 1004785"/>
                    <a:gd name="connsiteX8" fmla="*/ 2014761 w 3886895"/>
                    <a:gd name="connsiteY8" fmla="*/ 352063 h 1004785"/>
                    <a:gd name="connsiteX9" fmla="*/ 1726623 w 3886895"/>
                    <a:gd name="connsiteY9" fmla="*/ 437328 h 1004785"/>
                    <a:gd name="connsiteX10" fmla="*/ 1344397 w 3886895"/>
                    <a:gd name="connsiteY10" fmla="*/ 504953 h 1004785"/>
                    <a:gd name="connsiteX11" fmla="*/ 982754 w 3886895"/>
                    <a:gd name="connsiteY11" fmla="*/ 546115 h 1004785"/>
                    <a:gd name="connsiteX12" fmla="*/ 424117 w 3886895"/>
                    <a:gd name="connsiteY12" fmla="*/ 581398 h 1004785"/>
                    <a:gd name="connsiteX13" fmla="*/ 183021 w 3886895"/>
                    <a:gd name="connsiteY13" fmla="*/ 596099 h 1004785"/>
                    <a:gd name="connsiteX14" fmla="*/ 38952 w 3886895"/>
                    <a:gd name="connsiteY14" fmla="*/ 607859 h 1004785"/>
                    <a:gd name="connsiteX15" fmla="*/ 729 w 3886895"/>
                    <a:gd name="connsiteY15" fmla="*/ 637261 h 1004785"/>
                    <a:gd name="connsiteX16" fmla="*/ 62473 w 3886895"/>
                    <a:gd name="connsiteY16" fmla="*/ 669900 h 1004785"/>
                    <a:gd name="connsiteX17" fmla="*/ 180081 w 3886895"/>
                    <a:gd name="connsiteY17" fmla="*/ 694597 h 1004785"/>
                    <a:gd name="connsiteX18" fmla="*/ 424117 w 3886895"/>
                    <a:gd name="connsiteY18" fmla="*/ 711062 h 1004785"/>
                    <a:gd name="connsiteX19" fmla="*/ 629107 w 3886895"/>
                    <a:gd name="connsiteY19" fmla="*/ 723415 h 1004785"/>
                    <a:gd name="connsiteX20" fmla="*/ 865751 w 3886895"/>
                    <a:gd name="connsiteY20" fmla="*/ 713416 h 1004785"/>
                    <a:gd name="connsiteX21" fmla="*/ 1151059 w 3886895"/>
                    <a:gd name="connsiteY21" fmla="*/ 704891 h 1004785"/>
                    <a:gd name="connsiteX22" fmla="*/ 1385560 w 3886895"/>
                    <a:gd name="connsiteY22" fmla="*/ 687251 h 1004785"/>
                    <a:gd name="connsiteX23" fmla="*/ 1585493 w 3886895"/>
                    <a:gd name="connsiteY23" fmla="*/ 649022 h 1004785"/>
                    <a:gd name="connsiteX24" fmla="*/ 1694280 w 3886895"/>
                    <a:gd name="connsiteY24" fmla="*/ 646082 h 1004785"/>
                    <a:gd name="connsiteX25" fmla="*/ 1758965 w 3886895"/>
                    <a:gd name="connsiteY25" fmla="*/ 678424 h 1004785"/>
                    <a:gd name="connsiteX26" fmla="*/ 1770725 w 3886895"/>
                    <a:gd name="connsiteY26" fmla="*/ 728407 h 1004785"/>
                    <a:gd name="connsiteX27" fmla="*/ 1758965 w 3886895"/>
                    <a:gd name="connsiteY27" fmla="*/ 772510 h 1004785"/>
                    <a:gd name="connsiteX28" fmla="*/ 1708981 w 3886895"/>
                    <a:gd name="connsiteY28" fmla="*/ 810733 h 1004785"/>
                    <a:gd name="connsiteX29" fmla="*/ 1635477 w 3886895"/>
                    <a:gd name="connsiteY29" fmla="*/ 822493 h 1004785"/>
                    <a:gd name="connsiteX30" fmla="*/ 1423783 w 3886895"/>
                    <a:gd name="connsiteY30" fmla="*/ 848955 h 1004785"/>
                    <a:gd name="connsiteX31" fmla="*/ 1165046 w 3886895"/>
                    <a:gd name="connsiteY31" fmla="*/ 860716 h 1004785"/>
                    <a:gd name="connsiteX32" fmla="*/ 747538 w 3886895"/>
                    <a:gd name="connsiteY32" fmla="*/ 866596 h 1004785"/>
                    <a:gd name="connsiteX33" fmla="*/ 459399 w 3886895"/>
                    <a:gd name="connsiteY33" fmla="*/ 869536 h 1004785"/>
                    <a:gd name="connsiteX34" fmla="*/ 118337 w 3886895"/>
                    <a:gd name="connsiteY34" fmla="*/ 881297 h 1004785"/>
                    <a:gd name="connsiteX35" fmla="*/ 9550 w 3886895"/>
                    <a:gd name="connsiteY35" fmla="*/ 910699 h 1004785"/>
                    <a:gd name="connsiteX36" fmla="*/ 44832 w 3886895"/>
                    <a:gd name="connsiteY36" fmla="*/ 948922 h 1004785"/>
                    <a:gd name="connsiteX37" fmla="*/ 191842 w 3886895"/>
                    <a:gd name="connsiteY37" fmla="*/ 969503 h 1004785"/>
                    <a:gd name="connsiteX38" fmla="*/ 494682 w 3886895"/>
                    <a:gd name="connsiteY38" fmla="*/ 987144 h 1004785"/>
                    <a:gd name="connsiteX39" fmla="*/ 815163 w 3886895"/>
                    <a:gd name="connsiteY39" fmla="*/ 998905 h 1004785"/>
                    <a:gd name="connsiteX40" fmla="*/ 1159165 w 3886895"/>
                    <a:gd name="connsiteY40" fmla="*/ 1001845 h 1004785"/>
                    <a:gd name="connsiteX41" fmla="*/ 1370859 w 3886895"/>
                    <a:gd name="connsiteY41" fmla="*/ 995965 h 1004785"/>
                    <a:gd name="connsiteX42" fmla="*/ 1579613 w 3886895"/>
                    <a:gd name="connsiteY42" fmla="*/ 981264 h 1004785"/>
                    <a:gd name="connsiteX43" fmla="*/ 1729563 w 3886895"/>
                    <a:gd name="connsiteY43" fmla="*/ 963623 h 1004785"/>
                    <a:gd name="connsiteX44" fmla="*/ 1797187 w 3886895"/>
                    <a:gd name="connsiteY44" fmla="*/ 975383 h 1004785"/>
                    <a:gd name="connsiteX45" fmla="*/ 1820709 w 3886895"/>
                    <a:gd name="connsiteY45" fmla="*/ 1004785 h 1004785"/>
                    <a:gd name="connsiteX0" fmla="*/ 3886895 w 3886895"/>
                    <a:gd name="connsiteY0" fmla="*/ 0 h 1004785"/>
                    <a:gd name="connsiteX1" fmla="*/ 3420293 w 3886895"/>
                    <a:gd name="connsiteY1" fmla="*/ 133274 h 1004785"/>
                    <a:gd name="connsiteX2" fmla="*/ 3145881 w 3886895"/>
                    <a:gd name="connsiteY2" fmla="*/ 235822 h 1004785"/>
                    <a:gd name="connsiteX3" fmla="*/ 2918682 w 3886895"/>
                    <a:gd name="connsiteY3" fmla="*/ 343198 h 1004785"/>
                    <a:gd name="connsiteX4" fmla="*/ 2750168 w 3886895"/>
                    <a:gd name="connsiteY4" fmla="*/ 398619 h 1004785"/>
                    <a:gd name="connsiteX5" fmla="*/ 2607869 w 3886895"/>
                    <a:gd name="connsiteY5" fmla="*/ 365310 h 1004785"/>
                    <a:gd name="connsiteX6" fmla="*/ 2454337 w 3886895"/>
                    <a:gd name="connsiteY6" fmla="*/ 278558 h 1004785"/>
                    <a:gd name="connsiteX7" fmla="*/ 2279379 w 3886895"/>
                    <a:gd name="connsiteY7" fmla="*/ 281498 h 1004785"/>
                    <a:gd name="connsiteX8" fmla="*/ 2014761 w 3886895"/>
                    <a:gd name="connsiteY8" fmla="*/ 352063 h 1004785"/>
                    <a:gd name="connsiteX9" fmla="*/ 1726623 w 3886895"/>
                    <a:gd name="connsiteY9" fmla="*/ 437328 h 1004785"/>
                    <a:gd name="connsiteX10" fmla="*/ 1344397 w 3886895"/>
                    <a:gd name="connsiteY10" fmla="*/ 504953 h 1004785"/>
                    <a:gd name="connsiteX11" fmla="*/ 982754 w 3886895"/>
                    <a:gd name="connsiteY11" fmla="*/ 546115 h 1004785"/>
                    <a:gd name="connsiteX12" fmla="*/ 424117 w 3886895"/>
                    <a:gd name="connsiteY12" fmla="*/ 581398 h 1004785"/>
                    <a:gd name="connsiteX13" fmla="*/ 183021 w 3886895"/>
                    <a:gd name="connsiteY13" fmla="*/ 596099 h 1004785"/>
                    <a:gd name="connsiteX14" fmla="*/ 38952 w 3886895"/>
                    <a:gd name="connsiteY14" fmla="*/ 607859 h 1004785"/>
                    <a:gd name="connsiteX15" fmla="*/ 729 w 3886895"/>
                    <a:gd name="connsiteY15" fmla="*/ 637261 h 1004785"/>
                    <a:gd name="connsiteX16" fmla="*/ 62473 w 3886895"/>
                    <a:gd name="connsiteY16" fmla="*/ 669900 h 1004785"/>
                    <a:gd name="connsiteX17" fmla="*/ 180081 w 3886895"/>
                    <a:gd name="connsiteY17" fmla="*/ 694597 h 1004785"/>
                    <a:gd name="connsiteX18" fmla="*/ 419253 w 3886895"/>
                    <a:gd name="connsiteY18" fmla="*/ 721355 h 1004785"/>
                    <a:gd name="connsiteX19" fmla="*/ 629107 w 3886895"/>
                    <a:gd name="connsiteY19" fmla="*/ 723415 h 1004785"/>
                    <a:gd name="connsiteX20" fmla="*/ 865751 w 3886895"/>
                    <a:gd name="connsiteY20" fmla="*/ 713416 h 1004785"/>
                    <a:gd name="connsiteX21" fmla="*/ 1151059 w 3886895"/>
                    <a:gd name="connsiteY21" fmla="*/ 704891 h 1004785"/>
                    <a:gd name="connsiteX22" fmla="*/ 1385560 w 3886895"/>
                    <a:gd name="connsiteY22" fmla="*/ 687251 h 1004785"/>
                    <a:gd name="connsiteX23" fmla="*/ 1585493 w 3886895"/>
                    <a:gd name="connsiteY23" fmla="*/ 649022 h 1004785"/>
                    <a:gd name="connsiteX24" fmla="*/ 1694280 w 3886895"/>
                    <a:gd name="connsiteY24" fmla="*/ 646082 h 1004785"/>
                    <a:gd name="connsiteX25" fmla="*/ 1758965 w 3886895"/>
                    <a:gd name="connsiteY25" fmla="*/ 678424 h 1004785"/>
                    <a:gd name="connsiteX26" fmla="*/ 1770725 w 3886895"/>
                    <a:gd name="connsiteY26" fmla="*/ 728407 h 1004785"/>
                    <a:gd name="connsiteX27" fmla="*/ 1758965 w 3886895"/>
                    <a:gd name="connsiteY27" fmla="*/ 772510 h 1004785"/>
                    <a:gd name="connsiteX28" fmla="*/ 1708981 w 3886895"/>
                    <a:gd name="connsiteY28" fmla="*/ 810733 h 1004785"/>
                    <a:gd name="connsiteX29" fmla="*/ 1635477 w 3886895"/>
                    <a:gd name="connsiteY29" fmla="*/ 822493 h 1004785"/>
                    <a:gd name="connsiteX30" fmla="*/ 1423783 w 3886895"/>
                    <a:gd name="connsiteY30" fmla="*/ 848955 h 1004785"/>
                    <a:gd name="connsiteX31" fmla="*/ 1165046 w 3886895"/>
                    <a:gd name="connsiteY31" fmla="*/ 860716 h 1004785"/>
                    <a:gd name="connsiteX32" fmla="*/ 747538 w 3886895"/>
                    <a:gd name="connsiteY32" fmla="*/ 866596 h 1004785"/>
                    <a:gd name="connsiteX33" fmla="*/ 459399 w 3886895"/>
                    <a:gd name="connsiteY33" fmla="*/ 869536 h 1004785"/>
                    <a:gd name="connsiteX34" fmla="*/ 118337 w 3886895"/>
                    <a:gd name="connsiteY34" fmla="*/ 881297 h 1004785"/>
                    <a:gd name="connsiteX35" fmla="*/ 9550 w 3886895"/>
                    <a:gd name="connsiteY35" fmla="*/ 910699 h 1004785"/>
                    <a:gd name="connsiteX36" fmla="*/ 44832 w 3886895"/>
                    <a:gd name="connsiteY36" fmla="*/ 948922 h 1004785"/>
                    <a:gd name="connsiteX37" fmla="*/ 191842 w 3886895"/>
                    <a:gd name="connsiteY37" fmla="*/ 969503 h 1004785"/>
                    <a:gd name="connsiteX38" fmla="*/ 494682 w 3886895"/>
                    <a:gd name="connsiteY38" fmla="*/ 987144 h 1004785"/>
                    <a:gd name="connsiteX39" fmla="*/ 815163 w 3886895"/>
                    <a:gd name="connsiteY39" fmla="*/ 998905 h 1004785"/>
                    <a:gd name="connsiteX40" fmla="*/ 1159165 w 3886895"/>
                    <a:gd name="connsiteY40" fmla="*/ 1001845 h 1004785"/>
                    <a:gd name="connsiteX41" fmla="*/ 1370859 w 3886895"/>
                    <a:gd name="connsiteY41" fmla="*/ 995965 h 1004785"/>
                    <a:gd name="connsiteX42" fmla="*/ 1579613 w 3886895"/>
                    <a:gd name="connsiteY42" fmla="*/ 981264 h 1004785"/>
                    <a:gd name="connsiteX43" fmla="*/ 1729563 w 3886895"/>
                    <a:gd name="connsiteY43" fmla="*/ 963623 h 1004785"/>
                    <a:gd name="connsiteX44" fmla="*/ 1797187 w 3886895"/>
                    <a:gd name="connsiteY44" fmla="*/ 975383 h 1004785"/>
                    <a:gd name="connsiteX45" fmla="*/ 1820709 w 3886895"/>
                    <a:gd name="connsiteY45" fmla="*/ 1004785 h 1004785"/>
                    <a:gd name="connsiteX0" fmla="*/ 3886895 w 3886895"/>
                    <a:gd name="connsiteY0" fmla="*/ 0 h 1004785"/>
                    <a:gd name="connsiteX1" fmla="*/ 3420293 w 3886895"/>
                    <a:gd name="connsiteY1" fmla="*/ 133274 h 1004785"/>
                    <a:gd name="connsiteX2" fmla="*/ 3145881 w 3886895"/>
                    <a:gd name="connsiteY2" fmla="*/ 235822 h 1004785"/>
                    <a:gd name="connsiteX3" fmla="*/ 2918682 w 3886895"/>
                    <a:gd name="connsiteY3" fmla="*/ 343198 h 1004785"/>
                    <a:gd name="connsiteX4" fmla="*/ 2750168 w 3886895"/>
                    <a:gd name="connsiteY4" fmla="*/ 398619 h 1004785"/>
                    <a:gd name="connsiteX5" fmla="*/ 2607869 w 3886895"/>
                    <a:gd name="connsiteY5" fmla="*/ 365310 h 1004785"/>
                    <a:gd name="connsiteX6" fmla="*/ 2454337 w 3886895"/>
                    <a:gd name="connsiteY6" fmla="*/ 278558 h 1004785"/>
                    <a:gd name="connsiteX7" fmla="*/ 2279379 w 3886895"/>
                    <a:gd name="connsiteY7" fmla="*/ 281498 h 1004785"/>
                    <a:gd name="connsiteX8" fmla="*/ 2014761 w 3886895"/>
                    <a:gd name="connsiteY8" fmla="*/ 352063 h 1004785"/>
                    <a:gd name="connsiteX9" fmla="*/ 1726623 w 3886895"/>
                    <a:gd name="connsiteY9" fmla="*/ 437328 h 1004785"/>
                    <a:gd name="connsiteX10" fmla="*/ 1344397 w 3886895"/>
                    <a:gd name="connsiteY10" fmla="*/ 504953 h 1004785"/>
                    <a:gd name="connsiteX11" fmla="*/ 982754 w 3886895"/>
                    <a:gd name="connsiteY11" fmla="*/ 546115 h 1004785"/>
                    <a:gd name="connsiteX12" fmla="*/ 424117 w 3886895"/>
                    <a:gd name="connsiteY12" fmla="*/ 581398 h 1004785"/>
                    <a:gd name="connsiteX13" fmla="*/ 183021 w 3886895"/>
                    <a:gd name="connsiteY13" fmla="*/ 596099 h 1004785"/>
                    <a:gd name="connsiteX14" fmla="*/ 38952 w 3886895"/>
                    <a:gd name="connsiteY14" fmla="*/ 607859 h 1004785"/>
                    <a:gd name="connsiteX15" fmla="*/ 729 w 3886895"/>
                    <a:gd name="connsiteY15" fmla="*/ 637261 h 1004785"/>
                    <a:gd name="connsiteX16" fmla="*/ 62473 w 3886895"/>
                    <a:gd name="connsiteY16" fmla="*/ 669900 h 1004785"/>
                    <a:gd name="connsiteX17" fmla="*/ 181703 w 3886895"/>
                    <a:gd name="connsiteY17" fmla="*/ 713126 h 1004785"/>
                    <a:gd name="connsiteX18" fmla="*/ 419253 w 3886895"/>
                    <a:gd name="connsiteY18" fmla="*/ 721355 h 1004785"/>
                    <a:gd name="connsiteX19" fmla="*/ 629107 w 3886895"/>
                    <a:gd name="connsiteY19" fmla="*/ 723415 h 1004785"/>
                    <a:gd name="connsiteX20" fmla="*/ 865751 w 3886895"/>
                    <a:gd name="connsiteY20" fmla="*/ 713416 h 1004785"/>
                    <a:gd name="connsiteX21" fmla="*/ 1151059 w 3886895"/>
                    <a:gd name="connsiteY21" fmla="*/ 704891 h 1004785"/>
                    <a:gd name="connsiteX22" fmla="*/ 1385560 w 3886895"/>
                    <a:gd name="connsiteY22" fmla="*/ 687251 h 1004785"/>
                    <a:gd name="connsiteX23" fmla="*/ 1585493 w 3886895"/>
                    <a:gd name="connsiteY23" fmla="*/ 649022 h 1004785"/>
                    <a:gd name="connsiteX24" fmla="*/ 1694280 w 3886895"/>
                    <a:gd name="connsiteY24" fmla="*/ 646082 h 1004785"/>
                    <a:gd name="connsiteX25" fmla="*/ 1758965 w 3886895"/>
                    <a:gd name="connsiteY25" fmla="*/ 678424 h 1004785"/>
                    <a:gd name="connsiteX26" fmla="*/ 1770725 w 3886895"/>
                    <a:gd name="connsiteY26" fmla="*/ 728407 h 1004785"/>
                    <a:gd name="connsiteX27" fmla="*/ 1758965 w 3886895"/>
                    <a:gd name="connsiteY27" fmla="*/ 772510 h 1004785"/>
                    <a:gd name="connsiteX28" fmla="*/ 1708981 w 3886895"/>
                    <a:gd name="connsiteY28" fmla="*/ 810733 h 1004785"/>
                    <a:gd name="connsiteX29" fmla="*/ 1635477 w 3886895"/>
                    <a:gd name="connsiteY29" fmla="*/ 822493 h 1004785"/>
                    <a:gd name="connsiteX30" fmla="*/ 1423783 w 3886895"/>
                    <a:gd name="connsiteY30" fmla="*/ 848955 h 1004785"/>
                    <a:gd name="connsiteX31" fmla="*/ 1165046 w 3886895"/>
                    <a:gd name="connsiteY31" fmla="*/ 860716 h 1004785"/>
                    <a:gd name="connsiteX32" fmla="*/ 747538 w 3886895"/>
                    <a:gd name="connsiteY32" fmla="*/ 866596 h 1004785"/>
                    <a:gd name="connsiteX33" fmla="*/ 459399 w 3886895"/>
                    <a:gd name="connsiteY33" fmla="*/ 869536 h 1004785"/>
                    <a:gd name="connsiteX34" fmla="*/ 118337 w 3886895"/>
                    <a:gd name="connsiteY34" fmla="*/ 881297 h 1004785"/>
                    <a:gd name="connsiteX35" fmla="*/ 9550 w 3886895"/>
                    <a:gd name="connsiteY35" fmla="*/ 910699 h 1004785"/>
                    <a:gd name="connsiteX36" fmla="*/ 44832 w 3886895"/>
                    <a:gd name="connsiteY36" fmla="*/ 948922 h 1004785"/>
                    <a:gd name="connsiteX37" fmla="*/ 191842 w 3886895"/>
                    <a:gd name="connsiteY37" fmla="*/ 969503 h 1004785"/>
                    <a:gd name="connsiteX38" fmla="*/ 494682 w 3886895"/>
                    <a:gd name="connsiteY38" fmla="*/ 987144 h 1004785"/>
                    <a:gd name="connsiteX39" fmla="*/ 815163 w 3886895"/>
                    <a:gd name="connsiteY39" fmla="*/ 998905 h 1004785"/>
                    <a:gd name="connsiteX40" fmla="*/ 1159165 w 3886895"/>
                    <a:gd name="connsiteY40" fmla="*/ 1001845 h 1004785"/>
                    <a:gd name="connsiteX41" fmla="*/ 1370859 w 3886895"/>
                    <a:gd name="connsiteY41" fmla="*/ 995965 h 1004785"/>
                    <a:gd name="connsiteX42" fmla="*/ 1579613 w 3886895"/>
                    <a:gd name="connsiteY42" fmla="*/ 981264 h 1004785"/>
                    <a:gd name="connsiteX43" fmla="*/ 1729563 w 3886895"/>
                    <a:gd name="connsiteY43" fmla="*/ 963623 h 1004785"/>
                    <a:gd name="connsiteX44" fmla="*/ 1797187 w 3886895"/>
                    <a:gd name="connsiteY44" fmla="*/ 975383 h 1004785"/>
                    <a:gd name="connsiteX45" fmla="*/ 1820709 w 3886895"/>
                    <a:gd name="connsiteY45" fmla="*/ 1004785 h 1004785"/>
                    <a:gd name="connsiteX0" fmla="*/ 3886366 w 3886366"/>
                    <a:gd name="connsiteY0" fmla="*/ 0 h 1004785"/>
                    <a:gd name="connsiteX1" fmla="*/ 3419764 w 3886366"/>
                    <a:gd name="connsiteY1" fmla="*/ 133274 h 1004785"/>
                    <a:gd name="connsiteX2" fmla="*/ 3145352 w 3886366"/>
                    <a:gd name="connsiteY2" fmla="*/ 235822 h 1004785"/>
                    <a:gd name="connsiteX3" fmla="*/ 2918153 w 3886366"/>
                    <a:gd name="connsiteY3" fmla="*/ 343198 h 1004785"/>
                    <a:gd name="connsiteX4" fmla="*/ 2749639 w 3886366"/>
                    <a:gd name="connsiteY4" fmla="*/ 398619 h 1004785"/>
                    <a:gd name="connsiteX5" fmla="*/ 2607340 w 3886366"/>
                    <a:gd name="connsiteY5" fmla="*/ 365310 h 1004785"/>
                    <a:gd name="connsiteX6" fmla="*/ 2453808 w 3886366"/>
                    <a:gd name="connsiteY6" fmla="*/ 278558 h 1004785"/>
                    <a:gd name="connsiteX7" fmla="*/ 2278850 w 3886366"/>
                    <a:gd name="connsiteY7" fmla="*/ 281498 h 1004785"/>
                    <a:gd name="connsiteX8" fmla="*/ 2014232 w 3886366"/>
                    <a:gd name="connsiteY8" fmla="*/ 352063 h 1004785"/>
                    <a:gd name="connsiteX9" fmla="*/ 1726094 w 3886366"/>
                    <a:gd name="connsiteY9" fmla="*/ 437328 h 1004785"/>
                    <a:gd name="connsiteX10" fmla="*/ 1343868 w 3886366"/>
                    <a:gd name="connsiteY10" fmla="*/ 504953 h 1004785"/>
                    <a:gd name="connsiteX11" fmla="*/ 982225 w 3886366"/>
                    <a:gd name="connsiteY11" fmla="*/ 546115 h 1004785"/>
                    <a:gd name="connsiteX12" fmla="*/ 423588 w 3886366"/>
                    <a:gd name="connsiteY12" fmla="*/ 581398 h 1004785"/>
                    <a:gd name="connsiteX13" fmla="*/ 182492 w 3886366"/>
                    <a:gd name="connsiteY13" fmla="*/ 596099 h 1004785"/>
                    <a:gd name="connsiteX14" fmla="*/ 38423 w 3886366"/>
                    <a:gd name="connsiteY14" fmla="*/ 607859 h 1004785"/>
                    <a:gd name="connsiteX15" fmla="*/ 200 w 3886366"/>
                    <a:gd name="connsiteY15" fmla="*/ 637261 h 1004785"/>
                    <a:gd name="connsiteX16" fmla="*/ 48973 w 3886366"/>
                    <a:gd name="connsiteY16" fmla="*/ 686371 h 1004785"/>
                    <a:gd name="connsiteX17" fmla="*/ 181174 w 3886366"/>
                    <a:gd name="connsiteY17" fmla="*/ 713126 h 1004785"/>
                    <a:gd name="connsiteX18" fmla="*/ 418724 w 3886366"/>
                    <a:gd name="connsiteY18" fmla="*/ 721355 h 1004785"/>
                    <a:gd name="connsiteX19" fmla="*/ 628578 w 3886366"/>
                    <a:gd name="connsiteY19" fmla="*/ 723415 h 1004785"/>
                    <a:gd name="connsiteX20" fmla="*/ 865222 w 3886366"/>
                    <a:gd name="connsiteY20" fmla="*/ 713416 h 1004785"/>
                    <a:gd name="connsiteX21" fmla="*/ 1150530 w 3886366"/>
                    <a:gd name="connsiteY21" fmla="*/ 704891 h 1004785"/>
                    <a:gd name="connsiteX22" fmla="*/ 1385031 w 3886366"/>
                    <a:gd name="connsiteY22" fmla="*/ 687251 h 1004785"/>
                    <a:gd name="connsiteX23" fmla="*/ 1584964 w 3886366"/>
                    <a:gd name="connsiteY23" fmla="*/ 649022 h 1004785"/>
                    <a:gd name="connsiteX24" fmla="*/ 1693751 w 3886366"/>
                    <a:gd name="connsiteY24" fmla="*/ 646082 h 1004785"/>
                    <a:gd name="connsiteX25" fmla="*/ 1758436 w 3886366"/>
                    <a:gd name="connsiteY25" fmla="*/ 678424 h 1004785"/>
                    <a:gd name="connsiteX26" fmla="*/ 1770196 w 3886366"/>
                    <a:gd name="connsiteY26" fmla="*/ 728407 h 1004785"/>
                    <a:gd name="connsiteX27" fmla="*/ 1758436 w 3886366"/>
                    <a:gd name="connsiteY27" fmla="*/ 772510 h 1004785"/>
                    <a:gd name="connsiteX28" fmla="*/ 1708452 w 3886366"/>
                    <a:gd name="connsiteY28" fmla="*/ 810733 h 1004785"/>
                    <a:gd name="connsiteX29" fmla="*/ 1634948 w 3886366"/>
                    <a:gd name="connsiteY29" fmla="*/ 822493 h 1004785"/>
                    <a:gd name="connsiteX30" fmla="*/ 1423254 w 3886366"/>
                    <a:gd name="connsiteY30" fmla="*/ 848955 h 1004785"/>
                    <a:gd name="connsiteX31" fmla="*/ 1164517 w 3886366"/>
                    <a:gd name="connsiteY31" fmla="*/ 860716 h 1004785"/>
                    <a:gd name="connsiteX32" fmla="*/ 747009 w 3886366"/>
                    <a:gd name="connsiteY32" fmla="*/ 866596 h 1004785"/>
                    <a:gd name="connsiteX33" fmla="*/ 458870 w 3886366"/>
                    <a:gd name="connsiteY33" fmla="*/ 869536 h 1004785"/>
                    <a:gd name="connsiteX34" fmla="*/ 117808 w 3886366"/>
                    <a:gd name="connsiteY34" fmla="*/ 881297 h 1004785"/>
                    <a:gd name="connsiteX35" fmla="*/ 9021 w 3886366"/>
                    <a:gd name="connsiteY35" fmla="*/ 910699 h 1004785"/>
                    <a:gd name="connsiteX36" fmla="*/ 44303 w 3886366"/>
                    <a:gd name="connsiteY36" fmla="*/ 948922 h 1004785"/>
                    <a:gd name="connsiteX37" fmla="*/ 191313 w 3886366"/>
                    <a:gd name="connsiteY37" fmla="*/ 969503 h 1004785"/>
                    <a:gd name="connsiteX38" fmla="*/ 494153 w 3886366"/>
                    <a:gd name="connsiteY38" fmla="*/ 987144 h 1004785"/>
                    <a:gd name="connsiteX39" fmla="*/ 814634 w 3886366"/>
                    <a:gd name="connsiteY39" fmla="*/ 998905 h 1004785"/>
                    <a:gd name="connsiteX40" fmla="*/ 1158636 w 3886366"/>
                    <a:gd name="connsiteY40" fmla="*/ 1001845 h 1004785"/>
                    <a:gd name="connsiteX41" fmla="*/ 1370330 w 3886366"/>
                    <a:gd name="connsiteY41" fmla="*/ 995965 h 1004785"/>
                    <a:gd name="connsiteX42" fmla="*/ 1579084 w 3886366"/>
                    <a:gd name="connsiteY42" fmla="*/ 981264 h 1004785"/>
                    <a:gd name="connsiteX43" fmla="*/ 1729034 w 3886366"/>
                    <a:gd name="connsiteY43" fmla="*/ 963623 h 1004785"/>
                    <a:gd name="connsiteX44" fmla="*/ 1796658 w 3886366"/>
                    <a:gd name="connsiteY44" fmla="*/ 975383 h 1004785"/>
                    <a:gd name="connsiteX45" fmla="*/ 1820180 w 3886366"/>
                    <a:gd name="connsiteY45" fmla="*/ 1004785 h 1004785"/>
                    <a:gd name="connsiteX0" fmla="*/ 3886366 w 3886366"/>
                    <a:gd name="connsiteY0" fmla="*/ 0 h 1004785"/>
                    <a:gd name="connsiteX1" fmla="*/ 3419764 w 3886366"/>
                    <a:gd name="connsiteY1" fmla="*/ 133274 h 1004785"/>
                    <a:gd name="connsiteX2" fmla="*/ 3145352 w 3886366"/>
                    <a:gd name="connsiteY2" fmla="*/ 235822 h 1004785"/>
                    <a:gd name="connsiteX3" fmla="*/ 2918153 w 3886366"/>
                    <a:gd name="connsiteY3" fmla="*/ 343198 h 1004785"/>
                    <a:gd name="connsiteX4" fmla="*/ 2749639 w 3886366"/>
                    <a:gd name="connsiteY4" fmla="*/ 398619 h 1004785"/>
                    <a:gd name="connsiteX5" fmla="*/ 2607340 w 3886366"/>
                    <a:gd name="connsiteY5" fmla="*/ 365310 h 1004785"/>
                    <a:gd name="connsiteX6" fmla="*/ 2453808 w 3886366"/>
                    <a:gd name="connsiteY6" fmla="*/ 278558 h 1004785"/>
                    <a:gd name="connsiteX7" fmla="*/ 2278850 w 3886366"/>
                    <a:gd name="connsiteY7" fmla="*/ 281498 h 1004785"/>
                    <a:gd name="connsiteX8" fmla="*/ 2014232 w 3886366"/>
                    <a:gd name="connsiteY8" fmla="*/ 352063 h 1004785"/>
                    <a:gd name="connsiteX9" fmla="*/ 1726094 w 3886366"/>
                    <a:gd name="connsiteY9" fmla="*/ 437328 h 1004785"/>
                    <a:gd name="connsiteX10" fmla="*/ 1343868 w 3886366"/>
                    <a:gd name="connsiteY10" fmla="*/ 504953 h 1004785"/>
                    <a:gd name="connsiteX11" fmla="*/ 982225 w 3886366"/>
                    <a:gd name="connsiteY11" fmla="*/ 546115 h 1004785"/>
                    <a:gd name="connsiteX12" fmla="*/ 423588 w 3886366"/>
                    <a:gd name="connsiteY12" fmla="*/ 581398 h 1004785"/>
                    <a:gd name="connsiteX13" fmla="*/ 182492 w 3886366"/>
                    <a:gd name="connsiteY13" fmla="*/ 596099 h 1004785"/>
                    <a:gd name="connsiteX14" fmla="*/ 38423 w 3886366"/>
                    <a:gd name="connsiteY14" fmla="*/ 607859 h 1004785"/>
                    <a:gd name="connsiteX15" fmla="*/ 200 w 3886366"/>
                    <a:gd name="connsiteY15" fmla="*/ 637261 h 1004785"/>
                    <a:gd name="connsiteX16" fmla="*/ 48973 w 3886366"/>
                    <a:gd name="connsiteY16" fmla="*/ 686371 h 1004785"/>
                    <a:gd name="connsiteX17" fmla="*/ 181174 w 3886366"/>
                    <a:gd name="connsiteY17" fmla="*/ 713126 h 1004785"/>
                    <a:gd name="connsiteX18" fmla="*/ 418724 w 3886366"/>
                    <a:gd name="connsiteY18" fmla="*/ 721355 h 1004785"/>
                    <a:gd name="connsiteX19" fmla="*/ 628578 w 3886366"/>
                    <a:gd name="connsiteY19" fmla="*/ 723415 h 1004785"/>
                    <a:gd name="connsiteX20" fmla="*/ 865222 w 3886366"/>
                    <a:gd name="connsiteY20" fmla="*/ 713416 h 1004785"/>
                    <a:gd name="connsiteX21" fmla="*/ 1150530 w 3886366"/>
                    <a:gd name="connsiteY21" fmla="*/ 704891 h 1004785"/>
                    <a:gd name="connsiteX22" fmla="*/ 1385031 w 3886366"/>
                    <a:gd name="connsiteY22" fmla="*/ 687251 h 1004785"/>
                    <a:gd name="connsiteX23" fmla="*/ 1580100 w 3886366"/>
                    <a:gd name="connsiteY23" fmla="*/ 665492 h 1004785"/>
                    <a:gd name="connsiteX24" fmla="*/ 1693751 w 3886366"/>
                    <a:gd name="connsiteY24" fmla="*/ 646082 h 1004785"/>
                    <a:gd name="connsiteX25" fmla="*/ 1758436 w 3886366"/>
                    <a:gd name="connsiteY25" fmla="*/ 678424 h 1004785"/>
                    <a:gd name="connsiteX26" fmla="*/ 1770196 w 3886366"/>
                    <a:gd name="connsiteY26" fmla="*/ 728407 h 1004785"/>
                    <a:gd name="connsiteX27" fmla="*/ 1758436 w 3886366"/>
                    <a:gd name="connsiteY27" fmla="*/ 772510 h 1004785"/>
                    <a:gd name="connsiteX28" fmla="*/ 1708452 w 3886366"/>
                    <a:gd name="connsiteY28" fmla="*/ 810733 h 1004785"/>
                    <a:gd name="connsiteX29" fmla="*/ 1634948 w 3886366"/>
                    <a:gd name="connsiteY29" fmla="*/ 822493 h 1004785"/>
                    <a:gd name="connsiteX30" fmla="*/ 1423254 w 3886366"/>
                    <a:gd name="connsiteY30" fmla="*/ 848955 h 1004785"/>
                    <a:gd name="connsiteX31" fmla="*/ 1164517 w 3886366"/>
                    <a:gd name="connsiteY31" fmla="*/ 860716 h 1004785"/>
                    <a:gd name="connsiteX32" fmla="*/ 747009 w 3886366"/>
                    <a:gd name="connsiteY32" fmla="*/ 866596 h 1004785"/>
                    <a:gd name="connsiteX33" fmla="*/ 458870 w 3886366"/>
                    <a:gd name="connsiteY33" fmla="*/ 869536 h 1004785"/>
                    <a:gd name="connsiteX34" fmla="*/ 117808 w 3886366"/>
                    <a:gd name="connsiteY34" fmla="*/ 881297 h 1004785"/>
                    <a:gd name="connsiteX35" fmla="*/ 9021 w 3886366"/>
                    <a:gd name="connsiteY35" fmla="*/ 910699 h 1004785"/>
                    <a:gd name="connsiteX36" fmla="*/ 44303 w 3886366"/>
                    <a:gd name="connsiteY36" fmla="*/ 948922 h 1004785"/>
                    <a:gd name="connsiteX37" fmla="*/ 191313 w 3886366"/>
                    <a:gd name="connsiteY37" fmla="*/ 969503 h 1004785"/>
                    <a:gd name="connsiteX38" fmla="*/ 494153 w 3886366"/>
                    <a:gd name="connsiteY38" fmla="*/ 987144 h 1004785"/>
                    <a:gd name="connsiteX39" fmla="*/ 814634 w 3886366"/>
                    <a:gd name="connsiteY39" fmla="*/ 998905 h 1004785"/>
                    <a:gd name="connsiteX40" fmla="*/ 1158636 w 3886366"/>
                    <a:gd name="connsiteY40" fmla="*/ 1001845 h 1004785"/>
                    <a:gd name="connsiteX41" fmla="*/ 1370330 w 3886366"/>
                    <a:gd name="connsiteY41" fmla="*/ 995965 h 1004785"/>
                    <a:gd name="connsiteX42" fmla="*/ 1579084 w 3886366"/>
                    <a:gd name="connsiteY42" fmla="*/ 981264 h 1004785"/>
                    <a:gd name="connsiteX43" fmla="*/ 1729034 w 3886366"/>
                    <a:gd name="connsiteY43" fmla="*/ 963623 h 1004785"/>
                    <a:gd name="connsiteX44" fmla="*/ 1796658 w 3886366"/>
                    <a:gd name="connsiteY44" fmla="*/ 975383 h 1004785"/>
                    <a:gd name="connsiteX45" fmla="*/ 1820180 w 3886366"/>
                    <a:gd name="connsiteY45" fmla="*/ 1004785 h 1004785"/>
                    <a:gd name="connsiteX0" fmla="*/ 3886366 w 3886366"/>
                    <a:gd name="connsiteY0" fmla="*/ 0 h 1004785"/>
                    <a:gd name="connsiteX1" fmla="*/ 3419764 w 3886366"/>
                    <a:gd name="connsiteY1" fmla="*/ 133274 h 1004785"/>
                    <a:gd name="connsiteX2" fmla="*/ 3145352 w 3886366"/>
                    <a:gd name="connsiteY2" fmla="*/ 235822 h 1004785"/>
                    <a:gd name="connsiteX3" fmla="*/ 2918153 w 3886366"/>
                    <a:gd name="connsiteY3" fmla="*/ 343198 h 1004785"/>
                    <a:gd name="connsiteX4" fmla="*/ 2749639 w 3886366"/>
                    <a:gd name="connsiteY4" fmla="*/ 398619 h 1004785"/>
                    <a:gd name="connsiteX5" fmla="*/ 2607340 w 3886366"/>
                    <a:gd name="connsiteY5" fmla="*/ 365310 h 1004785"/>
                    <a:gd name="connsiteX6" fmla="*/ 2453808 w 3886366"/>
                    <a:gd name="connsiteY6" fmla="*/ 278558 h 1004785"/>
                    <a:gd name="connsiteX7" fmla="*/ 2278850 w 3886366"/>
                    <a:gd name="connsiteY7" fmla="*/ 281498 h 1004785"/>
                    <a:gd name="connsiteX8" fmla="*/ 2014232 w 3886366"/>
                    <a:gd name="connsiteY8" fmla="*/ 352063 h 1004785"/>
                    <a:gd name="connsiteX9" fmla="*/ 1726094 w 3886366"/>
                    <a:gd name="connsiteY9" fmla="*/ 437328 h 1004785"/>
                    <a:gd name="connsiteX10" fmla="*/ 1343868 w 3886366"/>
                    <a:gd name="connsiteY10" fmla="*/ 504953 h 1004785"/>
                    <a:gd name="connsiteX11" fmla="*/ 982225 w 3886366"/>
                    <a:gd name="connsiteY11" fmla="*/ 546115 h 1004785"/>
                    <a:gd name="connsiteX12" fmla="*/ 423588 w 3886366"/>
                    <a:gd name="connsiteY12" fmla="*/ 581398 h 1004785"/>
                    <a:gd name="connsiteX13" fmla="*/ 182492 w 3886366"/>
                    <a:gd name="connsiteY13" fmla="*/ 596099 h 1004785"/>
                    <a:gd name="connsiteX14" fmla="*/ 38423 w 3886366"/>
                    <a:gd name="connsiteY14" fmla="*/ 607859 h 1004785"/>
                    <a:gd name="connsiteX15" fmla="*/ 200 w 3886366"/>
                    <a:gd name="connsiteY15" fmla="*/ 637261 h 1004785"/>
                    <a:gd name="connsiteX16" fmla="*/ 48973 w 3886366"/>
                    <a:gd name="connsiteY16" fmla="*/ 686371 h 1004785"/>
                    <a:gd name="connsiteX17" fmla="*/ 181174 w 3886366"/>
                    <a:gd name="connsiteY17" fmla="*/ 713126 h 1004785"/>
                    <a:gd name="connsiteX18" fmla="*/ 418724 w 3886366"/>
                    <a:gd name="connsiteY18" fmla="*/ 721355 h 1004785"/>
                    <a:gd name="connsiteX19" fmla="*/ 628578 w 3886366"/>
                    <a:gd name="connsiteY19" fmla="*/ 723415 h 1004785"/>
                    <a:gd name="connsiteX20" fmla="*/ 865222 w 3886366"/>
                    <a:gd name="connsiteY20" fmla="*/ 713416 h 1004785"/>
                    <a:gd name="connsiteX21" fmla="*/ 1150530 w 3886366"/>
                    <a:gd name="connsiteY21" fmla="*/ 704891 h 1004785"/>
                    <a:gd name="connsiteX22" fmla="*/ 1385031 w 3886366"/>
                    <a:gd name="connsiteY22" fmla="*/ 687251 h 1004785"/>
                    <a:gd name="connsiteX23" fmla="*/ 1580100 w 3886366"/>
                    <a:gd name="connsiteY23" fmla="*/ 665492 h 1004785"/>
                    <a:gd name="connsiteX24" fmla="*/ 1693751 w 3886366"/>
                    <a:gd name="connsiteY24" fmla="*/ 658434 h 1004785"/>
                    <a:gd name="connsiteX25" fmla="*/ 1758436 w 3886366"/>
                    <a:gd name="connsiteY25" fmla="*/ 678424 h 1004785"/>
                    <a:gd name="connsiteX26" fmla="*/ 1770196 w 3886366"/>
                    <a:gd name="connsiteY26" fmla="*/ 728407 h 1004785"/>
                    <a:gd name="connsiteX27" fmla="*/ 1758436 w 3886366"/>
                    <a:gd name="connsiteY27" fmla="*/ 772510 h 1004785"/>
                    <a:gd name="connsiteX28" fmla="*/ 1708452 w 3886366"/>
                    <a:gd name="connsiteY28" fmla="*/ 810733 h 1004785"/>
                    <a:gd name="connsiteX29" fmla="*/ 1634948 w 3886366"/>
                    <a:gd name="connsiteY29" fmla="*/ 822493 h 1004785"/>
                    <a:gd name="connsiteX30" fmla="*/ 1423254 w 3886366"/>
                    <a:gd name="connsiteY30" fmla="*/ 848955 h 1004785"/>
                    <a:gd name="connsiteX31" fmla="*/ 1164517 w 3886366"/>
                    <a:gd name="connsiteY31" fmla="*/ 860716 h 1004785"/>
                    <a:gd name="connsiteX32" fmla="*/ 747009 w 3886366"/>
                    <a:gd name="connsiteY32" fmla="*/ 866596 h 1004785"/>
                    <a:gd name="connsiteX33" fmla="*/ 458870 w 3886366"/>
                    <a:gd name="connsiteY33" fmla="*/ 869536 h 1004785"/>
                    <a:gd name="connsiteX34" fmla="*/ 117808 w 3886366"/>
                    <a:gd name="connsiteY34" fmla="*/ 881297 h 1004785"/>
                    <a:gd name="connsiteX35" fmla="*/ 9021 w 3886366"/>
                    <a:gd name="connsiteY35" fmla="*/ 910699 h 1004785"/>
                    <a:gd name="connsiteX36" fmla="*/ 44303 w 3886366"/>
                    <a:gd name="connsiteY36" fmla="*/ 948922 h 1004785"/>
                    <a:gd name="connsiteX37" fmla="*/ 191313 w 3886366"/>
                    <a:gd name="connsiteY37" fmla="*/ 969503 h 1004785"/>
                    <a:gd name="connsiteX38" fmla="*/ 494153 w 3886366"/>
                    <a:gd name="connsiteY38" fmla="*/ 987144 h 1004785"/>
                    <a:gd name="connsiteX39" fmla="*/ 814634 w 3886366"/>
                    <a:gd name="connsiteY39" fmla="*/ 998905 h 1004785"/>
                    <a:gd name="connsiteX40" fmla="*/ 1158636 w 3886366"/>
                    <a:gd name="connsiteY40" fmla="*/ 1001845 h 1004785"/>
                    <a:gd name="connsiteX41" fmla="*/ 1370330 w 3886366"/>
                    <a:gd name="connsiteY41" fmla="*/ 995965 h 1004785"/>
                    <a:gd name="connsiteX42" fmla="*/ 1579084 w 3886366"/>
                    <a:gd name="connsiteY42" fmla="*/ 981264 h 1004785"/>
                    <a:gd name="connsiteX43" fmla="*/ 1729034 w 3886366"/>
                    <a:gd name="connsiteY43" fmla="*/ 963623 h 1004785"/>
                    <a:gd name="connsiteX44" fmla="*/ 1796658 w 3886366"/>
                    <a:gd name="connsiteY44" fmla="*/ 975383 h 1004785"/>
                    <a:gd name="connsiteX45" fmla="*/ 1820180 w 3886366"/>
                    <a:gd name="connsiteY45" fmla="*/ 1004785 h 1004785"/>
                    <a:gd name="connsiteX0" fmla="*/ 3886366 w 3886366"/>
                    <a:gd name="connsiteY0" fmla="*/ 0 h 1004785"/>
                    <a:gd name="connsiteX1" fmla="*/ 3419764 w 3886366"/>
                    <a:gd name="connsiteY1" fmla="*/ 133274 h 1004785"/>
                    <a:gd name="connsiteX2" fmla="*/ 3145352 w 3886366"/>
                    <a:gd name="connsiteY2" fmla="*/ 235822 h 1004785"/>
                    <a:gd name="connsiteX3" fmla="*/ 2918153 w 3886366"/>
                    <a:gd name="connsiteY3" fmla="*/ 343198 h 1004785"/>
                    <a:gd name="connsiteX4" fmla="*/ 2749639 w 3886366"/>
                    <a:gd name="connsiteY4" fmla="*/ 398619 h 1004785"/>
                    <a:gd name="connsiteX5" fmla="*/ 2607340 w 3886366"/>
                    <a:gd name="connsiteY5" fmla="*/ 365310 h 1004785"/>
                    <a:gd name="connsiteX6" fmla="*/ 2453808 w 3886366"/>
                    <a:gd name="connsiteY6" fmla="*/ 278558 h 1004785"/>
                    <a:gd name="connsiteX7" fmla="*/ 2278850 w 3886366"/>
                    <a:gd name="connsiteY7" fmla="*/ 281498 h 1004785"/>
                    <a:gd name="connsiteX8" fmla="*/ 2014232 w 3886366"/>
                    <a:gd name="connsiteY8" fmla="*/ 352063 h 1004785"/>
                    <a:gd name="connsiteX9" fmla="*/ 1726094 w 3886366"/>
                    <a:gd name="connsiteY9" fmla="*/ 437328 h 1004785"/>
                    <a:gd name="connsiteX10" fmla="*/ 1343868 w 3886366"/>
                    <a:gd name="connsiteY10" fmla="*/ 504953 h 1004785"/>
                    <a:gd name="connsiteX11" fmla="*/ 982225 w 3886366"/>
                    <a:gd name="connsiteY11" fmla="*/ 546115 h 1004785"/>
                    <a:gd name="connsiteX12" fmla="*/ 423588 w 3886366"/>
                    <a:gd name="connsiteY12" fmla="*/ 581398 h 1004785"/>
                    <a:gd name="connsiteX13" fmla="*/ 182492 w 3886366"/>
                    <a:gd name="connsiteY13" fmla="*/ 596099 h 1004785"/>
                    <a:gd name="connsiteX14" fmla="*/ 38423 w 3886366"/>
                    <a:gd name="connsiteY14" fmla="*/ 607859 h 1004785"/>
                    <a:gd name="connsiteX15" fmla="*/ 200 w 3886366"/>
                    <a:gd name="connsiteY15" fmla="*/ 637261 h 1004785"/>
                    <a:gd name="connsiteX16" fmla="*/ 48973 w 3886366"/>
                    <a:gd name="connsiteY16" fmla="*/ 686371 h 1004785"/>
                    <a:gd name="connsiteX17" fmla="*/ 181174 w 3886366"/>
                    <a:gd name="connsiteY17" fmla="*/ 713126 h 1004785"/>
                    <a:gd name="connsiteX18" fmla="*/ 418724 w 3886366"/>
                    <a:gd name="connsiteY18" fmla="*/ 721355 h 1004785"/>
                    <a:gd name="connsiteX19" fmla="*/ 628578 w 3886366"/>
                    <a:gd name="connsiteY19" fmla="*/ 723415 h 1004785"/>
                    <a:gd name="connsiteX20" fmla="*/ 865222 w 3886366"/>
                    <a:gd name="connsiteY20" fmla="*/ 713416 h 1004785"/>
                    <a:gd name="connsiteX21" fmla="*/ 1150530 w 3886366"/>
                    <a:gd name="connsiteY21" fmla="*/ 704891 h 1004785"/>
                    <a:gd name="connsiteX22" fmla="*/ 1385031 w 3886366"/>
                    <a:gd name="connsiteY22" fmla="*/ 687251 h 1004785"/>
                    <a:gd name="connsiteX23" fmla="*/ 1580100 w 3886366"/>
                    <a:gd name="connsiteY23" fmla="*/ 665492 h 1004785"/>
                    <a:gd name="connsiteX24" fmla="*/ 1693751 w 3886366"/>
                    <a:gd name="connsiteY24" fmla="*/ 658434 h 1004785"/>
                    <a:gd name="connsiteX25" fmla="*/ 1758436 w 3886366"/>
                    <a:gd name="connsiteY25" fmla="*/ 678424 h 1004785"/>
                    <a:gd name="connsiteX26" fmla="*/ 1770196 w 3886366"/>
                    <a:gd name="connsiteY26" fmla="*/ 728407 h 1004785"/>
                    <a:gd name="connsiteX27" fmla="*/ 1758436 w 3886366"/>
                    <a:gd name="connsiteY27" fmla="*/ 772510 h 1004785"/>
                    <a:gd name="connsiteX28" fmla="*/ 1708452 w 3886366"/>
                    <a:gd name="connsiteY28" fmla="*/ 800440 h 1004785"/>
                    <a:gd name="connsiteX29" fmla="*/ 1634948 w 3886366"/>
                    <a:gd name="connsiteY29" fmla="*/ 822493 h 1004785"/>
                    <a:gd name="connsiteX30" fmla="*/ 1423254 w 3886366"/>
                    <a:gd name="connsiteY30" fmla="*/ 848955 h 1004785"/>
                    <a:gd name="connsiteX31" fmla="*/ 1164517 w 3886366"/>
                    <a:gd name="connsiteY31" fmla="*/ 860716 h 1004785"/>
                    <a:gd name="connsiteX32" fmla="*/ 747009 w 3886366"/>
                    <a:gd name="connsiteY32" fmla="*/ 866596 h 1004785"/>
                    <a:gd name="connsiteX33" fmla="*/ 458870 w 3886366"/>
                    <a:gd name="connsiteY33" fmla="*/ 869536 h 1004785"/>
                    <a:gd name="connsiteX34" fmla="*/ 117808 w 3886366"/>
                    <a:gd name="connsiteY34" fmla="*/ 881297 h 1004785"/>
                    <a:gd name="connsiteX35" fmla="*/ 9021 w 3886366"/>
                    <a:gd name="connsiteY35" fmla="*/ 910699 h 1004785"/>
                    <a:gd name="connsiteX36" fmla="*/ 44303 w 3886366"/>
                    <a:gd name="connsiteY36" fmla="*/ 948922 h 1004785"/>
                    <a:gd name="connsiteX37" fmla="*/ 191313 w 3886366"/>
                    <a:gd name="connsiteY37" fmla="*/ 969503 h 1004785"/>
                    <a:gd name="connsiteX38" fmla="*/ 494153 w 3886366"/>
                    <a:gd name="connsiteY38" fmla="*/ 987144 h 1004785"/>
                    <a:gd name="connsiteX39" fmla="*/ 814634 w 3886366"/>
                    <a:gd name="connsiteY39" fmla="*/ 998905 h 1004785"/>
                    <a:gd name="connsiteX40" fmla="*/ 1158636 w 3886366"/>
                    <a:gd name="connsiteY40" fmla="*/ 1001845 h 1004785"/>
                    <a:gd name="connsiteX41" fmla="*/ 1370330 w 3886366"/>
                    <a:gd name="connsiteY41" fmla="*/ 995965 h 1004785"/>
                    <a:gd name="connsiteX42" fmla="*/ 1579084 w 3886366"/>
                    <a:gd name="connsiteY42" fmla="*/ 981264 h 1004785"/>
                    <a:gd name="connsiteX43" fmla="*/ 1729034 w 3886366"/>
                    <a:gd name="connsiteY43" fmla="*/ 963623 h 1004785"/>
                    <a:gd name="connsiteX44" fmla="*/ 1796658 w 3886366"/>
                    <a:gd name="connsiteY44" fmla="*/ 975383 h 1004785"/>
                    <a:gd name="connsiteX45" fmla="*/ 1820180 w 3886366"/>
                    <a:gd name="connsiteY45" fmla="*/ 1004785 h 1004785"/>
                    <a:gd name="connsiteX0" fmla="*/ 3886366 w 3886366"/>
                    <a:gd name="connsiteY0" fmla="*/ 0 h 1004785"/>
                    <a:gd name="connsiteX1" fmla="*/ 3419764 w 3886366"/>
                    <a:gd name="connsiteY1" fmla="*/ 133274 h 1004785"/>
                    <a:gd name="connsiteX2" fmla="*/ 3145352 w 3886366"/>
                    <a:gd name="connsiteY2" fmla="*/ 235822 h 1004785"/>
                    <a:gd name="connsiteX3" fmla="*/ 2918153 w 3886366"/>
                    <a:gd name="connsiteY3" fmla="*/ 343198 h 1004785"/>
                    <a:gd name="connsiteX4" fmla="*/ 2749639 w 3886366"/>
                    <a:gd name="connsiteY4" fmla="*/ 398619 h 1004785"/>
                    <a:gd name="connsiteX5" fmla="*/ 2607340 w 3886366"/>
                    <a:gd name="connsiteY5" fmla="*/ 365310 h 1004785"/>
                    <a:gd name="connsiteX6" fmla="*/ 2453808 w 3886366"/>
                    <a:gd name="connsiteY6" fmla="*/ 278558 h 1004785"/>
                    <a:gd name="connsiteX7" fmla="*/ 2278850 w 3886366"/>
                    <a:gd name="connsiteY7" fmla="*/ 281498 h 1004785"/>
                    <a:gd name="connsiteX8" fmla="*/ 2014232 w 3886366"/>
                    <a:gd name="connsiteY8" fmla="*/ 352063 h 1004785"/>
                    <a:gd name="connsiteX9" fmla="*/ 1726094 w 3886366"/>
                    <a:gd name="connsiteY9" fmla="*/ 437328 h 1004785"/>
                    <a:gd name="connsiteX10" fmla="*/ 1343868 w 3886366"/>
                    <a:gd name="connsiteY10" fmla="*/ 504953 h 1004785"/>
                    <a:gd name="connsiteX11" fmla="*/ 982225 w 3886366"/>
                    <a:gd name="connsiteY11" fmla="*/ 546115 h 1004785"/>
                    <a:gd name="connsiteX12" fmla="*/ 423588 w 3886366"/>
                    <a:gd name="connsiteY12" fmla="*/ 581398 h 1004785"/>
                    <a:gd name="connsiteX13" fmla="*/ 182492 w 3886366"/>
                    <a:gd name="connsiteY13" fmla="*/ 596099 h 1004785"/>
                    <a:gd name="connsiteX14" fmla="*/ 38423 w 3886366"/>
                    <a:gd name="connsiteY14" fmla="*/ 607859 h 1004785"/>
                    <a:gd name="connsiteX15" fmla="*/ 200 w 3886366"/>
                    <a:gd name="connsiteY15" fmla="*/ 637261 h 1004785"/>
                    <a:gd name="connsiteX16" fmla="*/ 48973 w 3886366"/>
                    <a:gd name="connsiteY16" fmla="*/ 686371 h 1004785"/>
                    <a:gd name="connsiteX17" fmla="*/ 181174 w 3886366"/>
                    <a:gd name="connsiteY17" fmla="*/ 713126 h 1004785"/>
                    <a:gd name="connsiteX18" fmla="*/ 418724 w 3886366"/>
                    <a:gd name="connsiteY18" fmla="*/ 721355 h 1004785"/>
                    <a:gd name="connsiteX19" fmla="*/ 628578 w 3886366"/>
                    <a:gd name="connsiteY19" fmla="*/ 723415 h 1004785"/>
                    <a:gd name="connsiteX20" fmla="*/ 865222 w 3886366"/>
                    <a:gd name="connsiteY20" fmla="*/ 713416 h 1004785"/>
                    <a:gd name="connsiteX21" fmla="*/ 1150530 w 3886366"/>
                    <a:gd name="connsiteY21" fmla="*/ 704891 h 1004785"/>
                    <a:gd name="connsiteX22" fmla="*/ 1385031 w 3886366"/>
                    <a:gd name="connsiteY22" fmla="*/ 687251 h 1004785"/>
                    <a:gd name="connsiteX23" fmla="*/ 1580100 w 3886366"/>
                    <a:gd name="connsiteY23" fmla="*/ 665492 h 1004785"/>
                    <a:gd name="connsiteX24" fmla="*/ 1693751 w 3886366"/>
                    <a:gd name="connsiteY24" fmla="*/ 658434 h 1004785"/>
                    <a:gd name="connsiteX25" fmla="*/ 1758436 w 3886366"/>
                    <a:gd name="connsiteY25" fmla="*/ 678424 h 1004785"/>
                    <a:gd name="connsiteX26" fmla="*/ 1770196 w 3886366"/>
                    <a:gd name="connsiteY26" fmla="*/ 728407 h 1004785"/>
                    <a:gd name="connsiteX27" fmla="*/ 1758436 w 3886366"/>
                    <a:gd name="connsiteY27" fmla="*/ 772510 h 1004785"/>
                    <a:gd name="connsiteX28" fmla="*/ 1708452 w 3886366"/>
                    <a:gd name="connsiteY28" fmla="*/ 800440 h 1004785"/>
                    <a:gd name="connsiteX29" fmla="*/ 1634948 w 3886366"/>
                    <a:gd name="connsiteY29" fmla="*/ 816317 h 1004785"/>
                    <a:gd name="connsiteX30" fmla="*/ 1423254 w 3886366"/>
                    <a:gd name="connsiteY30" fmla="*/ 848955 h 1004785"/>
                    <a:gd name="connsiteX31" fmla="*/ 1164517 w 3886366"/>
                    <a:gd name="connsiteY31" fmla="*/ 860716 h 1004785"/>
                    <a:gd name="connsiteX32" fmla="*/ 747009 w 3886366"/>
                    <a:gd name="connsiteY32" fmla="*/ 866596 h 1004785"/>
                    <a:gd name="connsiteX33" fmla="*/ 458870 w 3886366"/>
                    <a:gd name="connsiteY33" fmla="*/ 869536 h 1004785"/>
                    <a:gd name="connsiteX34" fmla="*/ 117808 w 3886366"/>
                    <a:gd name="connsiteY34" fmla="*/ 881297 h 1004785"/>
                    <a:gd name="connsiteX35" fmla="*/ 9021 w 3886366"/>
                    <a:gd name="connsiteY35" fmla="*/ 910699 h 1004785"/>
                    <a:gd name="connsiteX36" fmla="*/ 44303 w 3886366"/>
                    <a:gd name="connsiteY36" fmla="*/ 948922 h 1004785"/>
                    <a:gd name="connsiteX37" fmla="*/ 191313 w 3886366"/>
                    <a:gd name="connsiteY37" fmla="*/ 969503 h 1004785"/>
                    <a:gd name="connsiteX38" fmla="*/ 494153 w 3886366"/>
                    <a:gd name="connsiteY38" fmla="*/ 987144 h 1004785"/>
                    <a:gd name="connsiteX39" fmla="*/ 814634 w 3886366"/>
                    <a:gd name="connsiteY39" fmla="*/ 998905 h 1004785"/>
                    <a:gd name="connsiteX40" fmla="*/ 1158636 w 3886366"/>
                    <a:gd name="connsiteY40" fmla="*/ 1001845 h 1004785"/>
                    <a:gd name="connsiteX41" fmla="*/ 1370330 w 3886366"/>
                    <a:gd name="connsiteY41" fmla="*/ 995965 h 1004785"/>
                    <a:gd name="connsiteX42" fmla="*/ 1579084 w 3886366"/>
                    <a:gd name="connsiteY42" fmla="*/ 981264 h 1004785"/>
                    <a:gd name="connsiteX43" fmla="*/ 1729034 w 3886366"/>
                    <a:gd name="connsiteY43" fmla="*/ 963623 h 1004785"/>
                    <a:gd name="connsiteX44" fmla="*/ 1796658 w 3886366"/>
                    <a:gd name="connsiteY44" fmla="*/ 975383 h 1004785"/>
                    <a:gd name="connsiteX45" fmla="*/ 1820180 w 3886366"/>
                    <a:gd name="connsiteY45" fmla="*/ 1004785 h 1004785"/>
                    <a:gd name="connsiteX0" fmla="*/ 3886366 w 3886366"/>
                    <a:gd name="connsiteY0" fmla="*/ 0 h 1004785"/>
                    <a:gd name="connsiteX1" fmla="*/ 3419764 w 3886366"/>
                    <a:gd name="connsiteY1" fmla="*/ 133274 h 1004785"/>
                    <a:gd name="connsiteX2" fmla="*/ 3145352 w 3886366"/>
                    <a:gd name="connsiteY2" fmla="*/ 235822 h 1004785"/>
                    <a:gd name="connsiteX3" fmla="*/ 2918153 w 3886366"/>
                    <a:gd name="connsiteY3" fmla="*/ 343198 h 1004785"/>
                    <a:gd name="connsiteX4" fmla="*/ 2749639 w 3886366"/>
                    <a:gd name="connsiteY4" fmla="*/ 398619 h 1004785"/>
                    <a:gd name="connsiteX5" fmla="*/ 2607340 w 3886366"/>
                    <a:gd name="connsiteY5" fmla="*/ 365310 h 1004785"/>
                    <a:gd name="connsiteX6" fmla="*/ 2453808 w 3886366"/>
                    <a:gd name="connsiteY6" fmla="*/ 278558 h 1004785"/>
                    <a:gd name="connsiteX7" fmla="*/ 2278850 w 3886366"/>
                    <a:gd name="connsiteY7" fmla="*/ 281498 h 1004785"/>
                    <a:gd name="connsiteX8" fmla="*/ 2014232 w 3886366"/>
                    <a:gd name="connsiteY8" fmla="*/ 352063 h 1004785"/>
                    <a:gd name="connsiteX9" fmla="*/ 1726094 w 3886366"/>
                    <a:gd name="connsiteY9" fmla="*/ 437328 h 1004785"/>
                    <a:gd name="connsiteX10" fmla="*/ 1343868 w 3886366"/>
                    <a:gd name="connsiteY10" fmla="*/ 504953 h 1004785"/>
                    <a:gd name="connsiteX11" fmla="*/ 982225 w 3886366"/>
                    <a:gd name="connsiteY11" fmla="*/ 546115 h 1004785"/>
                    <a:gd name="connsiteX12" fmla="*/ 423588 w 3886366"/>
                    <a:gd name="connsiteY12" fmla="*/ 581398 h 1004785"/>
                    <a:gd name="connsiteX13" fmla="*/ 182492 w 3886366"/>
                    <a:gd name="connsiteY13" fmla="*/ 596099 h 1004785"/>
                    <a:gd name="connsiteX14" fmla="*/ 38423 w 3886366"/>
                    <a:gd name="connsiteY14" fmla="*/ 607859 h 1004785"/>
                    <a:gd name="connsiteX15" fmla="*/ 200 w 3886366"/>
                    <a:gd name="connsiteY15" fmla="*/ 637261 h 1004785"/>
                    <a:gd name="connsiteX16" fmla="*/ 48973 w 3886366"/>
                    <a:gd name="connsiteY16" fmla="*/ 686371 h 1004785"/>
                    <a:gd name="connsiteX17" fmla="*/ 181174 w 3886366"/>
                    <a:gd name="connsiteY17" fmla="*/ 713126 h 1004785"/>
                    <a:gd name="connsiteX18" fmla="*/ 418724 w 3886366"/>
                    <a:gd name="connsiteY18" fmla="*/ 721355 h 1004785"/>
                    <a:gd name="connsiteX19" fmla="*/ 628578 w 3886366"/>
                    <a:gd name="connsiteY19" fmla="*/ 723415 h 1004785"/>
                    <a:gd name="connsiteX20" fmla="*/ 865222 w 3886366"/>
                    <a:gd name="connsiteY20" fmla="*/ 713416 h 1004785"/>
                    <a:gd name="connsiteX21" fmla="*/ 1150530 w 3886366"/>
                    <a:gd name="connsiteY21" fmla="*/ 704891 h 1004785"/>
                    <a:gd name="connsiteX22" fmla="*/ 1385031 w 3886366"/>
                    <a:gd name="connsiteY22" fmla="*/ 687251 h 1004785"/>
                    <a:gd name="connsiteX23" fmla="*/ 1580100 w 3886366"/>
                    <a:gd name="connsiteY23" fmla="*/ 665492 h 1004785"/>
                    <a:gd name="connsiteX24" fmla="*/ 1693751 w 3886366"/>
                    <a:gd name="connsiteY24" fmla="*/ 658434 h 1004785"/>
                    <a:gd name="connsiteX25" fmla="*/ 1758436 w 3886366"/>
                    <a:gd name="connsiteY25" fmla="*/ 678424 h 1004785"/>
                    <a:gd name="connsiteX26" fmla="*/ 1770196 w 3886366"/>
                    <a:gd name="connsiteY26" fmla="*/ 728407 h 1004785"/>
                    <a:gd name="connsiteX27" fmla="*/ 1758436 w 3886366"/>
                    <a:gd name="connsiteY27" fmla="*/ 772510 h 1004785"/>
                    <a:gd name="connsiteX28" fmla="*/ 1708452 w 3886366"/>
                    <a:gd name="connsiteY28" fmla="*/ 800440 h 1004785"/>
                    <a:gd name="connsiteX29" fmla="*/ 1634948 w 3886366"/>
                    <a:gd name="connsiteY29" fmla="*/ 816317 h 1004785"/>
                    <a:gd name="connsiteX30" fmla="*/ 1423254 w 3886366"/>
                    <a:gd name="connsiteY30" fmla="*/ 838661 h 1004785"/>
                    <a:gd name="connsiteX31" fmla="*/ 1164517 w 3886366"/>
                    <a:gd name="connsiteY31" fmla="*/ 860716 h 1004785"/>
                    <a:gd name="connsiteX32" fmla="*/ 747009 w 3886366"/>
                    <a:gd name="connsiteY32" fmla="*/ 866596 h 1004785"/>
                    <a:gd name="connsiteX33" fmla="*/ 458870 w 3886366"/>
                    <a:gd name="connsiteY33" fmla="*/ 869536 h 1004785"/>
                    <a:gd name="connsiteX34" fmla="*/ 117808 w 3886366"/>
                    <a:gd name="connsiteY34" fmla="*/ 881297 h 1004785"/>
                    <a:gd name="connsiteX35" fmla="*/ 9021 w 3886366"/>
                    <a:gd name="connsiteY35" fmla="*/ 910699 h 1004785"/>
                    <a:gd name="connsiteX36" fmla="*/ 44303 w 3886366"/>
                    <a:gd name="connsiteY36" fmla="*/ 948922 h 1004785"/>
                    <a:gd name="connsiteX37" fmla="*/ 191313 w 3886366"/>
                    <a:gd name="connsiteY37" fmla="*/ 969503 h 1004785"/>
                    <a:gd name="connsiteX38" fmla="*/ 494153 w 3886366"/>
                    <a:gd name="connsiteY38" fmla="*/ 987144 h 1004785"/>
                    <a:gd name="connsiteX39" fmla="*/ 814634 w 3886366"/>
                    <a:gd name="connsiteY39" fmla="*/ 998905 h 1004785"/>
                    <a:gd name="connsiteX40" fmla="*/ 1158636 w 3886366"/>
                    <a:gd name="connsiteY40" fmla="*/ 1001845 h 1004785"/>
                    <a:gd name="connsiteX41" fmla="*/ 1370330 w 3886366"/>
                    <a:gd name="connsiteY41" fmla="*/ 995965 h 1004785"/>
                    <a:gd name="connsiteX42" fmla="*/ 1579084 w 3886366"/>
                    <a:gd name="connsiteY42" fmla="*/ 981264 h 1004785"/>
                    <a:gd name="connsiteX43" fmla="*/ 1729034 w 3886366"/>
                    <a:gd name="connsiteY43" fmla="*/ 963623 h 1004785"/>
                    <a:gd name="connsiteX44" fmla="*/ 1796658 w 3886366"/>
                    <a:gd name="connsiteY44" fmla="*/ 975383 h 1004785"/>
                    <a:gd name="connsiteX45" fmla="*/ 1820180 w 3886366"/>
                    <a:gd name="connsiteY45" fmla="*/ 1004785 h 1004785"/>
                    <a:gd name="connsiteX0" fmla="*/ 3886366 w 3886366"/>
                    <a:gd name="connsiteY0" fmla="*/ 0 h 1004785"/>
                    <a:gd name="connsiteX1" fmla="*/ 3419764 w 3886366"/>
                    <a:gd name="connsiteY1" fmla="*/ 133274 h 1004785"/>
                    <a:gd name="connsiteX2" fmla="*/ 3145352 w 3886366"/>
                    <a:gd name="connsiteY2" fmla="*/ 235822 h 1004785"/>
                    <a:gd name="connsiteX3" fmla="*/ 2918153 w 3886366"/>
                    <a:gd name="connsiteY3" fmla="*/ 343198 h 1004785"/>
                    <a:gd name="connsiteX4" fmla="*/ 2749639 w 3886366"/>
                    <a:gd name="connsiteY4" fmla="*/ 398619 h 1004785"/>
                    <a:gd name="connsiteX5" fmla="*/ 2607340 w 3886366"/>
                    <a:gd name="connsiteY5" fmla="*/ 365310 h 1004785"/>
                    <a:gd name="connsiteX6" fmla="*/ 2453808 w 3886366"/>
                    <a:gd name="connsiteY6" fmla="*/ 278558 h 1004785"/>
                    <a:gd name="connsiteX7" fmla="*/ 2278850 w 3886366"/>
                    <a:gd name="connsiteY7" fmla="*/ 281498 h 1004785"/>
                    <a:gd name="connsiteX8" fmla="*/ 2014232 w 3886366"/>
                    <a:gd name="connsiteY8" fmla="*/ 352063 h 1004785"/>
                    <a:gd name="connsiteX9" fmla="*/ 1726094 w 3886366"/>
                    <a:gd name="connsiteY9" fmla="*/ 437328 h 1004785"/>
                    <a:gd name="connsiteX10" fmla="*/ 1343868 w 3886366"/>
                    <a:gd name="connsiteY10" fmla="*/ 504953 h 1004785"/>
                    <a:gd name="connsiteX11" fmla="*/ 982225 w 3886366"/>
                    <a:gd name="connsiteY11" fmla="*/ 546115 h 1004785"/>
                    <a:gd name="connsiteX12" fmla="*/ 423588 w 3886366"/>
                    <a:gd name="connsiteY12" fmla="*/ 581398 h 1004785"/>
                    <a:gd name="connsiteX13" fmla="*/ 182492 w 3886366"/>
                    <a:gd name="connsiteY13" fmla="*/ 596099 h 1004785"/>
                    <a:gd name="connsiteX14" fmla="*/ 38423 w 3886366"/>
                    <a:gd name="connsiteY14" fmla="*/ 607859 h 1004785"/>
                    <a:gd name="connsiteX15" fmla="*/ 200 w 3886366"/>
                    <a:gd name="connsiteY15" fmla="*/ 637261 h 1004785"/>
                    <a:gd name="connsiteX16" fmla="*/ 48973 w 3886366"/>
                    <a:gd name="connsiteY16" fmla="*/ 686371 h 1004785"/>
                    <a:gd name="connsiteX17" fmla="*/ 181174 w 3886366"/>
                    <a:gd name="connsiteY17" fmla="*/ 713126 h 1004785"/>
                    <a:gd name="connsiteX18" fmla="*/ 418724 w 3886366"/>
                    <a:gd name="connsiteY18" fmla="*/ 721355 h 1004785"/>
                    <a:gd name="connsiteX19" fmla="*/ 628578 w 3886366"/>
                    <a:gd name="connsiteY19" fmla="*/ 723415 h 1004785"/>
                    <a:gd name="connsiteX20" fmla="*/ 865222 w 3886366"/>
                    <a:gd name="connsiteY20" fmla="*/ 713416 h 1004785"/>
                    <a:gd name="connsiteX21" fmla="*/ 1150530 w 3886366"/>
                    <a:gd name="connsiteY21" fmla="*/ 704891 h 1004785"/>
                    <a:gd name="connsiteX22" fmla="*/ 1385031 w 3886366"/>
                    <a:gd name="connsiteY22" fmla="*/ 687251 h 1004785"/>
                    <a:gd name="connsiteX23" fmla="*/ 1580100 w 3886366"/>
                    <a:gd name="connsiteY23" fmla="*/ 665492 h 1004785"/>
                    <a:gd name="connsiteX24" fmla="*/ 1693751 w 3886366"/>
                    <a:gd name="connsiteY24" fmla="*/ 658434 h 1004785"/>
                    <a:gd name="connsiteX25" fmla="*/ 1758436 w 3886366"/>
                    <a:gd name="connsiteY25" fmla="*/ 678424 h 1004785"/>
                    <a:gd name="connsiteX26" fmla="*/ 1770196 w 3886366"/>
                    <a:gd name="connsiteY26" fmla="*/ 728407 h 1004785"/>
                    <a:gd name="connsiteX27" fmla="*/ 1758436 w 3886366"/>
                    <a:gd name="connsiteY27" fmla="*/ 772510 h 1004785"/>
                    <a:gd name="connsiteX28" fmla="*/ 1708452 w 3886366"/>
                    <a:gd name="connsiteY28" fmla="*/ 800440 h 1004785"/>
                    <a:gd name="connsiteX29" fmla="*/ 1634948 w 3886366"/>
                    <a:gd name="connsiteY29" fmla="*/ 816317 h 1004785"/>
                    <a:gd name="connsiteX30" fmla="*/ 1423254 w 3886366"/>
                    <a:gd name="connsiteY30" fmla="*/ 838661 h 1004785"/>
                    <a:gd name="connsiteX31" fmla="*/ 1164517 w 3886366"/>
                    <a:gd name="connsiteY31" fmla="*/ 836010 h 1004785"/>
                    <a:gd name="connsiteX32" fmla="*/ 747009 w 3886366"/>
                    <a:gd name="connsiteY32" fmla="*/ 866596 h 1004785"/>
                    <a:gd name="connsiteX33" fmla="*/ 458870 w 3886366"/>
                    <a:gd name="connsiteY33" fmla="*/ 869536 h 1004785"/>
                    <a:gd name="connsiteX34" fmla="*/ 117808 w 3886366"/>
                    <a:gd name="connsiteY34" fmla="*/ 881297 h 1004785"/>
                    <a:gd name="connsiteX35" fmla="*/ 9021 w 3886366"/>
                    <a:gd name="connsiteY35" fmla="*/ 910699 h 1004785"/>
                    <a:gd name="connsiteX36" fmla="*/ 44303 w 3886366"/>
                    <a:gd name="connsiteY36" fmla="*/ 948922 h 1004785"/>
                    <a:gd name="connsiteX37" fmla="*/ 191313 w 3886366"/>
                    <a:gd name="connsiteY37" fmla="*/ 969503 h 1004785"/>
                    <a:gd name="connsiteX38" fmla="*/ 494153 w 3886366"/>
                    <a:gd name="connsiteY38" fmla="*/ 987144 h 1004785"/>
                    <a:gd name="connsiteX39" fmla="*/ 814634 w 3886366"/>
                    <a:gd name="connsiteY39" fmla="*/ 998905 h 1004785"/>
                    <a:gd name="connsiteX40" fmla="*/ 1158636 w 3886366"/>
                    <a:gd name="connsiteY40" fmla="*/ 1001845 h 1004785"/>
                    <a:gd name="connsiteX41" fmla="*/ 1370330 w 3886366"/>
                    <a:gd name="connsiteY41" fmla="*/ 995965 h 1004785"/>
                    <a:gd name="connsiteX42" fmla="*/ 1579084 w 3886366"/>
                    <a:gd name="connsiteY42" fmla="*/ 981264 h 1004785"/>
                    <a:gd name="connsiteX43" fmla="*/ 1729034 w 3886366"/>
                    <a:gd name="connsiteY43" fmla="*/ 963623 h 1004785"/>
                    <a:gd name="connsiteX44" fmla="*/ 1796658 w 3886366"/>
                    <a:gd name="connsiteY44" fmla="*/ 975383 h 1004785"/>
                    <a:gd name="connsiteX45" fmla="*/ 1820180 w 3886366"/>
                    <a:gd name="connsiteY45" fmla="*/ 1004785 h 1004785"/>
                    <a:gd name="connsiteX0" fmla="*/ 3886366 w 3886366"/>
                    <a:gd name="connsiteY0" fmla="*/ 0 h 1004785"/>
                    <a:gd name="connsiteX1" fmla="*/ 3419764 w 3886366"/>
                    <a:gd name="connsiteY1" fmla="*/ 133274 h 1004785"/>
                    <a:gd name="connsiteX2" fmla="*/ 3145352 w 3886366"/>
                    <a:gd name="connsiteY2" fmla="*/ 235822 h 1004785"/>
                    <a:gd name="connsiteX3" fmla="*/ 2918153 w 3886366"/>
                    <a:gd name="connsiteY3" fmla="*/ 343198 h 1004785"/>
                    <a:gd name="connsiteX4" fmla="*/ 2749639 w 3886366"/>
                    <a:gd name="connsiteY4" fmla="*/ 398619 h 1004785"/>
                    <a:gd name="connsiteX5" fmla="*/ 2607340 w 3886366"/>
                    <a:gd name="connsiteY5" fmla="*/ 365310 h 1004785"/>
                    <a:gd name="connsiteX6" fmla="*/ 2453808 w 3886366"/>
                    <a:gd name="connsiteY6" fmla="*/ 278558 h 1004785"/>
                    <a:gd name="connsiteX7" fmla="*/ 2278850 w 3886366"/>
                    <a:gd name="connsiteY7" fmla="*/ 281498 h 1004785"/>
                    <a:gd name="connsiteX8" fmla="*/ 2014232 w 3886366"/>
                    <a:gd name="connsiteY8" fmla="*/ 352063 h 1004785"/>
                    <a:gd name="connsiteX9" fmla="*/ 1726094 w 3886366"/>
                    <a:gd name="connsiteY9" fmla="*/ 437328 h 1004785"/>
                    <a:gd name="connsiteX10" fmla="*/ 1343868 w 3886366"/>
                    <a:gd name="connsiteY10" fmla="*/ 504953 h 1004785"/>
                    <a:gd name="connsiteX11" fmla="*/ 982225 w 3886366"/>
                    <a:gd name="connsiteY11" fmla="*/ 546115 h 1004785"/>
                    <a:gd name="connsiteX12" fmla="*/ 423588 w 3886366"/>
                    <a:gd name="connsiteY12" fmla="*/ 581398 h 1004785"/>
                    <a:gd name="connsiteX13" fmla="*/ 182492 w 3886366"/>
                    <a:gd name="connsiteY13" fmla="*/ 596099 h 1004785"/>
                    <a:gd name="connsiteX14" fmla="*/ 38423 w 3886366"/>
                    <a:gd name="connsiteY14" fmla="*/ 607859 h 1004785"/>
                    <a:gd name="connsiteX15" fmla="*/ 200 w 3886366"/>
                    <a:gd name="connsiteY15" fmla="*/ 637261 h 1004785"/>
                    <a:gd name="connsiteX16" fmla="*/ 48973 w 3886366"/>
                    <a:gd name="connsiteY16" fmla="*/ 686371 h 1004785"/>
                    <a:gd name="connsiteX17" fmla="*/ 181174 w 3886366"/>
                    <a:gd name="connsiteY17" fmla="*/ 713126 h 1004785"/>
                    <a:gd name="connsiteX18" fmla="*/ 418724 w 3886366"/>
                    <a:gd name="connsiteY18" fmla="*/ 721355 h 1004785"/>
                    <a:gd name="connsiteX19" fmla="*/ 628578 w 3886366"/>
                    <a:gd name="connsiteY19" fmla="*/ 723415 h 1004785"/>
                    <a:gd name="connsiteX20" fmla="*/ 865222 w 3886366"/>
                    <a:gd name="connsiteY20" fmla="*/ 713416 h 1004785"/>
                    <a:gd name="connsiteX21" fmla="*/ 1150530 w 3886366"/>
                    <a:gd name="connsiteY21" fmla="*/ 704891 h 1004785"/>
                    <a:gd name="connsiteX22" fmla="*/ 1385031 w 3886366"/>
                    <a:gd name="connsiteY22" fmla="*/ 687251 h 1004785"/>
                    <a:gd name="connsiteX23" fmla="*/ 1580100 w 3886366"/>
                    <a:gd name="connsiteY23" fmla="*/ 665492 h 1004785"/>
                    <a:gd name="connsiteX24" fmla="*/ 1693751 w 3886366"/>
                    <a:gd name="connsiteY24" fmla="*/ 658434 h 1004785"/>
                    <a:gd name="connsiteX25" fmla="*/ 1758436 w 3886366"/>
                    <a:gd name="connsiteY25" fmla="*/ 678424 h 1004785"/>
                    <a:gd name="connsiteX26" fmla="*/ 1770196 w 3886366"/>
                    <a:gd name="connsiteY26" fmla="*/ 728407 h 1004785"/>
                    <a:gd name="connsiteX27" fmla="*/ 1758436 w 3886366"/>
                    <a:gd name="connsiteY27" fmla="*/ 772510 h 1004785"/>
                    <a:gd name="connsiteX28" fmla="*/ 1708452 w 3886366"/>
                    <a:gd name="connsiteY28" fmla="*/ 800440 h 1004785"/>
                    <a:gd name="connsiteX29" fmla="*/ 1634948 w 3886366"/>
                    <a:gd name="connsiteY29" fmla="*/ 816317 h 1004785"/>
                    <a:gd name="connsiteX30" fmla="*/ 1421633 w 3886366"/>
                    <a:gd name="connsiteY30" fmla="*/ 824250 h 1004785"/>
                    <a:gd name="connsiteX31" fmla="*/ 1164517 w 3886366"/>
                    <a:gd name="connsiteY31" fmla="*/ 836010 h 1004785"/>
                    <a:gd name="connsiteX32" fmla="*/ 747009 w 3886366"/>
                    <a:gd name="connsiteY32" fmla="*/ 866596 h 1004785"/>
                    <a:gd name="connsiteX33" fmla="*/ 458870 w 3886366"/>
                    <a:gd name="connsiteY33" fmla="*/ 869536 h 1004785"/>
                    <a:gd name="connsiteX34" fmla="*/ 117808 w 3886366"/>
                    <a:gd name="connsiteY34" fmla="*/ 881297 h 1004785"/>
                    <a:gd name="connsiteX35" fmla="*/ 9021 w 3886366"/>
                    <a:gd name="connsiteY35" fmla="*/ 910699 h 1004785"/>
                    <a:gd name="connsiteX36" fmla="*/ 44303 w 3886366"/>
                    <a:gd name="connsiteY36" fmla="*/ 948922 h 1004785"/>
                    <a:gd name="connsiteX37" fmla="*/ 191313 w 3886366"/>
                    <a:gd name="connsiteY37" fmla="*/ 969503 h 1004785"/>
                    <a:gd name="connsiteX38" fmla="*/ 494153 w 3886366"/>
                    <a:gd name="connsiteY38" fmla="*/ 987144 h 1004785"/>
                    <a:gd name="connsiteX39" fmla="*/ 814634 w 3886366"/>
                    <a:gd name="connsiteY39" fmla="*/ 998905 h 1004785"/>
                    <a:gd name="connsiteX40" fmla="*/ 1158636 w 3886366"/>
                    <a:gd name="connsiteY40" fmla="*/ 1001845 h 1004785"/>
                    <a:gd name="connsiteX41" fmla="*/ 1370330 w 3886366"/>
                    <a:gd name="connsiteY41" fmla="*/ 995965 h 1004785"/>
                    <a:gd name="connsiteX42" fmla="*/ 1579084 w 3886366"/>
                    <a:gd name="connsiteY42" fmla="*/ 981264 h 1004785"/>
                    <a:gd name="connsiteX43" fmla="*/ 1729034 w 3886366"/>
                    <a:gd name="connsiteY43" fmla="*/ 963623 h 1004785"/>
                    <a:gd name="connsiteX44" fmla="*/ 1796658 w 3886366"/>
                    <a:gd name="connsiteY44" fmla="*/ 975383 h 1004785"/>
                    <a:gd name="connsiteX45" fmla="*/ 1820180 w 3886366"/>
                    <a:gd name="connsiteY45" fmla="*/ 1004785 h 1004785"/>
                    <a:gd name="connsiteX0" fmla="*/ 3886366 w 3886366"/>
                    <a:gd name="connsiteY0" fmla="*/ 0 h 1004785"/>
                    <a:gd name="connsiteX1" fmla="*/ 3419764 w 3886366"/>
                    <a:gd name="connsiteY1" fmla="*/ 133274 h 1004785"/>
                    <a:gd name="connsiteX2" fmla="*/ 3145352 w 3886366"/>
                    <a:gd name="connsiteY2" fmla="*/ 235822 h 1004785"/>
                    <a:gd name="connsiteX3" fmla="*/ 2918153 w 3886366"/>
                    <a:gd name="connsiteY3" fmla="*/ 343198 h 1004785"/>
                    <a:gd name="connsiteX4" fmla="*/ 2749639 w 3886366"/>
                    <a:gd name="connsiteY4" fmla="*/ 398619 h 1004785"/>
                    <a:gd name="connsiteX5" fmla="*/ 2607340 w 3886366"/>
                    <a:gd name="connsiteY5" fmla="*/ 365310 h 1004785"/>
                    <a:gd name="connsiteX6" fmla="*/ 2453808 w 3886366"/>
                    <a:gd name="connsiteY6" fmla="*/ 278558 h 1004785"/>
                    <a:gd name="connsiteX7" fmla="*/ 2278850 w 3886366"/>
                    <a:gd name="connsiteY7" fmla="*/ 281498 h 1004785"/>
                    <a:gd name="connsiteX8" fmla="*/ 2014232 w 3886366"/>
                    <a:gd name="connsiteY8" fmla="*/ 352063 h 1004785"/>
                    <a:gd name="connsiteX9" fmla="*/ 1726094 w 3886366"/>
                    <a:gd name="connsiteY9" fmla="*/ 437328 h 1004785"/>
                    <a:gd name="connsiteX10" fmla="*/ 1343868 w 3886366"/>
                    <a:gd name="connsiteY10" fmla="*/ 504953 h 1004785"/>
                    <a:gd name="connsiteX11" fmla="*/ 982225 w 3886366"/>
                    <a:gd name="connsiteY11" fmla="*/ 546115 h 1004785"/>
                    <a:gd name="connsiteX12" fmla="*/ 423588 w 3886366"/>
                    <a:gd name="connsiteY12" fmla="*/ 581398 h 1004785"/>
                    <a:gd name="connsiteX13" fmla="*/ 182492 w 3886366"/>
                    <a:gd name="connsiteY13" fmla="*/ 596099 h 1004785"/>
                    <a:gd name="connsiteX14" fmla="*/ 38423 w 3886366"/>
                    <a:gd name="connsiteY14" fmla="*/ 607859 h 1004785"/>
                    <a:gd name="connsiteX15" fmla="*/ 200 w 3886366"/>
                    <a:gd name="connsiteY15" fmla="*/ 637261 h 1004785"/>
                    <a:gd name="connsiteX16" fmla="*/ 48973 w 3886366"/>
                    <a:gd name="connsiteY16" fmla="*/ 686371 h 1004785"/>
                    <a:gd name="connsiteX17" fmla="*/ 181174 w 3886366"/>
                    <a:gd name="connsiteY17" fmla="*/ 713126 h 1004785"/>
                    <a:gd name="connsiteX18" fmla="*/ 418724 w 3886366"/>
                    <a:gd name="connsiteY18" fmla="*/ 721355 h 1004785"/>
                    <a:gd name="connsiteX19" fmla="*/ 628578 w 3886366"/>
                    <a:gd name="connsiteY19" fmla="*/ 723415 h 1004785"/>
                    <a:gd name="connsiteX20" fmla="*/ 865222 w 3886366"/>
                    <a:gd name="connsiteY20" fmla="*/ 713416 h 1004785"/>
                    <a:gd name="connsiteX21" fmla="*/ 1150530 w 3886366"/>
                    <a:gd name="connsiteY21" fmla="*/ 704891 h 1004785"/>
                    <a:gd name="connsiteX22" fmla="*/ 1385031 w 3886366"/>
                    <a:gd name="connsiteY22" fmla="*/ 687251 h 1004785"/>
                    <a:gd name="connsiteX23" fmla="*/ 1580100 w 3886366"/>
                    <a:gd name="connsiteY23" fmla="*/ 665492 h 1004785"/>
                    <a:gd name="connsiteX24" fmla="*/ 1693751 w 3886366"/>
                    <a:gd name="connsiteY24" fmla="*/ 658434 h 1004785"/>
                    <a:gd name="connsiteX25" fmla="*/ 1758436 w 3886366"/>
                    <a:gd name="connsiteY25" fmla="*/ 678424 h 1004785"/>
                    <a:gd name="connsiteX26" fmla="*/ 1770196 w 3886366"/>
                    <a:gd name="connsiteY26" fmla="*/ 728407 h 1004785"/>
                    <a:gd name="connsiteX27" fmla="*/ 1758436 w 3886366"/>
                    <a:gd name="connsiteY27" fmla="*/ 772510 h 1004785"/>
                    <a:gd name="connsiteX28" fmla="*/ 1708452 w 3886366"/>
                    <a:gd name="connsiteY28" fmla="*/ 800440 h 1004785"/>
                    <a:gd name="connsiteX29" fmla="*/ 1633327 w 3886366"/>
                    <a:gd name="connsiteY29" fmla="*/ 803964 h 1004785"/>
                    <a:gd name="connsiteX30" fmla="*/ 1421633 w 3886366"/>
                    <a:gd name="connsiteY30" fmla="*/ 824250 h 1004785"/>
                    <a:gd name="connsiteX31" fmla="*/ 1164517 w 3886366"/>
                    <a:gd name="connsiteY31" fmla="*/ 836010 h 1004785"/>
                    <a:gd name="connsiteX32" fmla="*/ 747009 w 3886366"/>
                    <a:gd name="connsiteY32" fmla="*/ 866596 h 1004785"/>
                    <a:gd name="connsiteX33" fmla="*/ 458870 w 3886366"/>
                    <a:gd name="connsiteY33" fmla="*/ 869536 h 1004785"/>
                    <a:gd name="connsiteX34" fmla="*/ 117808 w 3886366"/>
                    <a:gd name="connsiteY34" fmla="*/ 881297 h 1004785"/>
                    <a:gd name="connsiteX35" fmla="*/ 9021 w 3886366"/>
                    <a:gd name="connsiteY35" fmla="*/ 910699 h 1004785"/>
                    <a:gd name="connsiteX36" fmla="*/ 44303 w 3886366"/>
                    <a:gd name="connsiteY36" fmla="*/ 948922 h 1004785"/>
                    <a:gd name="connsiteX37" fmla="*/ 191313 w 3886366"/>
                    <a:gd name="connsiteY37" fmla="*/ 969503 h 1004785"/>
                    <a:gd name="connsiteX38" fmla="*/ 494153 w 3886366"/>
                    <a:gd name="connsiteY38" fmla="*/ 987144 h 1004785"/>
                    <a:gd name="connsiteX39" fmla="*/ 814634 w 3886366"/>
                    <a:gd name="connsiteY39" fmla="*/ 998905 h 1004785"/>
                    <a:gd name="connsiteX40" fmla="*/ 1158636 w 3886366"/>
                    <a:gd name="connsiteY40" fmla="*/ 1001845 h 1004785"/>
                    <a:gd name="connsiteX41" fmla="*/ 1370330 w 3886366"/>
                    <a:gd name="connsiteY41" fmla="*/ 995965 h 1004785"/>
                    <a:gd name="connsiteX42" fmla="*/ 1579084 w 3886366"/>
                    <a:gd name="connsiteY42" fmla="*/ 981264 h 1004785"/>
                    <a:gd name="connsiteX43" fmla="*/ 1729034 w 3886366"/>
                    <a:gd name="connsiteY43" fmla="*/ 963623 h 1004785"/>
                    <a:gd name="connsiteX44" fmla="*/ 1796658 w 3886366"/>
                    <a:gd name="connsiteY44" fmla="*/ 975383 h 1004785"/>
                    <a:gd name="connsiteX45" fmla="*/ 1820180 w 3886366"/>
                    <a:gd name="connsiteY45" fmla="*/ 1004785 h 1004785"/>
                    <a:gd name="connsiteX0" fmla="*/ 3886366 w 3886366"/>
                    <a:gd name="connsiteY0" fmla="*/ 0 h 1004785"/>
                    <a:gd name="connsiteX1" fmla="*/ 3419764 w 3886366"/>
                    <a:gd name="connsiteY1" fmla="*/ 133274 h 1004785"/>
                    <a:gd name="connsiteX2" fmla="*/ 3145352 w 3886366"/>
                    <a:gd name="connsiteY2" fmla="*/ 235822 h 1004785"/>
                    <a:gd name="connsiteX3" fmla="*/ 2918153 w 3886366"/>
                    <a:gd name="connsiteY3" fmla="*/ 343198 h 1004785"/>
                    <a:gd name="connsiteX4" fmla="*/ 2749639 w 3886366"/>
                    <a:gd name="connsiteY4" fmla="*/ 398619 h 1004785"/>
                    <a:gd name="connsiteX5" fmla="*/ 2607340 w 3886366"/>
                    <a:gd name="connsiteY5" fmla="*/ 365310 h 1004785"/>
                    <a:gd name="connsiteX6" fmla="*/ 2453808 w 3886366"/>
                    <a:gd name="connsiteY6" fmla="*/ 278558 h 1004785"/>
                    <a:gd name="connsiteX7" fmla="*/ 2278850 w 3886366"/>
                    <a:gd name="connsiteY7" fmla="*/ 281498 h 1004785"/>
                    <a:gd name="connsiteX8" fmla="*/ 2014232 w 3886366"/>
                    <a:gd name="connsiteY8" fmla="*/ 352063 h 1004785"/>
                    <a:gd name="connsiteX9" fmla="*/ 1726094 w 3886366"/>
                    <a:gd name="connsiteY9" fmla="*/ 437328 h 1004785"/>
                    <a:gd name="connsiteX10" fmla="*/ 1343868 w 3886366"/>
                    <a:gd name="connsiteY10" fmla="*/ 504953 h 1004785"/>
                    <a:gd name="connsiteX11" fmla="*/ 982225 w 3886366"/>
                    <a:gd name="connsiteY11" fmla="*/ 546115 h 1004785"/>
                    <a:gd name="connsiteX12" fmla="*/ 423588 w 3886366"/>
                    <a:gd name="connsiteY12" fmla="*/ 581398 h 1004785"/>
                    <a:gd name="connsiteX13" fmla="*/ 182492 w 3886366"/>
                    <a:gd name="connsiteY13" fmla="*/ 596099 h 1004785"/>
                    <a:gd name="connsiteX14" fmla="*/ 38423 w 3886366"/>
                    <a:gd name="connsiteY14" fmla="*/ 607859 h 1004785"/>
                    <a:gd name="connsiteX15" fmla="*/ 200 w 3886366"/>
                    <a:gd name="connsiteY15" fmla="*/ 637261 h 1004785"/>
                    <a:gd name="connsiteX16" fmla="*/ 48973 w 3886366"/>
                    <a:gd name="connsiteY16" fmla="*/ 686371 h 1004785"/>
                    <a:gd name="connsiteX17" fmla="*/ 181174 w 3886366"/>
                    <a:gd name="connsiteY17" fmla="*/ 713126 h 1004785"/>
                    <a:gd name="connsiteX18" fmla="*/ 418724 w 3886366"/>
                    <a:gd name="connsiteY18" fmla="*/ 721355 h 1004785"/>
                    <a:gd name="connsiteX19" fmla="*/ 628578 w 3886366"/>
                    <a:gd name="connsiteY19" fmla="*/ 723415 h 1004785"/>
                    <a:gd name="connsiteX20" fmla="*/ 865222 w 3886366"/>
                    <a:gd name="connsiteY20" fmla="*/ 713416 h 1004785"/>
                    <a:gd name="connsiteX21" fmla="*/ 1150530 w 3886366"/>
                    <a:gd name="connsiteY21" fmla="*/ 704891 h 1004785"/>
                    <a:gd name="connsiteX22" fmla="*/ 1385031 w 3886366"/>
                    <a:gd name="connsiteY22" fmla="*/ 687251 h 1004785"/>
                    <a:gd name="connsiteX23" fmla="*/ 1580100 w 3886366"/>
                    <a:gd name="connsiteY23" fmla="*/ 665492 h 1004785"/>
                    <a:gd name="connsiteX24" fmla="*/ 1693751 w 3886366"/>
                    <a:gd name="connsiteY24" fmla="*/ 658434 h 1004785"/>
                    <a:gd name="connsiteX25" fmla="*/ 1758436 w 3886366"/>
                    <a:gd name="connsiteY25" fmla="*/ 678424 h 1004785"/>
                    <a:gd name="connsiteX26" fmla="*/ 1770196 w 3886366"/>
                    <a:gd name="connsiteY26" fmla="*/ 728407 h 1004785"/>
                    <a:gd name="connsiteX27" fmla="*/ 1758436 w 3886366"/>
                    <a:gd name="connsiteY27" fmla="*/ 772510 h 1004785"/>
                    <a:gd name="connsiteX28" fmla="*/ 1708452 w 3886366"/>
                    <a:gd name="connsiteY28" fmla="*/ 790147 h 1004785"/>
                    <a:gd name="connsiteX29" fmla="*/ 1633327 w 3886366"/>
                    <a:gd name="connsiteY29" fmla="*/ 803964 h 1004785"/>
                    <a:gd name="connsiteX30" fmla="*/ 1421633 w 3886366"/>
                    <a:gd name="connsiteY30" fmla="*/ 824250 h 1004785"/>
                    <a:gd name="connsiteX31" fmla="*/ 1164517 w 3886366"/>
                    <a:gd name="connsiteY31" fmla="*/ 836010 h 1004785"/>
                    <a:gd name="connsiteX32" fmla="*/ 747009 w 3886366"/>
                    <a:gd name="connsiteY32" fmla="*/ 866596 h 1004785"/>
                    <a:gd name="connsiteX33" fmla="*/ 458870 w 3886366"/>
                    <a:gd name="connsiteY33" fmla="*/ 869536 h 1004785"/>
                    <a:gd name="connsiteX34" fmla="*/ 117808 w 3886366"/>
                    <a:gd name="connsiteY34" fmla="*/ 881297 h 1004785"/>
                    <a:gd name="connsiteX35" fmla="*/ 9021 w 3886366"/>
                    <a:gd name="connsiteY35" fmla="*/ 910699 h 1004785"/>
                    <a:gd name="connsiteX36" fmla="*/ 44303 w 3886366"/>
                    <a:gd name="connsiteY36" fmla="*/ 948922 h 1004785"/>
                    <a:gd name="connsiteX37" fmla="*/ 191313 w 3886366"/>
                    <a:gd name="connsiteY37" fmla="*/ 969503 h 1004785"/>
                    <a:gd name="connsiteX38" fmla="*/ 494153 w 3886366"/>
                    <a:gd name="connsiteY38" fmla="*/ 987144 h 1004785"/>
                    <a:gd name="connsiteX39" fmla="*/ 814634 w 3886366"/>
                    <a:gd name="connsiteY39" fmla="*/ 998905 h 1004785"/>
                    <a:gd name="connsiteX40" fmla="*/ 1158636 w 3886366"/>
                    <a:gd name="connsiteY40" fmla="*/ 1001845 h 1004785"/>
                    <a:gd name="connsiteX41" fmla="*/ 1370330 w 3886366"/>
                    <a:gd name="connsiteY41" fmla="*/ 995965 h 1004785"/>
                    <a:gd name="connsiteX42" fmla="*/ 1579084 w 3886366"/>
                    <a:gd name="connsiteY42" fmla="*/ 981264 h 1004785"/>
                    <a:gd name="connsiteX43" fmla="*/ 1729034 w 3886366"/>
                    <a:gd name="connsiteY43" fmla="*/ 963623 h 1004785"/>
                    <a:gd name="connsiteX44" fmla="*/ 1796658 w 3886366"/>
                    <a:gd name="connsiteY44" fmla="*/ 975383 h 1004785"/>
                    <a:gd name="connsiteX45" fmla="*/ 1820180 w 3886366"/>
                    <a:gd name="connsiteY45" fmla="*/ 1004785 h 1004785"/>
                    <a:gd name="connsiteX0" fmla="*/ 3886366 w 3886366"/>
                    <a:gd name="connsiteY0" fmla="*/ 0 h 1004785"/>
                    <a:gd name="connsiteX1" fmla="*/ 3419764 w 3886366"/>
                    <a:gd name="connsiteY1" fmla="*/ 133274 h 1004785"/>
                    <a:gd name="connsiteX2" fmla="*/ 3145352 w 3886366"/>
                    <a:gd name="connsiteY2" fmla="*/ 235822 h 1004785"/>
                    <a:gd name="connsiteX3" fmla="*/ 2918153 w 3886366"/>
                    <a:gd name="connsiteY3" fmla="*/ 343198 h 1004785"/>
                    <a:gd name="connsiteX4" fmla="*/ 2749639 w 3886366"/>
                    <a:gd name="connsiteY4" fmla="*/ 398619 h 1004785"/>
                    <a:gd name="connsiteX5" fmla="*/ 2607340 w 3886366"/>
                    <a:gd name="connsiteY5" fmla="*/ 365310 h 1004785"/>
                    <a:gd name="connsiteX6" fmla="*/ 2453808 w 3886366"/>
                    <a:gd name="connsiteY6" fmla="*/ 278558 h 1004785"/>
                    <a:gd name="connsiteX7" fmla="*/ 2278850 w 3886366"/>
                    <a:gd name="connsiteY7" fmla="*/ 281498 h 1004785"/>
                    <a:gd name="connsiteX8" fmla="*/ 2014232 w 3886366"/>
                    <a:gd name="connsiteY8" fmla="*/ 352063 h 1004785"/>
                    <a:gd name="connsiteX9" fmla="*/ 1726094 w 3886366"/>
                    <a:gd name="connsiteY9" fmla="*/ 437328 h 1004785"/>
                    <a:gd name="connsiteX10" fmla="*/ 1343868 w 3886366"/>
                    <a:gd name="connsiteY10" fmla="*/ 504953 h 1004785"/>
                    <a:gd name="connsiteX11" fmla="*/ 982225 w 3886366"/>
                    <a:gd name="connsiteY11" fmla="*/ 546115 h 1004785"/>
                    <a:gd name="connsiteX12" fmla="*/ 423588 w 3886366"/>
                    <a:gd name="connsiteY12" fmla="*/ 581398 h 1004785"/>
                    <a:gd name="connsiteX13" fmla="*/ 182492 w 3886366"/>
                    <a:gd name="connsiteY13" fmla="*/ 596099 h 1004785"/>
                    <a:gd name="connsiteX14" fmla="*/ 38423 w 3886366"/>
                    <a:gd name="connsiteY14" fmla="*/ 607859 h 1004785"/>
                    <a:gd name="connsiteX15" fmla="*/ 200 w 3886366"/>
                    <a:gd name="connsiteY15" fmla="*/ 637261 h 1004785"/>
                    <a:gd name="connsiteX16" fmla="*/ 48973 w 3886366"/>
                    <a:gd name="connsiteY16" fmla="*/ 686371 h 1004785"/>
                    <a:gd name="connsiteX17" fmla="*/ 181174 w 3886366"/>
                    <a:gd name="connsiteY17" fmla="*/ 713126 h 1004785"/>
                    <a:gd name="connsiteX18" fmla="*/ 418724 w 3886366"/>
                    <a:gd name="connsiteY18" fmla="*/ 721355 h 1004785"/>
                    <a:gd name="connsiteX19" fmla="*/ 628578 w 3886366"/>
                    <a:gd name="connsiteY19" fmla="*/ 723415 h 1004785"/>
                    <a:gd name="connsiteX20" fmla="*/ 865222 w 3886366"/>
                    <a:gd name="connsiteY20" fmla="*/ 713416 h 1004785"/>
                    <a:gd name="connsiteX21" fmla="*/ 1150530 w 3886366"/>
                    <a:gd name="connsiteY21" fmla="*/ 704891 h 1004785"/>
                    <a:gd name="connsiteX22" fmla="*/ 1385031 w 3886366"/>
                    <a:gd name="connsiteY22" fmla="*/ 687251 h 1004785"/>
                    <a:gd name="connsiteX23" fmla="*/ 1580100 w 3886366"/>
                    <a:gd name="connsiteY23" fmla="*/ 665492 h 1004785"/>
                    <a:gd name="connsiteX24" fmla="*/ 1693751 w 3886366"/>
                    <a:gd name="connsiteY24" fmla="*/ 658434 h 1004785"/>
                    <a:gd name="connsiteX25" fmla="*/ 1758436 w 3886366"/>
                    <a:gd name="connsiteY25" fmla="*/ 678424 h 1004785"/>
                    <a:gd name="connsiteX26" fmla="*/ 1770196 w 3886366"/>
                    <a:gd name="connsiteY26" fmla="*/ 728407 h 1004785"/>
                    <a:gd name="connsiteX27" fmla="*/ 1758436 w 3886366"/>
                    <a:gd name="connsiteY27" fmla="*/ 760157 h 1004785"/>
                    <a:gd name="connsiteX28" fmla="*/ 1708452 w 3886366"/>
                    <a:gd name="connsiteY28" fmla="*/ 790147 h 1004785"/>
                    <a:gd name="connsiteX29" fmla="*/ 1633327 w 3886366"/>
                    <a:gd name="connsiteY29" fmla="*/ 803964 h 1004785"/>
                    <a:gd name="connsiteX30" fmla="*/ 1421633 w 3886366"/>
                    <a:gd name="connsiteY30" fmla="*/ 824250 h 1004785"/>
                    <a:gd name="connsiteX31" fmla="*/ 1164517 w 3886366"/>
                    <a:gd name="connsiteY31" fmla="*/ 836010 h 1004785"/>
                    <a:gd name="connsiteX32" fmla="*/ 747009 w 3886366"/>
                    <a:gd name="connsiteY32" fmla="*/ 866596 h 1004785"/>
                    <a:gd name="connsiteX33" fmla="*/ 458870 w 3886366"/>
                    <a:gd name="connsiteY33" fmla="*/ 869536 h 1004785"/>
                    <a:gd name="connsiteX34" fmla="*/ 117808 w 3886366"/>
                    <a:gd name="connsiteY34" fmla="*/ 881297 h 1004785"/>
                    <a:gd name="connsiteX35" fmla="*/ 9021 w 3886366"/>
                    <a:gd name="connsiteY35" fmla="*/ 910699 h 1004785"/>
                    <a:gd name="connsiteX36" fmla="*/ 44303 w 3886366"/>
                    <a:gd name="connsiteY36" fmla="*/ 948922 h 1004785"/>
                    <a:gd name="connsiteX37" fmla="*/ 191313 w 3886366"/>
                    <a:gd name="connsiteY37" fmla="*/ 969503 h 1004785"/>
                    <a:gd name="connsiteX38" fmla="*/ 494153 w 3886366"/>
                    <a:gd name="connsiteY38" fmla="*/ 987144 h 1004785"/>
                    <a:gd name="connsiteX39" fmla="*/ 814634 w 3886366"/>
                    <a:gd name="connsiteY39" fmla="*/ 998905 h 1004785"/>
                    <a:gd name="connsiteX40" fmla="*/ 1158636 w 3886366"/>
                    <a:gd name="connsiteY40" fmla="*/ 1001845 h 1004785"/>
                    <a:gd name="connsiteX41" fmla="*/ 1370330 w 3886366"/>
                    <a:gd name="connsiteY41" fmla="*/ 995965 h 1004785"/>
                    <a:gd name="connsiteX42" fmla="*/ 1579084 w 3886366"/>
                    <a:gd name="connsiteY42" fmla="*/ 981264 h 1004785"/>
                    <a:gd name="connsiteX43" fmla="*/ 1729034 w 3886366"/>
                    <a:gd name="connsiteY43" fmla="*/ 963623 h 1004785"/>
                    <a:gd name="connsiteX44" fmla="*/ 1796658 w 3886366"/>
                    <a:gd name="connsiteY44" fmla="*/ 975383 h 1004785"/>
                    <a:gd name="connsiteX45" fmla="*/ 1820180 w 3886366"/>
                    <a:gd name="connsiteY45" fmla="*/ 1004785 h 1004785"/>
                    <a:gd name="connsiteX0" fmla="*/ 3886366 w 3886366"/>
                    <a:gd name="connsiteY0" fmla="*/ 0 h 1004785"/>
                    <a:gd name="connsiteX1" fmla="*/ 3419764 w 3886366"/>
                    <a:gd name="connsiteY1" fmla="*/ 133274 h 1004785"/>
                    <a:gd name="connsiteX2" fmla="*/ 3145352 w 3886366"/>
                    <a:gd name="connsiteY2" fmla="*/ 235822 h 1004785"/>
                    <a:gd name="connsiteX3" fmla="*/ 2918153 w 3886366"/>
                    <a:gd name="connsiteY3" fmla="*/ 343198 h 1004785"/>
                    <a:gd name="connsiteX4" fmla="*/ 2749639 w 3886366"/>
                    <a:gd name="connsiteY4" fmla="*/ 398619 h 1004785"/>
                    <a:gd name="connsiteX5" fmla="*/ 2607340 w 3886366"/>
                    <a:gd name="connsiteY5" fmla="*/ 365310 h 1004785"/>
                    <a:gd name="connsiteX6" fmla="*/ 2453808 w 3886366"/>
                    <a:gd name="connsiteY6" fmla="*/ 278558 h 1004785"/>
                    <a:gd name="connsiteX7" fmla="*/ 2278850 w 3886366"/>
                    <a:gd name="connsiteY7" fmla="*/ 281498 h 1004785"/>
                    <a:gd name="connsiteX8" fmla="*/ 2014232 w 3886366"/>
                    <a:gd name="connsiteY8" fmla="*/ 352063 h 1004785"/>
                    <a:gd name="connsiteX9" fmla="*/ 1726094 w 3886366"/>
                    <a:gd name="connsiteY9" fmla="*/ 437328 h 1004785"/>
                    <a:gd name="connsiteX10" fmla="*/ 1343868 w 3886366"/>
                    <a:gd name="connsiteY10" fmla="*/ 504953 h 1004785"/>
                    <a:gd name="connsiteX11" fmla="*/ 982225 w 3886366"/>
                    <a:gd name="connsiteY11" fmla="*/ 546115 h 1004785"/>
                    <a:gd name="connsiteX12" fmla="*/ 423588 w 3886366"/>
                    <a:gd name="connsiteY12" fmla="*/ 581398 h 1004785"/>
                    <a:gd name="connsiteX13" fmla="*/ 182492 w 3886366"/>
                    <a:gd name="connsiteY13" fmla="*/ 596099 h 1004785"/>
                    <a:gd name="connsiteX14" fmla="*/ 38423 w 3886366"/>
                    <a:gd name="connsiteY14" fmla="*/ 607859 h 1004785"/>
                    <a:gd name="connsiteX15" fmla="*/ 200 w 3886366"/>
                    <a:gd name="connsiteY15" fmla="*/ 637261 h 1004785"/>
                    <a:gd name="connsiteX16" fmla="*/ 48973 w 3886366"/>
                    <a:gd name="connsiteY16" fmla="*/ 686371 h 1004785"/>
                    <a:gd name="connsiteX17" fmla="*/ 181174 w 3886366"/>
                    <a:gd name="connsiteY17" fmla="*/ 713126 h 1004785"/>
                    <a:gd name="connsiteX18" fmla="*/ 418724 w 3886366"/>
                    <a:gd name="connsiteY18" fmla="*/ 721355 h 1004785"/>
                    <a:gd name="connsiteX19" fmla="*/ 628578 w 3886366"/>
                    <a:gd name="connsiteY19" fmla="*/ 723415 h 1004785"/>
                    <a:gd name="connsiteX20" fmla="*/ 865222 w 3886366"/>
                    <a:gd name="connsiteY20" fmla="*/ 713416 h 1004785"/>
                    <a:gd name="connsiteX21" fmla="*/ 1150530 w 3886366"/>
                    <a:gd name="connsiteY21" fmla="*/ 704891 h 1004785"/>
                    <a:gd name="connsiteX22" fmla="*/ 1385031 w 3886366"/>
                    <a:gd name="connsiteY22" fmla="*/ 687251 h 1004785"/>
                    <a:gd name="connsiteX23" fmla="*/ 1580100 w 3886366"/>
                    <a:gd name="connsiteY23" fmla="*/ 665492 h 1004785"/>
                    <a:gd name="connsiteX24" fmla="*/ 1693751 w 3886366"/>
                    <a:gd name="connsiteY24" fmla="*/ 658434 h 1004785"/>
                    <a:gd name="connsiteX25" fmla="*/ 1758436 w 3886366"/>
                    <a:gd name="connsiteY25" fmla="*/ 678424 h 1004785"/>
                    <a:gd name="connsiteX26" fmla="*/ 1770196 w 3886366"/>
                    <a:gd name="connsiteY26" fmla="*/ 718113 h 1004785"/>
                    <a:gd name="connsiteX27" fmla="*/ 1758436 w 3886366"/>
                    <a:gd name="connsiteY27" fmla="*/ 760157 h 1004785"/>
                    <a:gd name="connsiteX28" fmla="*/ 1708452 w 3886366"/>
                    <a:gd name="connsiteY28" fmla="*/ 790147 h 1004785"/>
                    <a:gd name="connsiteX29" fmla="*/ 1633327 w 3886366"/>
                    <a:gd name="connsiteY29" fmla="*/ 803964 h 1004785"/>
                    <a:gd name="connsiteX30" fmla="*/ 1421633 w 3886366"/>
                    <a:gd name="connsiteY30" fmla="*/ 824250 h 1004785"/>
                    <a:gd name="connsiteX31" fmla="*/ 1164517 w 3886366"/>
                    <a:gd name="connsiteY31" fmla="*/ 836010 h 1004785"/>
                    <a:gd name="connsiteX32" fmla="*/ 747009 w 3886366"/>
                    <a:gd name="connsiteY32" fmla="*/ 866596 h 1004785"/>
                    <a:gd name="connsiteX33" fmla="*/ 458870 w 3886366"/>
                    <a:gd name="connsiteY33" fmla="*/ 869536 h 1004785"/>
                    <a:gd name="connsiteX34" fmla="*/ 117808 w 3886366"/>
                    <a:gd name="connsiteY34" fmla="*/ 881297 h 1004785"/>
                    <a:gd name="connsiteX35" fmla="*/ 9021 w 3886366"/>
                    <a:gd name="connsiteY35" fmla="*/ 910699 h 1004785"/>
                    <a:gd name="connsiteX36" fmla="*/ 44303 w 3886366"/>
                    <a:gd name="connsiteY36" fmla="*/ 948922 h 1004785"/>
                    <a:gd name="connsiteX37" fmla="*/ 191313 w 3886366"/>
                    <a:gd name="connsiteY37" fmla="*/ 969503 h 1004785"/>
                    <a:gd name="connsiteX38" fmla="*/ 494153 w 3886366"/>
                    <a:gd name="connsiteY38" fmla="*/ 987144 h 1004785"/>
                    <a:gd name="connsiteX39" fmla="*/ 814634 w 3886366"/>
                    <a:gd name="connsiteY39" fmla="*/ 998905 h 1004785"/>
                    <a:gd name="connsiteX40" fmla="*/ 1158636 w 3886366"/>
                    <a:gd name="connsiteY40" fmla="*/ 1001845 h 1004785"/>
                    <a:gd name="connsiteX41" fmla="*/ 1370330 w 3886366"/>
                    <a:gd name="connsiteY41" fmla="*/ 995965 h 1004785"/>
                    <a:gd name="connsiteX42" fmla="*/ 1579084 w 3886366"/>
                    <a:gd name="connsiteY42" fmla="*/ 981264 h 1004785"/>
                    <a:gd name="connsiteX43" fmla="*/ 1729034 w 3886366"/>
                    <a:gd name="connsiteY43" fmla="*/ 963623 h 1004785"/>
                    <a:gd name="connsiteX44" fmla="*/ 1796658 w 3886366"/>
                    <a:gd name="connsiteY44" fmla="*/ 975383 h 1004785"/>
                    <a:gd name="connsiteX45" fmla="*/ 1820180 w 3886366"/>
                    <a:gd name="connsiteY45" fmla="*/ 1004785 h 1004785"/>
                    <a:gd name="connsiteX0" fmla="*/ 3886366 w 3886366"/>
                    <a:gd name="connsiteY0" fmla="*/ 0 h 1004785"/>
                    <a:gd name="connsiteX1" fmla="*/ 3419764 w 3886366"/>
                    <a:gd name="connsiteY1" fmla="*/ 133274 h 1004785"/>
                    <a:gd name="connsiteX2" fmla="*/ 3145352 w 3886366"/>
                    <a:gd name="connsiteY2" fmla="*/ 235822 h 1004785"/>
                    <a:gd name="connsiteX3" fmla="*/ 2918153 w 3886366"/>
                    <a:gd name="connsiteY3" fmla="*/ 343198 h 1004785"/>
                    <a:gd name="connsiteX4" fmla="*/ 2749639 w 3886366"/>
                    <a:gd name="connsiteY4" fmla="*/ 398619 h 1004785"/>
                    <a:gd name="connsiteX5" fmla="*/ 2607340 w 3886366"/>
                    <a:gd name="connsiteY5" fmla="*/ 365310 h 1004785"/>
                    <a:gd name="connsiteX6" fmla="*/ 2453808 w 3886366"/>
                    <a:gd name="connsiteY6" fmla="*/ 278558 h 1004785"/>
                    <a:gd name="connsiteX7" fmla="*/ 2278850 w 3886366"/>
                    <a:gd name="connsiteY7" fmla="*/ 281498 h 1004785"/>
                    <a:gd name="connsiteX8" fmla="*/ 2014232 w 3886366"/>
                    <a:gd name="connsiteY8" fmla="*/ 352063 h 1004785"/>
                    <a:gd name="connsiteX9" fmla="*/ 1726094 w 3886366"/>
                    <a:gd name="connsiteY9" fmla="*/ 437328 h 1004785"/>
                    <a:gd name="connsiteX10" fmla="*/ 1343868 w 3886366"/>
                    <a:gd name="connsiteY10" fmla="*/ 504953 h 1004785"/>
                    <a:gd name="connsiteX11" fmla="*/ 982225 w 3886366"/>
                    <a:gd name="connsiteY11" fmla="*/ 546115 h 1004785"/>
                    <a:gd name="connsiteX12" fmla="*/ 423588 w 3886366"/>
                    <a:gd name="connsiteY12" fmla="*/ 581398 h 1004785"/>
                    <a:gd name="connsiteX13" fmla="*/ 182492 w 3886366"/>
                    <a:gd name="connsiteY13" fmla="*/ 596099 h 1004785"/>
                    <a:gd name="connsiteX14" fmla="*/ 38423 w 3886366"/>
                    <a:gd name="connsiteY14" fmla="*/ 607859 h 1004785"/>
                    <a:gd name="connsiteX15" fmla="*/ 200 w 3886366"/>
                    <a:gd name="connsiteY15" fmla="*/ 637261 h 1004785"/>
                    <a:gd name="connsiteX16" fmla="*/ 48973 w 3886366"/>
                    <a:gd name="connsiteY16" fmla="*/ 686371 h 1004785"/>
                    <a:gd name="connsiteX17" fmla="*/ 181174 w 3886366"/>
                    <a:gd name="connsiteY17" fmla="*/ 713126 h 1004785"/>
                    <a:gd name="connsiteX18" fmla="*/ 418724 w 3886366"/>
                    <a:gd name="connsiteY18" fmla="*/ 721355 h 1004785"/>
                    <a:gd name="connsiteX19" fmla="*/ 628578 w 3886366"/>
                    <a:gd name="connsiteY19" fmla="*/ 723415 h 1004785"/>
                    <a:gd name="connsiteX20" fmla="*/ 865222 w 3886366"/>
                    <a:gd name="connsiteY20" fmla="*/ 713416 h 1004785"/>
                    <a:gd name="connsiteX21" fmla="*/ 1150530 w 3886366"/>
                    <a:gd name="connsiteY21" fmla="*/ 704891 h 1004785"/>
                    <a:gd name="connsiteX22" fmla="*/ 1385031 w 3886366"/>
                    <a:gd name="connsiteY22" fmla="*/ 687251 h 1004785"/>
                    <a:gd name="connsiteX23" fmla="*/ 1580100 w 3886366"/>
                    <a:gd name="connsiteY23" fmla="*/ 665492 h 1004785"/>
                    <a:gd name="connsiteX24" fmla="*/ 1693751 w 3886366"/>
                    <a:gd name="connsiteY24" fmla="*/ 666671 h 1004785"/>
                    <a:gd name="connsiteX25" fmla="*/ 1758436 w 3886366"/>
                    <a:gd name="connsiteY25" fmla="*/ 678424 h 1004785"/>
                    <a:gd name="connsiteX26" fmla="*/ 1770196 w 3886366"/>
                    <a:gd name="connsiteY26" fmla="*/ 718113 h 1004785"/>
                    <a:gd name="connsiteX27" fmla="*/ 1758436 w 3886366"/>
                    <a:gd name="connsiteY27" fmla="*/ 760157 h 1004785"/>
                    <a:gd name="connsiteX28" fmla="*/ 1708452 w 3886366"/>
                    <a:gd name="connsiteY28" fmla="*/ 790147 h 1004785"/>
                    <a:gd name="connsiteX29" fmla="*/ 1633327 w 3886366"/>
                    <a:gd name="connsiteY29" fmla="*/ 803964 h 1004785"/>
                    <a:gd name="connsiteX30" fmla="*/ 1421633 w 3886366"/>
                    <a:gd name="connsiteY30" fmla="*/ 824250 h 1004785"/>
                    <a:gd name="connsiteX31" fmla="*/ 1164517 w 3886366"/>
                    <a:gd name="connsiteY31" fmla="*/ 836010 h 1004785"/>
                    <a:gd name="connsiteX32" fmla="*/ 747009 w 3886366"/>
                    <a:gd name="connsiteY32" fmla="*/ 866596 h 1004785"/>
                    <a:gd name="connsiteX33" fmla="*/ 458870 w 3886366"/>
                    <a:gd name="connsiteY33" fmla="*/ 869536 h 1004785"/>
                    <a:gd name="connsiteX34" fmla="*/ 117808 w 3886366"/>
                    <a:gd name="connsiteY34" fmla="*/ 881297 h 1004785"/>
                    <a:gd name="connsiteX35" fmla="*/ 9021 w 3886366"/>
                    <a:gd name="connsiteY35" fmla="*/ 910699 h 1004785"/>
                    <a:gd name="connsiteX36" fmla="*/ 44303 w 3886366"/>
                    <a:gd name="connsiteY36" fmla="*/ 948922 h 1004785"/>
                    <a:gd name="connsiteX37" fmla="*/ 191313 w 3886366"/>
                    <a:gd name="connsiteY37" fmla="*/ 969503 h 1004785"/>
                    <a:gd name="connsiteX38" fmla="*/ 494153 w 3886366"/>
                    <a:gd name="connsiteY38" fmla="*/ 987144 h 1004785"/>
                    <a:gd name="connsiteX39" fmla="*/ 814634 w 3886366"/>
                    <a:gd name="connsiteY39" fmla="*/ 998905 h 1004785"/>
                    <a:gd name="connsiteX40" fmla="*/ 1158636 w 3886366"/>
                    <a:gd name="connsiteY40" fmla="*/ 1001845 h 1004785"/>
                    <a:gd name="connsiteX41" fmla="*/ 1370330 w 3886366"/>
                    <a:gd name="connsiteY41" fmla="*/ 995965 h 1004785"/>
                    <a:gd name="connsiteX42" fmla="*/ 1579084 w 3886366"/>
                    <a:gd name="connsiteY42" fmla="*/ 981264 h 1004785"/>
                    <a:gd name="connsiteX43" fmla="*/ 1729034 w 3886366"/>
                    <a:gd name="connsiteY43" fmla="*/ 963623 h 1004785"/>
                    <a:gd name="connsiteX44" fmla="*/ 1796658 w 3886366"/>
                    <a:gd name="connsiteY44" fmla="*/ 975383 h 1004785"/>
                    <a:gd name="connsiteX45" fmla="*/ 1820180 w 3886366"/>
                    <a:gd name="connsiteY45" fmla="*/ 1004785 h 1004785"/>
                    <a:gd name="connsiteX0" fmla="*/ 3886366 w 3886366"/>
                    <a:gd name="connsiteY0" fmla="*/ 0 h 1004785"/>
                    <a:gd name="connsiteX1" fmla="*/ 3419764 w 3886366"/>
                    <a:gd name="connsiteY1" fmla="*/ 133274 h 1004785"/>
                    <a:gd name="connsiteX2" fmla="*/ 3145352 w 3886366"/>
                    <a:gd name="connsiteY2" fmla="*/ 235822 h 1004785"/>
                    <a:gd name="connsiteX3" fmla="*/ 2918153 w 3886366"/>
                    <a:gd name="connsiteY3" fmla="*/ 343198 h 1004785"/>
                    <a:gd name="connsiteX4" fmla="*/ 2749639 w 3886366"/>
                    <a:gd name="connsiteY4" fmla="*/ 398619 h 1004785"/>
                    <a:gd name="connsiteX5" fmla="*/ 2607340 w 3886366"/>
                    <a:gd name="connsiteY5" fmla="*/ 365310 h 1004785"/>
                    <a:gd name="connsiteX6" fmla="*/ 2453808 w 3886366"/>
                    <a:gd name="connsiteY6" fmla="*/ 278558 h 1004785"/>
                    <a:gd name="connsiteX7" fmla="*/ 2278850 w 3886366"/>
                    <a:gd name="connsiteY7" fmla="*/ 281498 h 1004785"/>
                    <a:gd name="connsiteX8" fmla="*/ 2014232 w 3886366"/>
                    <a:gd name="connsiteY8" fmla="*/ 352063 h 1004785"/>
                    <a:gd name="connsiteX9" fmla="*/ 1726094 w 3886366"/>
                    <a:gd name="connsiteY9" fmla="*/ 437328 h 1004785"/>
                    <a:gd name="connsiteX10" fmla="*/ 1343868 w 3886366"/>
                    <a:gd name="connsiteY10" fmla="*/ 504953 h 1004785"/>
                    <a:gd name="connsiteX11" fmla="*/ 982225 w 3886366"/>
                    <a:gd name="connsiteY11" fmla="*/ 546115 h 1004785"/>
                    <a:gd name="connsiteX12" fmla="*/ 423588 w 3886366"/>
                    <a:gd name="connsiteY12" fmla="*/ 581398 h 1004785"/>
                    <a:gd name="connsiteX13" fmla="*/ 182492 w 3886366"/>
                    <a:gd name="connsiteY13" fmla="*/ 596099 h 1004785"/>
                    <a:gd name="connsiteX14" fmla="*/ 38423 w 3886366"/>
                    <a:gd name="connsiteY14" fmla="*/ 607859 h 1004785"/>
                    <a:gd name="connsiteX15" fmla="*/ 200 w 3886366"/>
                    <a:gd name="connsiteY15" fmla="*/ 637261 h 1004785"/>
                    <a:gd name="connsiteX16" fmla="*/ 48973 w 3886366"/>
                    <a:gd name="connsiteY16" fmla="*/ 686371 h 1004785"/>
                    <a:gd name="connsiteX17" fmla="*/ 181174 w 3886366"/>
                    <a:gd name="connsiteY17" fmla="*/ 713126 h 1004785"/>
                    <a:gd name="connsiteX18" fmla="*/ 418724 w 3886366"/>
                    <a:gd name="connsiteY18" fmla="*/ 721355 h 1004785"/>
                    <a:gd name="connsiteX19" fmla="*/ 628578 w 3886366"/>
                    <a:gd name="connsiteY19" fmla="*/ 723415 h 1004785"/>
                    <a:gd name="connsiteX20" fmla="*/ 865222 w 3886366"/>
                    <a:gd name="connsiteY20" fmla="*/ 713416 h 1004785"/>
                    <a:gd name="connsiteX21" fmla="*/ 1150530 w 3886366"/>
                    <a:gd name="connsiteY21" fmla="*/ 704891 h 1004785"/>
                    <a:gd name="connsiteX22" fmla="*/ 1385031 w 3886366"/>
                    <a:gd name="connsiteY22" fmla="*/ 687251 h 1004785"/>
                    <a:gd name="connsiteX23" fmla="*/ 1576858 w 3886366"/>
                    <a:gd name="connsiteY23" fmla="*/ 673727 h 1004785"/>
                    <a:gd name="connsiteX24" fmla="*/ 1693751 w 3886366"/>
                    <a:gd name="connsiteY24" fmla="*/ 666671 h 1004785"/>
                    <a:gd name="connsiteX25" fmla="*/ 1758436 w 3886366"/>
                    <a:gd name="connsiteY25" fmla="*/ 678424 h 1004785"/>
                    <a:gd name="connsiteX26" fmla="*/ 1770196 w 3886366"/>
                    <a:gd name="connsiteY26" fmla="*/ 718113 h 1004785"/>
                    <a:gd name="connsiteX27" fmla="*/ 1758436 w 3886366"/>
                    <a:gd name="connsiteY27" fmla="*/ 760157 h 1004785"/>
                    <a:gd name="connsiteX28" fmla="*/ 1708452 w 3886366"/>
                    <a:gd name="connsiteY28" fmla="*/ 790147 h 1004785"/>
                    <a:gd name="connsiteX29" fmla="*/ 1633327 w 3886366"/>
                    <a:gd name="connsiteY29" fmla="*/ 803964 h 1004785"/>
                    <a:gd name="connsiteX30" fmla="*/ 1421633 w 3886366"/>
                    <a:gd name="connsiteY30" fmla="*/ 824250 h 1004785"/>
                    <a:gd name="connsiteX31" fmla="*/ 1164517 w 3886366"/>
                    <a:gd name="connsiteY31" fmla="*/ 836010 h 1004785"/>
                    <a:gd name="connsiteX32" fmla="*/ 747009 w 3886366"/>
                    <a:gd name="connsiteY32" fmla="*/ 866596 h 1004785"/>
                    <a:gd name="connsiteX33" fmla="*/ 458870 w 3886366"/>
                    <a:gd name="connsiteY33" fmla="*/ 869536 h 1004785"/>
                    <a:gd name="connsiteX34" fmla="*/ 117808 w 3886366"/>
                    <a:gd name="connsiteY34" fmla="*/ 881297 h 1004785"/>
                    <a:gd name="connsiteX35" fmla="*/ 9021 w 3886366"/>
                    <a:gd name="connsiteY35" fmla="*/ 910699 h 1004785"/>
                    <a:gd name="connsiteX36" fmla="*/ 44303 w 3886366"/>
                    <a:gd name="connsiteY36" fmla="*/ 948922 h 1004785"/>
                    <a:gd name="connsiteX37" fmla="*/ 191313 w 3886366"/>
                    <a:gd name="connsiteY37" fmla="*/ 969503 h 1004785"/>
                    <a:gd name="connsiteX38" fmla="*/ 494153 w 3886366"/>
                    <a:gd name="connsiteY38" fmla="*/ 987144 h 1004785"/>
                    <a:gd name="connsiteX39" fmla="*/ 814634 w 3886366"/>
                    <a:gd name="connsiteY39" fmla="*/ 998905 h 1004785"/>
                    <a:gd name="connsiteX40" fmla="*/ 1158636 w 3886366"/>
                    <a:gd name="connsiteY40" fmla="*/ 1001845 h 1004785"/>
                    <a:gd name="connsiteX41" fmla="*/ 1370330 w 3886366"/>
                    <a:gd name="connsiteY41" fmla="*/ 995965 h 1004785"/>
                    <a:gd name="connsiteX42" fmla="*/ 1579084 w 3886366"/>
                    <a:gd name="connsiteY42" fmla="*/ 981264 h 1004785"/>
                    <a:gd name="connsiteX43" fmla="*/ 1729034 w 3886366"/>
                    <a:gd name="connsiteY43" fmla="*/ 963623 h 1004785"/>
                    <a:gd name="connsiteX44" fmla="*/ 1796658 w 3886366"/>
                    <a:gd name="connsiteY44" fmla="*/ 975383 h 1004785"/>
                    <a:gd name="connsiteX45" fmla="*/ 1820180 w 3886366"/>
                    <a:gd name="connsiteY45" fmla="*/ 1004785 h 1004785"/>
                    <a:gd name="connsiteX0" fmla="*/ 3886366 w 3886366"/>
                    <a:gd name="connsiteY0" fmla="*/ 0 h 1004785"/>
                    <a:gd name="connsiteX1" fmla="*/ 3419764 w 3886366"/>
                    <a:gd name="connsiteY1" fmla="*/ 133274 h 1004785"/>
                    <a:gd name="connsiteX2" fmla="*/ 3145352 w 3886366"/>
                    <a:gd name="connsiteY2" fmla="*/ 235822 h 1004785"/>
                    <a:gd name="connsiteX3" fmla="*/ 2918153 w 3886366"/>
                    <a:gd name="connsiteY3" fmla="*/ 343198 h 1004785"/>
                    <a:gd name="connsiteX4" fmla="*/ 2749639 w 3886366"/>
                    <a:gd name="connsiteY4" fmla="*/ 398619 h 1004785"/>
                    <a:gd name="connsiteX5" fmla="*/ 2607340 w 3886366"/>
                    <a:gd name="connsiteY5" fmla="*/ 365310 h 1004785"/>
                    <a:gd name="connsiteX6" fmla="*/ 2453808 w 3886366"/>
                    <a:gd name="connsiteY6" fmla="*/ 278558 h 1004785"/>
                    <a:gd name="connsiteX7" fmla="*/ 2278850 w 3886366"/>
                    <a:gd name="connsiteY7" fmla="*/ 281498 h 1004785"/>
                    <a:gd name="connsiteX8" fmla="*/ 2014232 w 3886366"/>
                    <a:gd name="connsiteY8" fmla="*/ 352063 h 1004785"/>
                    <a:gd name="connsiteX9" fmla="*/ 1726094 w 3886366"/>
                    <a:gd name="connsiteY9" fmla="*/ 437328 h 1004785"/>
                    <a:gd name="connsiteX10" fmla="*/ 1343868 w 3886366"/>
                    <a:gd name="connsiteY10" fmla="*/ 504953 h 1004785"/>
                    <a:gd name="connsiteX11" fmla="*/ 982225 w 3886366"/>
                    <a:gd name="connsiteY11" fmla="*/ 546115 h 1004785"/>
                    <a:gd name="connsiteX12" fmla="*/ 423588 w 3886366"/>
                    <a:gd name="connsiteY12" fmla="*/ 581398 h 1004785"/>
                    <a:gd name="connsiteX13" fmla="*/ 182492 w 3886366"/>
                    <a:gd name="connsiteY13" fmla="*/ 596099 h 1004785"/>
                    <a:gd name="connsiteX14" fmla="*/ 38423 w 3886366"/>
                    <a:gd name="connsiteY14" fmla="*/ 607859 h 1004785"/>
                    <a:gd name="connsiteX15" fmla="*/ 200 w 3886366"/>
                    <a:gd name="connsiteY15" fmla="*/ 637261 h 1004785"/>
                    <a:gd name="connsiteX16" fmla="*/ 48973 w 3886366"/>
                    <a:gd name="connsiteY16" fmla="*/ 686371 h 1004785"/>
                    <a:gd name="connsiteX17" fmla="*/ 181174 w 3886366"/>
                    <a:gd name="connsiteY17" fmla="*/ 713126 h 1004785"/>
                    <a:gd name="connsiteX18" fmla="*/ 418724 w 3886366"/>
                    <a:gd name="connsiteY18" fmla="*/ 721355 h 1004785"/>
                    <a:gd name="connsiteX19" fmla="*/ 628578 w 3886366"/>
                    <a:gd name="connsiteY19" fmla="*/ 723415 h 1004785"/>
                    <a:gd name="connsiteX20" fmla="*/ 865222 w 3886366"/>
                    <a:gd name="connsiteY20" fmla="*/ 713416 h 1004785"/>
                    <a:gd name="connsiteX21" fmla="*/ 1150530 w 3886366"/>
                    <a:gd name="connsiteY21" fmla="*/ 704891 h 1004785"/>
                    <a:gd name="connsiteX22" fmla="*/ 1385031 w 3886366"/>
                    <a:gd name="connsiteY22" fmla="*/ 687251 h 1004785"/>
                    <a:gd name="connsiteX23" fmla="*/ 1576858 w 3886366"/>
                    <a:gd name="connsiteY23" fmla="*/ 673727 h 1004785"/>
                    <a:gd name="connsiteX24" fmla="*/ 1693751 w 3886366"/>
                    <a:gd name="connsiteY24" fmla="*/ 666671 h 1004785"/>
                    <a:gd name="connsiteX25" fmla="*/ 1758436 w 3886366"/>
                    <a:gd name="connsiteY25" fmla="*/ 678424 h 1004785"/>
                    <a:gd name="connsiteX26" fmla="*/ 1770196 w 3886366"/>
                    <a:gd name="connsiteY26" fmla="*/ 718113 h 1004785"/>
                    <a:gd name="connsiteX27" fmla="*/ 1758436 w 3886366"/>
                    <a:gd name="connsiteY27" fmla="*/ 760157 h 1004785"/>
                    <a:gd name="connsiteX28" fmla="*/ 1708452 w 3886366"/>
                    <a:gd name="connsiteY28" fmla="*/ 790147 h 1004785"/>
                    <a:gd name="connsiteX29" fmla="*/ 1633327 w 3886366"/>
                    <a:gd name="connsiteY29" fmla="*/ 803964 h 1004785"/>
                    <a:gd name="connsiteX30" fmla="*/ 1421633 w 3886366"/>
                    <a:gd name="connsiteY30" fmla="*/ 824250 h 1004785"/>
                    <a:gd name="connsiteX31" fmla="*/ 1164517 w 3886366"/>
                    <a:gd name="connsiteY31" fmla="*/ 836010 h 1004785"/>
                    <a:gd name="connsiteX32" fmla="*/ 751873 w 3886366"/>
                    <a:gd name="connsiteY32" fmla="*/ 850127 h 1004785"/>
                    <a:gd name="connsiteX33" fmla="*/ 458870 w 3886366"/>
                    <a:gd name="connsiteY33" fmla="*/ 869536 h 1004785"/>
                    <a:gd name="connsiteX34" fmla="*/ 117808 w 3886366"/>
                    <a:gd name="connsiteY34" fmla="*/ 881297 h 1004785"/>
                    <a:gd name="connsiteX35" fmla="*/ 9021 w 3886366"/>
                    <a:gd name="connsiteY35" fmla="*/ 910699 h 1004785"/>
                    <a:gd name="connsiteX36" fmla="*/ 44303 w 3886366"/>
                    <a:gd name="connsiteY36" fmla="*/ 948922 h 1004785"/>
                    <a:gd name="connsiteX37" fmla="*/ 191313 w 3886366"/>
                    <a:gd name="connsiteY37" fmla="*/ 969503 h 1004785"/>
                    <a:gd name="connsiteX38" fmla="*/ 494153 w 3886366"/>
                    <a:gd name="connsiteY38" fmla="*/ 987144 h 1004785"/>
                    <a:gd name="connsiteX39" fmla="*/ 814634 w 3886366"/>
                    <a:gd name="connsiteY39" fmla="*/ 998905 h 1004785"/>
                    <a:gd name="connsiteX40" fmla="*/ 1158636 w 3886366"/>
                    <a:gd name="connsiteY40" fmla="*/ 1001845 h 1004785"/>
                    <a:gd name="connsiteX41" fmla="*/ 1370330 w 3886366"/>
                    <a:gd name="connsiteY41" fmla="*/ 995965 h 1004785"/>
                    <a:gd name="connsiteX42" fmla="*/ 1579084 w 3886366"/>
                    <a:gd name="connsiteY42" fmla="*/ 981264 h 1004785"/>
                    <a:gd name="connsiteX43" fmla="*/ 1729034 w 3886366"/>
                    <a:gd name="connsiteY43" fmla="*/ 963623 h 1004785"/>
                    <a:gd name="connsiteX44" fmla="*/ 1796658 w 3886366"/>
                    <a:gd name="connsiteY44" fmla="*/ 975383 h 1004785"/>
                    <a:gd name="connsiteX45" fmla="*/ 1820180 w 3886366"/>
                    <a:gd name="connsiteY45" fmla="*/ 1004785 h 1004785"/>
                    <a:gd name="connsiteX0" fmla="*/ 3886366 w 3886366"/>
                    <a:gd name="connsiteY0" fmla="*/ 0 h 1004785"/>
                    <a:gd name="connsiteX1" fmla="*/ 3419764 w 3886366"/>
                    <a:gd name="connsiteY1" fmla="*/ 133274 h 1004785"/>
                    <a:gd name="connsiteX2" fmla="*/ 3145352 w 3886366"/>
                    <a:gd name="connsiteY2" fmla="*/ 235822 h 1004785"/>
                    <a:gd name="connsiteX3" fmla="*/ 2918153 w 3886366"/>
                    <a:gd name="connsiteY3" fmla="*/ 343198 h 1004785"/>
                    <a:gd name="connsiteX4" fmla="*/ 2749639 w 3886366"/>
                    <a:gd name="connsiteY4" fmla="*/ 398619 h 1004785"/>
                    <a:gd name="connsiteX5" fmla="*/ 2607340 w 3886366"/>
                    <a:gd name="connsiteY5" fmla="*/ 365310 h 1004785"/>
                    <a:gd name="connsiteX6" fmla="*/ 2453808 w 3886366"/>
                    <a:gd name="connsiteY6" fmla="*/ 278558 h 1004785"/>
                    <a:gd name="connsiteX7" fmla="*/ 2278850 w 3886366"/>
                    <a:gd name="connsiteY7" fmla="*/ 281498 h 1004785"/>
                    <a:gd name="connsiteX8" fmla="*/ 2014232 w 3886366"/>
                    <a:gd name="connsiteY8" fmla="*/ 352063 h 1004785"/>
                    <a:gd name="connsiteX9" fmla="*/ 1726094 w 3886366"/>
                    <a:gd name="connsiteY9" fmla="*/ 437328 h 1004785"/>
                    <a:gd name="connsiteX10" fmla="*/ 1343868 w 3886366"/>
                    <a:gd name="connsiteY10" fmla="*/ 504953 h 1004785"/>
                    <a:gd name="connsiteX11" fmla="*/ 982225 w 3886366"/>
                    <a:gd name="connsiteY11" fmla="*/ 546115 h 1004785"/>
                    <a:gd name="connsiteX12" fmla="*/ 423588 w 3886366"/>
                    <a:gd name="connsiteY12" fmla="*/ 581398 h 1004785"/>
                    <a:gd name="connsiteX13" fmla="*/ 182492 w 3886366"/>
                    <a:gd name="connsiteY13" fmla="*/ 596099 h 1004785"/>
                    <a:gd name="connsiteX14" fmla="*/ 38423 w 3886366"/>
                    <a:gd name="connsiteY14" fmla="*/ 607859 h 1004785"/>
                    <a:gd name="connsiteX15" fmla="*/ 200 w 3886366"/>
                    <a:gd name="connsiteY15" fmla="*/ 637261 h 1004785"/>
                    <a:gd name="connsiteX16" fmla="*/ 48973 w 3886366"/>
                    <a:gd name="connsiteY16" fmla="*/ 686371 h 1004785"/>
                    <a:gd name="connsiteX17" fmla="*/ 181174 w 3886366"/>
                    <a:gd name="connsiteY17" fmla="*/ 713126 h 1004785"/>
                    <a:gd name="connsiteX18" fmla="*/ 418724 w 3886366"/>
                    <a:gd name="connsiteY18" fmla="*/ 721355 h 1004785"/>
                    <a:gd name="connsiteX19" fmla="*/ 628578 w 3886366"/>
                    <a:gd name="connsiteY19" fmla="*/ 723415 h 1004785"/>
                    <a:gd name="connsiteX20" fmla="*/ 865222 w 3886366"/>
                    <a:gd name="connsiteY20" fmla="*/ 713416 h 1004785"/>
                    <a:gd name="connsiteX21" fmla="*/ 1150530 w 3886366"/>
                    <a:gd name="connsiteY21" fmla="*/ 704891 h 1004785"/>
                    <a:gd name="connsiteX22" fmla="*/ 1385031 w 3886366"/>
                    <a:gd name="connsiteY22" fmla="*/ 687251 h 1004785"/>
                    <a:gd name="connsiteX23" fmla="*/ 1576858 w 3886366"/>
                    <a:gd name="connsiteY23" fmla="*/ 673727 h 1004785"/>
                    <a:gd name="connsiteX24" fmla="*/ 1693751 w 3886366"/>
                    <a:gd name="connsiteY24" fmla="*/ 666671 h 1004785"/>
                    <a:gd name="connsiteX25" fmla="*/ 1758436 w 3886366"/>
                    <a:gd name="connsiteY25" fmla="*/ 678424 h 1004785"/>
                    <a:gd name="connsiteX26" fmla="*/ 1770196 w 3886366"/>
                    <a:gd name="connsiteY26" fmla="*/ 718113 h 1004785"/>
                    <a:gd name="connsiteX27" fmla="*/ 1758436 w 3886366"/>
                    <a:gd name="connsiteY27" fmla="*/ 760157 h 1004785"/>
                    <a:gd name="connsiteX28" fmla="*/ 1708452 w 3886366"/>
                    <a:gd name="connsiteY28" fmla="*/ 790147 h 1004785"/>
                    <a:gd name="connsiteX29" fmla="*/ 1633327 w 3886366"/>
                    <a:gd name="connsiteY29" fmla="*/ 803964 h 1004785"/>
                    <a:gd name="connsiteX30" fmla="*/ 1421633 w 3886366"/>
                    <a:gd name="connsiteY30" fmla="*/ 824250 h 1004785"/>
                    <a:gd name="connsiteX31" fmla="*/ 1164517 w 3886366"/>
                    <a:gd name="connsiteY31" fmla="*/ 836010 h 1004785"/>
                    <a:gd name="connsiteX32" fmla="*/ 751873 w 3886366"/>
                    <a:gd name="connsiteY32" fmla="*/ 850127 h 1004785"/>
                    <a:gd name="connsiteX33" fmla="*/ 458870 w 3886366"/>
                    <a:gd name="connsiteY33" fmla="*/ 853066 h 1004785"/>
                    <a:gd name="connsiteX34" fmla="*/ 117808 w 3886366"/>
                    <a:gd name="connsiteY34" fmla="*/ 881297 h 1004785"/>
                    <a:gd name="connsiteX35" fmla="*/ 9021 w 3886366"/>
                    <a:gd name="connsiteY35" fmla="*/ 910699 h 1004785"/>
                    <a:gd name="connsiteX36" fmla="*/ 44303 w 3886366"/>
                    <a:gd name="connsiteY36" fmla="*/ 948922 h 1004785"/>
                    <a:gd name="connsiteX37" fmla="*/ 191313 w 3886366"/>
                    <a:gd name="connsiteY37" fmla="*/ 969503 h 1004785"/>
                    <a:gd name="connsiteX38" fmla="*/ 494153 w 3886366"/>
                    <a:gd name="connsiteY38" fmla="*/ 987144 h 1004785"/>
                    <a:gd name="connsiteX39" fmla="*/ 814634 w 3886366"/>
                    <a:gd name="connsiteY39" fmla="*/ 998905 h 1004785"/>
                    <a:gd name="connsiteX40" fmla="*/ 1158636 w 3886366"/>
                    <a:gd name="connsiteY40" fmla="*/ 1001845 h 1004785"/>
                    <a:gd name="connsiteX41" fmla="*/ 1370330 w 3886366"/>
                    <a:gd name="connsiteY41" fmla="*/ 995965 h 1004785"/>
                    <a:gd name="connsiteX42" fmla="*/ 1579084 w 3886366"/>
                    <a:gd name="connsiteY42" fmla="*/ 981264 h 1004785"/>
                    <a:gd name="connsiteX43" fmla="*/ 1729034 w 3886366"/>
                    <a:gd name="connsiteY43" fmla="*/ 963623 h 1004785"/>
                    <a:gd name="connsiteX44" fmla="*/ 1796658 w 3886366"/>
                    <a:gd name="connsiteY44" fmla="*/ 975383 h 1004785"/>
                    <a:gd name="connsiteX45" fmla="*/ 1820180 w 3886366"/>
                    <a:gd name="connsiteY45" fmla="*/ 1004785 h 1004785"/>
                    <a:gd name="connsiteX0" fmla="*/ 3886366 w 3886366"/>
                    <a:gd name="connsiteY0" fmla="*/ 0 h 1004785"/>
                    <a:gd name="connsiteX1" fmla="*/ 3419764 w 3886366"/>
                    <a:gd name="connsiteY1" fmla="*/ 133274 h 1004785"/>
                    <a:gd name="connsiteX2" fmla="*/ 3145352 w 3886366"/>
                    <a:gd name="connsiteY2" fmla="*/ 235822 h 1004785"/>
                    <a:gd name="connsiteX3" fmla="*/ 2918153 w 3886366"/>
                    <a:gd name="connsiteY3" fmla="*/ 343198 h 1004785"/>
                    <a:gd name="connsiteX4" fmla="*/ 2749639 w 3886366"/>
                    <a:gd name="connsiteY4" fmla="*/ 398619 h 1004785"/>
                    <a:gd name="connsiteX5" fmla="*/ 2607340 w 3886366"/>
                    <a:gd name="connsiteY5" fmla="*/ 365310 h 1004785"/>
                    <a:gd name="connsiteX6" fmla="*/ 2453808 w 3886366"/>
                    <a:gd name="connsiteY6" fmla="*/ 278558 h 1004785"/>
                    <a:gd name="connsiteX7" fmla="*/ 2278850 w 3886366"/>
                    <a:gd name="connsiteY7" fmla="*/ 281498 h 1004785"/>
                    <a:gd name="connsiteX8" fmla="*/ 2014232 w 3886366"/>
                    <a:gd name="connsiteY8" fmla="*/ 352063 h 1004785"/>
                    <a:gd name="connsiteX9" fmla="*/ 1726094 w 3886366"/>
                    <a:gd name="connsiteY9" fmla="*/ 437328 h 1004785"/>
                    <a:gd name="connsiteX10" fmla="*/ 1343868 w 3886366"/>
                    <a:gd name="connsiteY10" fmla="*/ 504953 h 1004785"/>
                    <a:gd name="connsiteX11" fmla="*/ 982225 w 3886366"/>
                    <a:gd name="connsiteY11" fmla="*/ 546115 h 1004785"/>
                    <a:gd name="connsiteX12" fmla="*/ 423588 w 3886366"/>
                    <a:gd name="connsiteY12" fmla="*/ 581398 h 1004785"/>
                    <a:gd name="connsiteX13" fmla="*/ 182492 w 3886366"/>
                    <a:gd name="connsiteY13" fmla="*/ 596099 h 1004785"/>
                    <a:gd name="connsiteX14" fmla="*/ 38423 w 3886366"/>
                    <a:gd name="connsiteY14" fmla="*/ 607859 h 1004785"/>
                    <a:gd name="connsiteX15" fmla="*/ 200 w 3886366"/>
                    <a:gd name="connsiteY15" fmla="*/ 637261 h 1004785"/>
                    <a:gd name="connsiteX16" fmla="*/ 48973 w 3886366"/>
                    <a:gd name="connsiteY16" fmla="*/ 686371 h 1004785"/>
                    <a:gd name="connsiteX17" fmla="*/ 181174 w 3886366"/>
                    <a:gd name="connsiteY17" fmla="*/ 713126 h 1004785"/>
                    <a:gd name="connsiteX18" fmla="*/ 418724 w 3886366"/>
                    <a:gd name="connsiteY18" fmla="*/ 721355 h 1004785"/>
                    <a:gd name="connsiteX19" fmla="*/ 628578 w 3886366"/>
                    <a:gd name="connsiteY19" fmla="*/ 723415 h 1004785"/>
                    <a:gd name="connsiteX20" fmla="*/ 865222 w 3886366"/>
                    <a:gd name="connsiteY20" fmla="*/ 713416 h 1004785"/>
                    <a:gd name="connsiteX21" fmla="*/ 1150530 w 3886366"/>
                    <a:gd name="connsiteY21" fmla="*/ 704891 h 1004785"/>
                    <a:gd name="connsiteX22" fmla="*/ 1385031 w 3886366"/>
                    <a:gd name="connsiteY22" fmla="*/ 687251 h 1004785"/>
                    <a:gd name="connsiteX23" fmla="*/ 1576858 w 3886366"/>
                    <a:gd name="connsiteY23" fmla="*/ 673727 h 1004785"/>
                    <a:gd name="connsiteX24" fmla="*/ 1693751 w 3886366"/>
                    <a:gd name="connsiteY24" fmla="*/ 666671 h 1004785"/>
                    <a:gd name="connsiteX25" fmla="*/ 1758436 w 3886366"/>
                    <a:gd name="connsiteY25" fmla="*/ 678424 h 1004785"/>
                    <a:gd name="connsiteX26" fmla="*/ 1770196 w 3886366"/>
                    <a:gd name="connsiteY26" fmla="*/ 718113 h 1004785"/>
                    <a:gd name="connsiteX27" fmla="*/ 1758436 w 3886366"/>
                    <a:gd name="connsiteY27" fmla="*/ 760157 h 1004785"/>
                    <a:gd name="connsiteX28" fmla="*/ 1708452 w 3886366"/>
                    <a:gd name="connsiteY28" fmla="*/ 790147 h 1004785"/>
                    <a:gd name="connsiteX29" fmla="*/ 1633327 w 3886366"/>
                    <a:gd name="connsiteY29" fmla="*/ 803964 h 1004785"/>
                    <a:gd name="connsiteX30" fmla="*/ 1421633 w 3886366"/>
                    <a:gd name="connsiteY30" fmla="*/ 824250 h 1004785"/>
                    <a:gd name="connsiteX31" fmla="*/ 1164517 w 3886366"/>
                    <a:gd name="connsiteY31" fmla="*/ 836010 h 1004785"/>
                    <a:gd name="connsiteX32" fmla="*/ 751873 w 3886366"/>
                    <a:gd name="connsiteY32" fmla="*/ 850127 h 1004785"/>
                    <a:gd name="connsiteX33" fmla="*/ 458870 w 3886366"/>
                    <a:gd name="connsiteY33" fmla="*/ 853066 h 1004785"/>
                    <a:gd name="connsiteX34" fmla="*/ 117808 w 3886366"/>
                    <a:gd name="connsiteY34" fmla="*/ 862769 h 1004785"/>
                    <a:gd name="connsiteX35" fmla="*/ 9021 w 3886366"/>
                    <a:gd name="connsiteY35" fmla="*/ 910699 h 1004785"/>
                    <a:gd name="connsiteX36" fmla="*/ 44303 w 3886366"/>
                    <a:gd name="connsiteY36" fmla="*/ 948922 h 1004785"/>
                    <a:gd name="connsiteX37" fmla="*/ 191313 w 3886366"/>
                    <a:gd name="connsiteY37" fmla="*/ 969503 h 1004785"/>
                    <a:gd name="connsiteX38" fmla="*/ 494153 w 3886366"/>
                    <a:gd name="connsiteY38" fmla="*/ 987144 h 1004785"/>
                    <a:gd name="connsiteX39" fmla="*/ 814634 w 3886366"/>
                    <a:gd name="connsiteY39" fmla="*/ 998905 h 1004785"/>
                    <a:gd name="connsiteX40" fmla="*/ 1158636 w 3886366"/>
                    <a:gd name="connsiteY40" fmla="*/ 1001845 h 1004785"/>
                    <a:gd name="connsiteX41" fmla="*/ 1370330 w 3886366"/>
                    <a:gd name="connsiteY41" fmla="*/ 995965 h 1004785"/>
                    <a:gd name="connsiteX42" fmla="*/ 1579084 w 3886366"/>
                    <a:gd name="connsiteY42" fmla="*/ 981264 h 1004785"/>
                    <a:gd name="connsiteX43" fmla="*/ 1729034 w 3886366"/>
                    <a:gd name="connsiteY43" fmla="*/ 963623 h 1004785"/>
                    <a:gd name="connsiteX44" fmla="*/ 1796658 w 3886366"/>
                    <a:gd name="connsiteY44" fmla="*/ 975383 h 1004785"/>
                    <a:gd name="connsiteX45" fmla="*/ 1820180 w 3886366"/>
                    <a:gd name="connsiteY45" fmla="*/ 1004785 h 1004785"/>
                    <a:gd name="connsiteX0" fmla="*/ 3886366 w 3886366"/>
                    <a:gd name="connsiteY0" fmla="*/ 0 h 1004785"/>
                    <a:gd name="connsiteX1" fmla="*/ 3419764 w 3886366"/>
                    <a:gd name="connsiteY1" fmla="*/ 133274 h 1004785"/>
                    <a:gd name="connsiteX2" fmla="*/ 3145352 w 3886366"/>
                    <a:gd name="connsiteY2" fmla="*/ 235822 h 1004785"/>
                    <a:gd name="connsiteX3" fmla="*/ 2918153 w 3886366"/>
                    <a:gd name="connsiteY3" fmla="*/ 343198 h 1004785"/>
                    <a:gd name="connsiteX4" fmla="*/ 2749639 w 3886366"/>
                    <a:gd name="connsiteY4" fmla="*/ 398619 h 1004785"/>
                    <a:gd name="connsiteX5" fmla="*/ 2607340 w 3886366"/>
                    <a:gd name="connsiteY5" fmla="*/ 365310 h 1004785"/>
                    <a:gd name="connsiteX6" fmla="*/ 2453808 w 3886366"/>
                    <a:gd name="connsiteY6" fmla="*/ 278558 h 1004785"/>
                    <a:gd name="connsiteX7" fmla="*/ 2278850 w 3886366"/>
                    <a:gd name="connsiteY7" fmla="*/ 281498 h 1004785"/>
                    <a:gd name="connsiteX8" fmla="*/ 2014232 w 3886366"/>
                    <a:gd name="connsiteY8" fmla="*/ 352063 h 1004785"/>
                    <a:gd name="connsiteX9" fmla="*/ 1726094 w 3886366"/>
                    <a:gd name="connsiteY9" fmla="*/ 437328 h 1004785"/>
                    <a:gd name="connsiteX10" fmla="*/ 1343868 w 3886366"/>
                    <a:gd name="connsiteY10" fmla="*/ 504953 h 1004785"/>
                    <a:gd name="connsiteX11" fmla="*/ 982225 w 3886366"/>
                    <a:gd name="connsiteY11" fmla="*/ 546115 h 1004785"/>
                    <a:gd name="connsiteX12" fmla="*/ 423588 w 3886366"/>
                    <a:gd name="connsiteY12" fmla="*/ 581398 h 1004785"/>
                    <a:gd name="connsiteX13" fmla="*/ 182492 w 3886366"/>
                    <a:gd name="connsiteY13" fmla="*/ 596099 h 1004785"/>
                    <a:gd name="connsiteX14" fmla="*/ 38423 w 3886366"/>
                    <a:gd name="connsiteY14" fmla="*/ 607859 h 1004785"/>
                    <a:gd name="connsiteX15" fmla="*/ 200 w 3886366"/>
                    <a:gd name="connsiteY15" fmla="*/ 637261 h 1004785"/>
                    <a:gd name="connsiteX16" fmla="*/ 48973 w 3886366"/>
                    <a:gd name="connsiteY16" fmla="*/ 686371 h 1004785"/>
                    <a:gd name="connsiteX17" fmla="*/ 181174 w 3886366"/>
                    <a:gd name="connsiteY17" fmla="*/ 713126 h 1004785"/>
                    <a:gd name="connsiteX18" fmla="*/ 418724 w 3886366"/>
                    <a:gd name="connsiteY18" fmla="*/ 721355 h 1004785"/>
                    <a:gd name="connsiteX19" fmla="*/ 628578 w 3886366"/>
                    <a:gd name="connsiteY19" fmla="*/ 723415 h 1004785"/>
                    <a:gd name="connsiteX20" fmla="*/ 865222 w 3886366"/>
                    <a:gd name="connsiteY20" fmla="*/ 713416 h 1004785"/>
                    <a:gd name="connsiteX21" fmla="*/ 1150530 w 3886366"/>
                    <a:gd name="connsiteY21" fmla="*/ 704891 h 1004785"/>
                    <a:gd name="connsiteX22" fmla="*/ 1385031 w 3886366"/>
                    <a:gd name="connsiteY22" fmla="*/ 687251 h 1004785"/>
                    <a:gd name="connsiteX23" fmla="*/ 1576858 w 3886366"/>
                    <a:gd name="connsiteY23" fmla="*/ 673727 h 1004785"/>
                    <a:gd name="connsiteX24" fmla="*/ 1693751 w 3886366"/>
                    <a:gd name="connsiteY24" fmla="*/ 666671 h 1004785"/>
                    <a:gd name="connsiteX25" fmla="*/ 1758436 w 3886366"/>
                    <a:gd name="connsiteY25" fmla="*/ 678424 h 1004785"/>
                    <a:gd name="connsiteX26" fmla="*/ 1770196 w 3886366"/>
                    <a:gd name="connsiteY26" fmla="*/ 718113 h 1004785"/>
                    <a:gd name="connsiteX27" fmla="*/ 1758436 w 3886366"/>
                    <a:gd name="connsiteY27" fmla="*/ 760157 h 1004785"/>
                    <a:gd name="connsiteX28" fmla="*/ 1708452 w 3886366"/>
                    <a:gd name="connsiteY28" fmla="*/ 790147 h 1004785"/>
                    <a:gd name="connsiteX29" fmla="*/ 1633327 w 3886366"/>
                    <a:gd name="connsiteY29" fmla="*/ 803964 h 1004785"/>
                    <a:gd name="connsiteX30" fmla="*/ 1421633 w 3886366"/>
                    <a:gd name="connsiteY30" fmla="*/ 824250 h 1004785"/>
                    <a:gd name="connsiteX31" fmla="*/ 1164517 w 3886366"/>
                    <a:gd name="connsiteY31" fmla="*/ 836010 h 1004785"/>
                    <a:gd name="connsiteX32" fmla="*/ 751873 w 3886366"/>
                    <a:gd name="connsiteY32" fmla="*/ 850127 h 1004785"/>
                    <a:gd name="connsiteX33" fmla="*/ 458870 w 3886366"/>
                    <a:gd name="connsiteY33" fmla="*/ 853066 h 1004785"/>
                    <a:gd name="connsiteX34" fmla="*/ 117808 w 3886366"/>
                    <a:gd name="connsiteY34" fmla="*/ 862769 h 1004785"/>
                    <a:gd name="connsiteX35" fmla="*/ 9021 w 3886366"/>
                    <a:gd name="connsiteY35" fmla="*/ 910699 h 1004785"/>
                    <a:gd name="connsiteX36" fmla="*/ 63758 w 3886366"/>
                    <a:gd name="connsiteY36" fmla="*/ 955099 h 1004785"/>
                    <a:gd name="connsiteX37" fmla="*/ 191313 w 3886366"/>
                    <a:gd name="connsiteY37" fmla="*/ 969503 h 1004785"/>
                    <a:gd name="connsiteX38" fmla="*/ 494153 w 3886366"/>
                    <a:gd name="connsiteY38" fmla="*/ 987144 h 1004785"/>
                    <a:gd name="connsiteX39" fmla="*/ 814634 w 3886366"/>
                    <a:gd name="connsiteY39" fmla="*/ 998905 h 1004785"/>
                    <a:gd name="connsiteX40" fmla="*/ 1158636 w 3886366"/>
                    <a:gd name="connsiteY40" fmla="*/ 1001845 h 1004785"/>
                    <a:gd name="connsiteX41" fmla="*/ 1370330 w 3886366"/>
                    <a:gd name="connsiteY41" fmla="*/ 995965 h 1004785"/>
                    <a:gd name="connsiteX42" fmla="*/ 1579084 w 3886366"/>
                    <a:gd name="connsiteY42" fmla="*/ 981264 h 1004785"/>
                    <a:gd name="connsiteX43" fmla="*/ 1729034 w 3886366"/>
                    <a:gd name="connsiteY43" fmla="*/ 963623 h 1004785"/>
                    <a:gd name="connsiteX44" fmla="*/ 1796658 w 3886366"/>
                    <a:gd name="connsiteY44" fmla="*/ 975383 h 1004785"/>
                    <a:gd name="connsiteX45" fmla="*/ 1820180 w 3886366"/>
                    <a:gd name="connsiteY45" fmla="*/ 1004785 h 1004785"/>
                    <a:gd name="connsiteX0" fmla="*/ 3886366 w 3886366"/>
                    <a:gd name="connsiteY0" fmla="*/ 0 h 1004785"/>
                    <a:gd name="connsiteX1" fmla="*/ 3419764 w 3886366"/>
                    <a:gd name="connsiteY1" fmla="*/ 133274 h 1004785"/>
                    <a:gd name="connsiteX2" fmla="*/ 3145352 w 3886366"/>
                    <a:gd name="connsiteY2" fmla="*/ 235822 h 1004785"/>
                    <a:gd name="connsiteX3" fmla="*/ 2918153 w 3886366"/>
                    <a:gd name="connsiteY3" fmla="*/ 343198 h 1004785"/>
                    <a:gd name="connsiteX4" fmla="*/ 2749639 w 3886366"/>
                    <a:gd name="connsiteY4" fmla="*/ 398619 h 1004785"/>
                    <a:gd name="connsiteX5" fmla="*/ 2607340 w 3886366"/>
                    <a:gd name="connsiteY5" fmla="*/ 365310 h 1004785"/>
                    <a:gd name="connsiteX6" fmla="*/ 2453808 w 3886366"/>
                    <a:gd name="connsiteY6" fmla="*/ 278558 h 1004785"/>
                    <a:gd name="connsiteX7" fmla="*/ 2278850 w 3886366"/>
                    <a:gd name="connsiteY7" fmla="*/ 281498 h 1004785"/>
                    <a:gd name="connsiteX8" fmla="*/ 2014232 w 3886366"/>
                    <a:gd name="connsiteY8" fmla="*/ 352063 h 1004785"/>
                    <a:gd name="connsiteX9" fmla="*/ 1726094 w 3886366"/>
                    <a:gd name="connsiteY9" fmla="*/ 437328 h 1004785"/>
                    <a:gd name="connsiteX10" fmla="*/ 1343868 w 3886366"/>
                    <a:gd name="connsiteY10" fmla="*/ 504953 h 1004785"/>
                    <a:gd name="connsiteX11" fmla="*/ 982225 w 3886366"/>
                    <a:gd name="connsiteY11" fmla="*/ 546115 h 1004785"/>
                    <a:gd name="connsiteX12" fmla="*/ 423588 w 3886366"/>
                    <a:gd name="connsiteY12" fmla="*/ 581398 h 1004785"/>
                    <a:gd name="connsiteX13" fmla="*/ 182492 w 3886366"/>
                    <a:gd name="connsiteY13" fmla="*/ 596099 h 1004785"/>
                    <a:gd name="connsiteX14" fmla="*/ 38423 w 3886366"/>
                    <a:gd name="connsiteY14" fmla="*/ 607859 h 1004785"/>
                    <a:gd name="connsiteX15" fmla="*/ 200 w 3886366"/>
                    <a:gd name="connsiteY15" fmla="*/ 637261 h 1004785"/>
                    <a:gd name="connsiteX16" fmla="*/ 48973 w 3886366"/>
                    <a:gd name="connsiteY16" fmla="*/ 686371 h 1004785"/>
                    <a:gd name="connsiteX17" fmla="*/ 181174 w 3886366"/>
                    <a:gd name="connsiteY17" fmla="*/ 713126 h 1004785"/>
                    <a:gd name="connsiteX18" fmla="*/ 418724 w 3886366"/>
                    <a:gd name="connsiteY18" fmla="*/ 721355 h 1004785"/>
                    <a:gd name="connsiteX19" fmla="*/ 628578 w 3886366"/>
                    <a:gd name="connsiteY19" fmla="*/ 723415 h 1004785"/>
                    <a:gd name="connsiteX20" fmla="*/ 865222 w 3886366"/>
                    <a:gd name="connsiteY20" fmla="*/ 713416 h 1004785"/>
                    <a:gd name="connsiteX21" fmla="*/ 1150530 w 3886366"/>
                    <a:gd name="connsiteY21" fmla="*/ 704891 h 1004785"/>
                    <a:gd name="connsiteX22" fmla="*/ 1385031 w 3886366"/>
                    <a:gd name="connsiteY22" fmla="*/ 687251 h 1004785"/>
                    <a:gd name="connsiteX23" fmla="*/ 1576858 w 3886366"/>
                    <a:gd name="connsiteY23" fmla="*/ 673727 h 1004785"/>
                    <a:gd name="connsiteX24" fmla="*/ 1693751 w 3886366"/>
                    <a:gd name="connsiteY24" fmla="*/ 666671 h 1004785"/>
                    <a:gd name="connsiteX25" fmla="*/ 1758436 w 3886366"/>
                    <a:gd name="connsiteY25" fmla="*/ 678424 h 1004785"/>
                    <a:gd name="connsiteX26" fmla="*/ 1770196 w 3886366"/>
                    <a:gd name="connsiteY26" fmla="*/ 718113 h 1004785"/>
                    <a:gd name="connsiteX27" fmla="*/ 1758436 w 3886366"/>
                    <a:gd name="connsiteY27" fmla="*/ 760157 h 1004785"/>
                    <a:gd name="connsiteX28" fmla="*/ 1708452 w 3886366"/>
                    <a:gd name="connsiteY28" fmla="*/ 790147 h 1004785"/>
                    <a:gd name="connsiteX29" fmla="*/ 1633327 w 3886366"/>
                    <a:gd name="connsiteY29" fmla="*/ 803964 h 1004785"/>
                    <a:gd name="connsiteX30" fmla="*/ 1421633 w 3886366"/>
                    <a:gd name="connsiteY30" fmla="*/ 824250 h 1004785"/>
                    <a:gd name="connsiteX31" fmla="*/ 1164517 w 3886366"/>
                    <a:gd name="connsiteY31" fmla="*/ 836010 h 1004785"/>
                    <a:gd name="connsiteX32" fmla="*/ 751873 w 3886366"/>
                    <a:gd name="connsiteY32" fmla="*/ 850127 h 1004785"/>
                    <a:gd name="connsiteX33" fmla="*/ 458870 w 3886366"/>
                    <a:gd name="connsiteY33" fmla="*/ 853066 h 1004785"/>
                    <a:gd name="connsiteX34" fmla="*/ 117808 w 3886366"/>
                    <a:gd name="connsiteY34" fmla="*/ 862769 h 1004785"/>
                    <a:gd name="connsiteX35" fmla="*/ 9021 w 3886366"/>
                    <a:gd name="connsiteY35" fmla="*/ 910699 h 1004785"/>
                    <a:gd name="connsiteX36" fmla="*/ 63758 w 3886366"/>
                    <a:gd name="connsiteY36" fmla="*/ 955099 h 1004785"/>
                    <a:gd name="connsiteX37" fmla="*/ 191313 w 3886366"/>
                    <a:gd name="connsiteY37" fmla="*/ 983914 h 1004785"/>
                    <a:gd name="connsiteX38" fmla="*/ 494153 w 3886366"/>
                    <a:gd name="connsiteY38" fmla="*/ 987144 h 1004785"/>
                    <a:gd name="connsiteX39" fmla="*/ 814634 w 3886366"/>
                    <a:gd name="connsiteY39" fmla="*/ 998905 h 1004785"/>
                    <a:gd name="connsiteX40" fmla="*/ 1158636 w 3886366"/>
                    <a:gd name="connsiteY40" fmla="*/ 1001845 h 1004785"/>
                    <a:gd name="connsiteX41" fmla="*/ 1370330 w 3886366"/>
                    <a:gd name="connsiteY41" fmla="*/ 995965 h 1004785"/>
                    <a:gd name="connsiteX42" fmla="*/ 1579084 w 3886366"/>
                    <a:gd name="connsiteY42" fmla="*/ 981264 h 1004785"/>
                    <a:gd name="connsiteX43" fmla="*/ 1729034 w 3886366"/>
                    <a:gd name="connsiteY43" fmla="*/ 963623 h 1004785"/>
                    <a:gd name="connsiteX44" fmla="*/ 1796658 w 3886366"/>
                    <a:gd name="connsiteY44" fmla="*/ 975383 h 1004785"/>
                    <a:gd name="connsiteX45" fmla="*/ 1820180 w 3886366"/>
                    <a:gd name="connsiteY45" fmla="*/ 1004785 h 1004785"/>
                    <a:gd name="connsiteX0" fmla="*/ 3886366 w 3886366"/>
                    <a:gd name="connsiteY0" fmla="*/ 0 h 1004785"/>
                    <a:gd name="connsiteX1" fmla="*/ 3419764 w 3886366"/>
                    <a:gd name="connsiteY1" fmla="*/ 133274 h 1004785"/>
                    <a:gd name="connsiteX2" fmla="*/ 3145352 w 3886366"/>
                    <a:gd name="connsiteY2" fmla="*/ 235822 h 1004785"/>
                    <a:gd name="connsiteX3" fmla="*/ 2918153 w 3886366"/>
                    <a:gd name="connsiteY3" fmla="*/ 343198 h 1004785"/>
                    <a:gd name="connsiteX4" fmla="*/ 2749639 w 3886366"/>
                    <a:gd name="connsiteY4" fmla="*/ 398619 h 1004785"/>
                    <a:gd name="connsiteX5" fmla="*/ 2607340 w 3886366"/>
                    <a:gd name="connsiteY5" fmla="*/ 365310 h 1004785"/>
                    <a:gd name="connsiteX6" fmla="*/ 2453808 w 3886366"/>
                    <a:gd name="connsiteY6" fmla="*/ 278558 h 1004785"/>
                    <a:gd name="connsiteX7" fmla="*/ 2278850 w 3886366"/>
                    <a:gd name="connsiteY7" fmla="*/ 281498 h 1004785"/>
                    <a:gd name="connsiteX8" fmla="*/ 2014232 w 3886366"/>
                    <a:gd name="connsiteY8" fmla="*/ 352063 h 1004785"/>
                    <a:gd name="connsiteX9" fmla="*/ 1726094 w 3886366"/>
                    <a:gd name="connsiteY9" fmla="*/ 437328 h 1004785"/>
                    <a:gd name="connsiteX10" fmla="*/ 1343868 w 3886366"/>
                    <a:gd name="connsiteY10" fmla="*/ 504953 h 1004785"/>
                    <a:gd name="connsiteX11" fmla="*/ 982225 w 3886366"/>
                    <a:gd name="connsiteY11" fmla="*/ 546115 h 1004785"/>
                    <a:gd name="connsiteX12" fmla="*/ 423588 w 3886366"/>
                    <a:gd name="connsiteY12" fmla="*/ 581398 h 1004785"/>
                    <a:gd name="connsiteX13" fmla="*/ 182492 w 3886366"/>
                    <a:gd name="connsiteY13" fmla="*/ 596099 h 1004785"/>
                    <a:gd name="connsiteX14" fmla="*/ 38423 w 3886366"/>
                    <a:gd name="connsiteY14" fmla="*/ 607859 h 1004785"/>
                    <a:gd name="connsiteX15" fmla="*/ 200 w 3886366"/>
                    <a:gd name="connsiteY15" fmla="*/ 637261 h 1004785"/>
                    <a:gd name="connsiteX16" fmla="*/ 48973 w 3886366"/>
                    <a:gd name="connsiteY16" fmla="*/ 686371 h 1004785"/>
                    <a:gd name="connsiteX17" fmla="*/ 181174 w 3886366"/>
                    <a:gd name="connsiteY17" fmla="*/ 713126 h 1004785"/>
                    <a:gd name="connsiteX18" fmla="*/ 418724 w 3886366"/>
                    <a:gd name="connsiteY18" fmla="*/ 721355 h 1004785"/>
                    <a:gd name="connsiteX19" fmla="*/ 628578 w 3886366"/>
                    <a:gd name="connsiteY19" fmla="*/ 723415 h 1004785"/>
                    <a:gd name="connsiteX20" fmla="*/ 865222 w 3886366"/>
                    <a:gd name="connsiteY20" fmla="*/ 713416 h 1004785"/>
                    <a:gd name="connsiteX21" fmla="*/ 1150530 w 3886366"/>
                    <a:gd name="connsiteY21" fmla="*/ 704891 h 1004785"/>
                    <a:gd name="connsiteX22" fmla="*/ 1385031 w 3886366"/>
                    <a:gd name="connsiteY22" fmla="*/ 687251 h 1004785"/>
                    <a:gd name="connsiteX23" fmla="*/ 1576858 w 3886366"/>
                    <a:gd name="connsiteY23" fmla="*/ 673727 h 1004785"/>
                    <a:gd name="connsiteX24" fmla="*/ 1693751 w 3886366"/>
                    <a:gd name="connsiteY24" fmla="*/ 666671 h 1004785"/>
                    <a:gd name="connsiteX25" fmla="*/ 1758436 w 3886366"/>
                    <a:gd name="connsiteY25" fmla="*/ 678424 h 1004785"/>
                    <a:gd name="connsiteX26" fmla="*/ 1770196 w 3886366"/>
                    <a:gd name="connsiteY26" fmla="*/ 718113 h 1004785"/>
                    <a:gd name="connsiteX27" fmla="*/ 1758436 w 3886366"/>
                    <a:gd name="connsiteY27" fmla="*/ 760157 h 1004785"/>
                    <a:gd name="connsiteX28" fmla="*/ 1708452 w 3886366"/>
                    <a:gd name="connsiteY28" fmla="*/ 790147 h 1004785"/>
                    <a:gd name="connsiteX29" fmla="*/ 1633327 w 3886366"/>
                    <a:gd name="connsiteY29" fmla="*/ 803964 h 1004785"/>
                    <a:gd name="connsiteX30" fmla="*/ 1421633 w 3886366"/>
                    <a:gd name="connsiteY30" fmla="*/ 824250 h 1004785"/>
                    <a:gd name="connsiteX31" fmla="*/ 1164517 w 3886366"/>
                    <a:gd name="connsiteY31" fmla="*/ 836010 h 1004785"/>
                    <a:gd name="connsiteX32" fmla="*/ 751873 w 3886366"/>
                    <a:gd name="connsiteY32" fmla="*/ 850127 h 1004785"/>
                    <a:gd name="connsiteX33" fmla="*/ 458870 w 3886366"/>
                    <a:gd name="connsiteY33" fmla="*/ 853066 h 1004785"/>
                    <a:gd name="connsiteX34" fmla="*/ 117808 w 3886366"/>
                    <a:gd name="connsiteY34" fmla="*/ 862769 h 1004785"/>
                    <a:gd name="connsiteX35" fmla="*/ 9021 w 3886366"/>
                    <a:gd name="connsiteY35" fmla="*/ 910699 h 1004785"/>
                    <a:gd name="connsiteX36" fmla="*/ 63758 w 3886366"/>
                    <a:gd name="connsiteY36" fmla="*/ 955099 h 1004785"/>
                    <a:gd name="connsiteX37" fmla="*/ 191313 w 3886366"/>
                    <a:gd name="connsiteY37" fmla="*/ 983914 h 1004785"/>
                    <a:gd name="connsiteX38" fmla="*/ 492532 w 3886366"/>
                    <a:gd name="connsiteY38" fmla="*/ 1003614 h 1004785"/>
                    <a:gd name="connsiteX39" fmla="*/ 814634 w 3886366"/>
                    <a:gd name="connsiteY39" fmla="*/ 998905 h 1004785"/>
                    <a:gd name="connsiteX40" fmla="*/ 1158636 w 3886366"/>
                    <a:gd name="connsiteY40" fmla="*/ 1001845 h 1004785"/>
                    <a:gd name="connsiteX41" fmla="*/ 1370330 w 3886366"/>
                    <a:gd name="connsiteY41" fmla="*/ 995965 h 1004785"/>
                    <a:gd name="connsiteX42" fmla="*/ 1579084 w 3886366"/>
                    <a:gd name="connsiteY42" fmla="*/ 981264 h 1004785"/>
                    <a:gd name="connsiteX43" fmla="*/ 1729034 w 3886366"/>
                    <a:gd name="connsiteY43" fmla="*/ 963623 h 1004785"/>
                    <a:gd name="connsiteX44" fmla="*/ 1796658 w 3886366"/>
                    <a:gd name="connsiteY44" fmla="*/ 975383 h 1004785"/>
                    <a:gd name="connsiteX45" fmla="*/ 1820180 w 3886366"/>
                    <a:gd name="connsiteY45" fmla="*/ 1004785 h 1004785"/>
                    <a:gd name="connsiteX0" fmla="*/ 3886366 w 3886366"/>
                    <a:gd name="connsiteY0" fmla="*/ 0 h 1019494"/>
                    <a:gd name="connsiteX1" fmla="*/ 3419764 w 3886366"/>
                    <a:gd name="connsiteY1" fmla="*/ 133274 h 1019494"/>
                    <a:gd name="connsiteX2" fmla="*/ 3145352 w 3886366"/>
                    <a:gd name="connsiteY2" fmla="*/ 235822 h 1019494"/>
                    <a:gd name="connsiteX3" fmla="*/ 2918153 w 3886366"/>
                    <a:gd name="connsiteY3" fmla="*/ 343198 h 1019494"/>
                    <a:gd name="connsiteX4" fmla="*/ 2749639 w 3886366"/>
                    <a:gd name="connsiteY4" fmla="*/ 398619 h 1019494"/>
                    <a:gd name="connsiteX5" fmla="*/ 2607340 w 3886366"/>
                    <a:gd name="connsiteY5" fmla="*/ 365310 h 1019494"/>
                    <a:gd name="connsiteX6" fmla="*/ 2453808 w 3886366"/>
                    <a:gd name="connsiteY6" fmla="*/ 278558 h 1019494"/>
                    <a:gd name="connsiteX7" fmla="*/ 2278850 w 3886366"/>
                    <a:gd name="connsiteY7" fmla="*/ 281498 h 1019494"/>
                    <a:gd name="connsiteX8" fmla="*/ 2014232 w 3886366"/>
                    <a:gd name="connsiteY8" fmla="*/ 352063 h 1019494"/>
                    <a:gd name="connsiteX9" fmla="*/ 1726094 w 3886366"/>
                    <a:gd name="connsiteY9" fmla="*/ 437328 h 1019494"/>
                    <a:gd name="connsiteX10" fmla="*/ 1343868 w 3886366"/>
                    <a:gd name="connsiteY10" fmla="*/ 504953 h 1019494"/>
                    <a:gd name="connsiteX11" fmla="*/ 982225 w 3886366"/>
                    <a:gd name="connsiteY11" fmla="*/ 546115 h 1019494"/>
                    <a:gd name="connsiteX12" fmla="*/ 423588 w 3886366"/>
                    <a:gd name="connsiteY12" fmla="*/ 581398 h 1019494"/>
                    <a:gd name="connsiteX13" fmla="*/ 182492 w 3886366"/>
                    <a:gd name="connsiteY13" fmla="*/ 596099 h 1019494"/>
                    <a:gd name="connsiteX14" fmla="*/ 38423 w 3886366"/>
                    <a:gd name="connsiteY14" fmla="*/ 607859 h 1019494"/>
                    <a:gd name="connsiteX15" fmla="*/ 200 w 3886366"/>
                    <a:gd name="connsiteY15" fmla="*/ 637261 h 1019494"/>
                    <a:gd name="connsiteX16" fmla="*/ 48973 w 3886366"/>
                    <a:gd name="connsiteY16" fmla="*/ 686371 h 1019494"/>
                    <a:gd name="connsiteX17" fmla="*/ 181174 w 3886366"/>
                    <a:gd name="connsiteY17" fmla="*/ 713126 h 1019494"/>
                    <a:gd name="connsiteX18" fmla="*/ 418724 w 3886366"/>
                    <a:gd name="connsiteY18" fmla="*/ 721355 h 1019494"/>
                    <a:gd name="connsiteX19" fmla="*/ 628578 w 3886366"/>
                    <a:gd name="connsiteY19" fmla="*/ 723415 h 1019494"/>
                    <a:gd name="connsiteX20" fmla="*/ 865222 w 3886366"/>
                    <a:gd name="connsiteY20" fmla="*/ 713416 h 1019494"/>
                    <a:gd name="connsiteX21" fmla="*/ 1150530 w 3886366"/>
                    <a:gd name="connsiteY21" fmla="*/ 704891 h 1019494"/>
                    <a:gd name="connsiteX22" fmla="*/ 1385031 w 3886366"/>
                    <a:gd name="connsiteY22" fmla="*/ 687251 h 1019494"/>
                    <a:gd name="connsiteX23" fmla="*/ 1576858 w 3886366"/>
                    <a:gd name="connsiteY23" fmla="*/ 673727 h 1019494"/>
                    <a:gd name="connsiteX24" fmla="*/ 1693751 w 3886366"/>
                    <a:gd name="connsiteY24" fmla="*/ 666671 h 1019494"/>
                    <a:gd name="connsiteX25" fmla="*/ 1758436 w 3886366"/>
                    <a:gd name="connsiteY25" fmla="*/ 678424 h 1019494"/>
                    <a:gd name="connsiteX26" fmla="*/ 1770196 w 3886366"/>
                    <a:gd name="connsiteY26" fmla="*/ 718113 h 1019494"/>
                    <a:gd name="connsiteX27" fmla="*/ 1758436 w 3886366"/>
                    <a:gd name="connsiteY27" fmla="*/ 760157 h 1019494"/>
                    <a:gd name="connsiteX28" fmla="*/ 1708452 w 3886366"/>
                    <a:gd name="connsiteY28" fmla="*/ 790147 h 1019494"/>
                    <a:gd name="connsiteX29" fmla="*/ 1633327 w 3886366"/>
                    <a:gd name="connsiteY29" fmla="*/ 803964 h 1019494"/>
                    <a:gd name="connsiteX30" fmla="*/ 1421633 w 3886366"/>
                    <a:gd name="connsiteY30" fmla="*/ 824250 h 1019494"/>
                    <a:gd name="connsiteX31" fmla="*/ 1164517 w 3886366"/>
                    <a:gd name="connsiteY31" fmla="*/ 836010 h 1019494"/>
                    <a:gd name="connsiteX32" fmla="*/ 751873 w 3886366"/>
                    <a:gd name="connsiteY32" fmla="*/ 850127 h 1019494"/>
                    <a:gd name="connsiteX33" fmla="*/ 458870 w 3886366"/>
                    <a:gd name="connsiteY33" fmla="*/ 853066 h 1019494"/>
                    <a:gd name="connsiteX34" fmla="*/ 117808 w 3886366"/>
                    <a:gd name="connsiteY34" fmla="*/ 862769 h 1019494"/>
                    <a:gd name="connsiteX35" fmla="*/ 9021 w 3886366"/>
                    <a:gd name="connsiteY35" fmla="*/ 910699 h 1019494"/>
                    <a:gd name="connsiteX36" fmla="*/ 63758 w 3886366"/>
                    <a:gd name="connsiteY36" fmla="*/ 955099 h 1019494"/>
                    <a:gd name="connsiteX37" fmla="*/ 191313 w 3886366"/>
                    <a:gd name="connsiteY37" fmla="*/ 983914 h 1019494"/>
                    <a:gd name="connsiteX38" fmla="*/ 492532 w 3886366"/>
                    <a:gd name="connsiteY38" fmla="*/ 1003614 h 1019494"/>
                    <a:gd name="connsiteX39" fmla="*/ 814634 w 3886366"/>
                    <a:gd name="connsiteY39" fmla="*/ 1019494 h 1019494"/>
                    <a:gd name="connsiteX40" fmla="*/ 1158636 w 3886366"/>
                    <a:gd name="connsiteY40" fmla="*/ 1001845 h 1019494"/>
                    <a:gd name="connsiteX41" fmla="*/ 1370330 w 3886366"/>
                    <a:gd name="connsiteY41" fmla="*/ 995965 h 1019494"/>
                    <a:gd name="connsiteX42" fmla="*/ 1579084 w 3886366"/>
                    <a:gd name="connsiteY42" fmla="*/ 981264 h 1019494"/>
                    <a:gd name="connsiteX43" fmla="*/ 1729034 w 3886366"/>
                    <a:gd name="connsiteY43" fmla="*/ 963623 h 1019494"/>
                    <a:gd name="connsiteX44" fmla="*/ 1796658 w 3886366"/>
                    <a:gd name="connsiteY44" fmla="*/ 975383 h 1019494"/>
                    <a:gd name="connsiteX45" fmla="*/ 1820180 w 3886366"/>
                    <a:gd name="connsiteY45" fmla="*/ 1004785 h 1019494"/>
                    <a:gd name="connsiteX0" fmla="*/ 3886366 w 3886366"/>
                    <a:gd name="connsiteY0" fmla="*/ 0 h 1022432"/>
                    <a:gd name="connsiteX1" fmla="*/ 3419764 w 3886366"/>
                    <a:gd name="connsiteY1" fmla="*/ 133274 h 1022432"/>
                    <a:gd name="connsiteX2" fmla="*/ 3145352 w 3886366"/>
                    <a:gd name="connsiteY2" fmla="*/ 235822 h 1022432"/>
                    <a:gd name="connsiteX3" fmla="*/ 2918153 w 3886366"/>
                    <a:gd name="connsiteY3" fmla="*/ 343198 h 1022432"/>
                    <a:gd name="connsiteX4" fmla="*/ 2749639 w 3886366"/>
                    <a:gd name="connsiteY4" fmla="*/ 398619 h 1022432"/>
                    <a:gd name="connsiteX5" fmla="*/ 2607340 w 3886366"/>
                    <a:gd name="connsiteY5" fmla="*/ 365310 h 1022432"/>
                    <a:gd name="connsiteX6" fmla="*/ 2453808 w 3886366"/>
                    <a:gd name="connsiteY6" fmla="*/ 278558 h 1022432"/>
                    <a:gd name="connsiteX7" fmla="*/ 2278850 w 3886366"/>
                    <a:gd name="connsiteY7" fmla="*/ 281498 h 1022432"/>
                    <a:gd name="connsiteX8" fmla="*/ 2014232 w 3886366"/>
                    <a:gd name="connsiteY8" fmla="*/ 352063 h 1022432"/>
                    <a:gd name="connsiteX9" fmla="*/ 1726094 w 3886366"/>
                    <a:gd name="connsiteY9" fmla="*/ 437328 h 1022432"/>
                    <a:gd name="connsiteX10" fmla="*/ 1343868 w 3886366"/>
                    <a:gd name="connsiteY10" fmla="*/ 504953 h 1022432"/>
                    <a:gd name="connsiteX11" fmla="*/ 982225 w 3886366"/>
                    <a:gd name="connsiteY11" fmla="*/ 546115 h 1022432"/>
                    <a:gd name="connsiteX12" fmla="*/ 423588 w 3886366"/>
                    <a:gd name="connsiteY12" fmla="*/ 581398 h 1022432"/>
                    <a:gd name="connsiteX13" fmla="*/ 182492 w 3886366"/>
                    <a:gd name="connsiteY13" fmla="*/ 596099 h 1022432"/>
                    <a:gd name="connsiteX14" fmla="*/ 38423 w 3886366"/>
                    <a:gd name="connsiteY14" fmla="*/ 607859 h 1022432"/>
                    <a:gd name="connsiteX15" fmla="*/ 200 w 3886366"/>
                    <a:gd name="connsiteY15" fmla="*/ 637261 h 1022432"/>
                    <a:gd name="connsiteX16" fmla="*/ 48973 w 3886366"/>
                    <a:gd name="connsiteY16" fmla="*/ 686371 h 1022432"/>
                    <a:gd name="connsiteX17" fmla="*/ 181174 w 3886366"/>
                    <a:gd name="connsiteY17" fmla="*/ 713126 h 1022432"/>
                    <a:gd name="connsiteX18" fmla="*/ 418724 w 3886366"/>
                    <a:gd name="connsiteY18" fmla="*/ 721355 h 1022432"/>
                    <a:gd name="connsiteX19" fmla="*/ 628578 w 3886366"/>
                    <a:gd name="connsiteY19" fmla="*/ 723415 h 1022432"/>
                    <a:gd name="connsiteX20" fmla="*/ 865222 w 3886366"/>
                    <a:gd name="connsiteY20" fmla="*/ 713416 h 1022432"/>
                    <a:gd name="connsiteX21" fmla="*/ 1150530 w 3886366"/>
                    <a:gd name="connsiteY21" fmla="*/ 704891 h 1022432"/>
                    <a:gd name="connsiteX22" fmla="*/ 1385031 w 3886366"/>
                    <a:gd name="connsiteY22" fmla="*/ 687251 h 1022432"/>
                    <a:gd name="connsiteX23" fmla="*/ 1576858 w 3886366"/>
                    <a:gd name="connsiteY23" fmla="*/ 673727 h 1022432"/>
                    <a:gd name="connsiteX24" fmla="*/ 1693751 w 3886366"/>
                    <a:gd name="connsiteY24" fmla="*/ 666671 h 1022432"/>
                    <a:gd name="connsiteX25" fmla="*/ 1758436 w 3886366"/>
                    <a:gd name="connsiteY25" fmla="*/ 678424 h 1022432"/>
                    <a:gd name="connsiteX26" fmla="*/ 1770196 w 3886366"/>
                    <a:gd name="connsiteY26" fmla="*/ 718113 h 1022432"/>
                    <a:gd name="connsiteX27" fmla="*/ 1758436 w 3886366"/>
                    <a:gd name="connsiteY27" fmla="*/ 760157 h 1022432"/>
                    <a:gd name="connsiteX28" fmla="*/ 1708452 w 3886366"/>
                    <a:gd name="connsiteY28" fmla="*/ 790147 h 1022432"/>
                    <a:gd name="connsiteX29" fmla="*/ 1633327 w 3886366"/>
                    <a:gd name="connsiteY29" fmla="*/ 803964 h 1022432"/>
                    <a:gd name="connsiteX30" fmla="*/ 1421633 w 3886366"/>
                    <a:gd name="connsiteY30" fmla="*/ 824250 h 1022432"/>
                    <a:gd name="connsiteX31" fmla="*/ 1164517 w 3886366"/>
                    <a:gd name="connsiteY31" fmla="*/ 836010 h 1022432"/>
                    <a:gd name="connsiteX32" fmla="*/ 751873 w 3886366"/>
                    <a:gd name="connsiteY32" fmla="*/ 850127 h 1022432"/>
                    <a:gd name="connsiteX33" fmla="*/ 458870 w 3886366"/>
                    <a:gd name="connsiteY33" fmla="*/ 853066 h 1022432"/>
                    <a:gd name="connsiteX34" fmla="*/ 117808 w 3886366"/>
                    <a:gd name="connsiteY34" fmla="*/ 862769 h 1022432"/>
                    <a:gd name="connsiteX35" fmla="*/ 9021 w 3886366"/>
                    <a:gd name="connsiteY35" fmla="*/ 910699 h 1022432"/>
                    <a:gd name="connsiteX36" fmla="*/ 63758 w 3886366"/>
                    <a:gd name="connsiteY36" fmla="*/ 955099 h 1022432"/>
                    <a:gd name="connsiteX37" fmla="*/ 191313 w 3886366"/>
                    <a:gd name="connsiteY37" fmla="*/ 983914 h 1022432"/>
                    <a:gd name="connsiteX38" fmla="*/ 492532 w 3886366"/>
                    <a:gd name="connsiteY38" fmla="*/ 1003614 h 1022432"/>
                    <a:gd name="connsiteX39" fmla="*/ 814634 w 3886366"/>
                    <a:gd name="connsiteY39" fmla="*/ 1019494 h 1022432"/>
                    <a:gd name="connsiteX40" fmla="*/ 1161878 w 3886366"/>
                    <a:gd name="connsiteY40" fmla="*/ 1022432 h 1022432"/>
                    <a:gd name="connsiteX41" fmla="*/ 1370330 w 3886366"/>
                    <a:gd name="connsiteY41" fmla="*/ 995965 h 1022432"/>
                    <a:gd name="connsiteX42" fmla="*/ 1579084 w 3886366"/>
                    <a:gd name="connsiteY42" fmla="*/ 981264 h 1022432"/>
                    <a:gd name="connsiteX43" fmla="*/ 1729034 w 3886366"/>
                    <a:gd name="connsiteY43" fmla="*/ 963623 h 1022432"/>
                    <a:gd name="connsiteX44" fmla="*/ 1796658 w 3886366"/>
                    <a:gd name="connsiteY44" fmla="*/ 975383 h 1022432"/>
                    <a:gd name="connsiteX45" fmla="*/ 1820180 w 3886366"/>
                    <a:gd name="connsiteY45" fmla="*/ 1004785 h 1022432"/>
                    <a:gd name="connsiteX0" fmla="*/ 3886366 w 3886366"/>
                    <a:gd name="connsiteY0" fmla="*/ 0 h 1022765"/>
                    <a:gd name="connsiteX1" fmla="*/ 3419764 w 3886366"/>
                    <a:gd name="connsiteY1" fmla="*/ 133274 h 1022765"/>
                    <a:gd name="connsiteX2" fmla="*/ 3145352 w 3886366"/>
                    <a:gd name="connsiteY2" fmla="*/ 235822 h 1022765"/>
                    <a:gd name="connsiteX3" fmla="*/ 2918153 w 3886366"/>
                    <a:gd name="connsiteY3" fmla="*/ 343198 h 1022765"/>
                    <a:gd name="connsiteX4" fmla="*/ 2749639 w 3886366"/>
                    <a:gd name="connsiteY4" fmla="*/ 398619 h 1022765"/>
                    <a:gd name="connsiteX5" fmla="*/ 2607340 w 3886366"/>
                    <a:gd name="connsiteY5" fmla="*/ 365310 h 1022765"/>
                    <a:gd name="connsiteX6" fmla="*/ 2453808 w 3886366"/>
                    <a:gd name="connsiteY6" fmla="*/ 278558 h 1022765"/>
                    <a:gd name="connsiteX7" fmla="*/ 2278850 w 3886366"/>
                    <a:gd name="connsiteY7" fmla="*/ 281498 h 1022765"/>
                    <a:gd name="connsiteX8" fmla="*/ 2014232 w 3886366"/>
                    <a:gd name="connsiteY8" fmla="*/ 352063 h 1022765"/>
                    <a:gd name="connsiteX9" fmla="*/ 1726094 w 3886366"/>
                    <a:gd name="connsiteY9" fmla="*/ 437328 h 1022765"/>
                    <a:gd name="connsiteX10" fmla="*/ 1343868 w 3886366"/>
                    <a:gd name="connsiteY10" fmla="*/ 504953 h 1022765"/>
                    <a:gd name="connsiteX11" fmla="*/ 982225 w 3886366"/>
                    <a:gd name="connsiteY11" fmla="*/ 546115 h 1022765"/>
                    <a:gd name="connsiteX12" fmla="*/ 423588 w 3886366"/>
                    <a:gd name="connsiteY12" fmla="*/ 581398 h 1022765"/>
                    <a:gd name="connsiteX13" fmla="*/ 182492 w 3886366"/>
                    <a:gd name="connsiteY13" fmla="*/ 596099 h 1022765"/>
                    <a:gd name="connsiteX14" fmla="*/ 38423 w 3886366"/>
                    <a:gd name="connsiteY14" fmla="*/ 607859 h 1022765"/>
                    <a:gd name="connsiteX15" fmla="*/ 200 w 3886366"/>
                    <a:gd name="connsiteY15" fmla="*/ 637261 h 1022765"/>
                    <a:gd name="connsiteX16" fmla="*/ 48973 w 3886366"/>
                    <a:gd name="connsiteY16" fmla="*/ 686371 h 1022765"/>
                    <a:gd name="connsiteX17" fmla="*/ 181174 w 3886366"/>
                    <a:gd name="connsiteY17" fmla="*/ 713126 h 1022765"/>
                    <a:gd name="connsiteX18" fmla="*/ 418724 w 3886366"/>
                    <a:gd name="connsiteY18" fmla="*/ 721355 h 1022765"/>
                    <a:gd name="connsiteX19" fmla="*/ 628578 w 3886366"/>
                    <a:gd name="connsiteY19" fmla="*/ 723415 h 1022765"/>
                    <a:gd name="connsiteX20" fmla="*/ 865222 w 3886366"/>
                    <a:gd name="connsiteY20" fmla="*/ 713416 h 1022765"/>
                    <a:gd name="connsiteX21" fmla="*/ 1150530 w 3886366"/>
                    <a:gd name="connsiteY21" fmla="*/ 704891 h 1022765"/>
                    <a:gd name="connsiteX22" fmla="*/ 1385031 w 3886366"/>
                    <a:gd name="connsiteY22" fmla="*/ 687251 h 1022765"/>
                    <a:gd name="connsiteX23" fmla="*/ 1576858 w 3886366"/>
                    <a:gd name="connsiteY23" fmla="*/ 673727 h 1022765"/>
                    <a:gd name="connsiteX24" fmla="*/ 1693751 w 3886366"/>
                    <a:gd name="connsiteY24" fmla="*/ 666671 h 1022765"/>
                    <a:gd name="connsiteX25" fmla="*/ 1758436 w 3886366"/>
                    <a:gd name="connsiteY25" fmla="*/ 678424 h 1022765"/>
                    <a:gd name="connsiteX26" fmla="*/ 1770196 w 3886366"/>
                    <a:gd name="connsiteY26" fmla="*/ 718113 h 1022765"/>
                    <a:gd name="connsiteX27" fmla="*/ 1758436 w 3886366"/>
                    <a:gd name="connsiteY27" fmla="*/ 760157 h 1022765"/>
                    <a:gd name="connsiteX28" fmla="*/ 1708452 w 3886366"/>
                    <a:gd name="connsiteY28" fmla="*/ 790147 h 1022765"/>
                    <a:gd name="connsiteX29" fmla="*/ 1633327 w 3886366"/>
                    <a:gd name="connsiteY29" fmla="*/ 803964 h 1022765"/>
                    <a:gd name="connsiteX30" fmla="*/ 1421633 w 3886366"/>
                    <a:gd name="connsiteY30" fmla="*/ 824250 h 1022765"/>
                    <a:gd name="connsiteX31" fmla="*/ 1164517 w 3886366"/>
                    <a:gd name="connsiteY31" fmla="*/ 836010 h 1022765"/>
                    <a:gd name="connsiteX32" fmla="*/ 751873 w 3886366"/>
                    <a:gd name="connsiteY32" fmla="*/ 850127 h 1022765"/>
                    <a:gd name="connsiteX33" fmla="*/ 458870 w 3886366"/>
                    <a:gd name="connsiteY33" fmla="*/ 853066 h 1022765"/>
                    <a:gd name="connsiteX34" fmla="*/ 117808 w 3886366"/>
                    <a:gd name="connsiteY34" fmla="*/ 862769 h 1022765"/>
                    <a:gd name="connsiteX35" fmla="*/ 9021 w 3886366"/>
                    <a:gd name="connsiteY35" fmla="*/ 910699 h 1022765"/>
                    <a:gd name="connsiteX36" fmla="*/ 63758 w 3886366"/>
                    <a:gd name="connsiteY36" fmla="*/ 955099 h 1022765"/>
                    <a:gd name="connsiteX37" fmla="*/ 191313 w 3886366"/>
                    <a:gd name="connsiteY37" fmla="*/ 983914 h 1022765"/>
                    <a:gd name="connsiteX38" fmla="*/ 492532 w 3886366"/>
                    <a:gd name="connsiteY38" fmla="*/ 1003614 h 1022765"/>
                    <a:gd name="connsiteX39" fmla="*/ 814634 w 3886366"/>
                    <a:gd name="connsiteY39" fmla="*/ 1019494 h 1022765"/>
                    <a:gd name="connsiteX40" fmla="*/ 1161878 w 3886366"/>
                    <a:gd name="connsiteY40" fmla="*/ 1022432 h 1022765"/>
                    <a:gd name="connsiteX41" fmla="*/ 1371951 w 3886366"/>
                    <a:gd name="connsiteY41" fmla="*/ 1014494 h 1022765"/>
                    <a:gd name="connsiteX42" fmla="*/ 1579084 w 3886366"/>
                    <a:gd name="connsiteY42" fmla="*/ 981264 h 1022765"/>
                    <a:gd name="connsiteX43" fmla="*/ 1729034 w 3886366"/>
                    <a:gd name="connsiteY43" fmla="*/ 963623 h 1022765"/>
                    <a:gd name="connsiteX44" fmla="*/ 1796658 w 3886366"/>
                    <a:gd name="connsiteY44" fmla="*/ 975383 h 1022765"/>
                    <a:gd name="connsiteX45" fmla="*/ 1820180 w 3886366"/>
                    <a:gd name="connsiteY45" fmla="*/ 1004785 h 1022765"/>
                    <a:gd name="connsiteX0" fmla="*/ 3886366 w 3886366"/>
                    <a:gd name="connsiteY0" fmla="*/ 0 h 1022765"/>
                    <a:gd name="connsiteX1" fmla="*/ 3419764 w 3886366"/>
                    <a:gd name="connsiteY1" fmla="*/ 133274 h 1022765"/>
                    <a:gd name="connsiteX2" fmla="*/ 3145352 w 3886366"/>
                    <a:gd name="connsiteY2" fmla="*/ 235822 h 1022765"/>
                    <a:gd name="connsiteX3" fmla="*/ 2918153 w 3886366"/>
                    <a:gd name="connsiteY3" fmla="*/ 343198 h 1022765"/>
                    <a:gd name="connsiteX4" fmla="*/ 2749639 w 3886366"/>
                    <a:gd name="connsiteY4" fmla="*/ 398619 h 1022765"/>
                    <a:gd name="connsiteX5" fmla="*/ 2607340 w 3886366"/>
                    <a:gd name="connsiteY5" fmla="*/ 365310 h 1022765"/>
                    <a:gd name="connsiteX6" fmla="*/ 2453808 w 3886366"/>
                    <a:gd name="connsiteY6" fmla="*/ 278558 h 1022765"/>
                    <a:gd name="connsiteX7" fmla="*/ 2278850 w 3886366"/>
                    <a:gd name="connsiteY7" fmla="*/ 281498 h 1022765"/>
                    <a:gd name="connsiteX8" fmla="*/ 2014232 w 3886366"/>
                    <a:gd name="connsiteY8" fmla="*/ 352063 h 1022765"/>
                    <a:gd name="connsiteX9" fmla="*/ 1726094 w 3886366"/>
                    <a:gd name="connsiteY9" fmla="*/ 437328 h 1022765"/>
                    <a:gd name="connsiteX10" fmla="*/ 1343868 w 3886366"/>
                    <a:gd name="connsiteY10" fmla="*/ 504953 h 1022765"/>
                    <a:gd name="connsiteX11" fmla="*/ 982225 w 3886366"/>
                    <a:gd name="connsiteY11" fmla="*/ 546115 h 1022765"/>
                    <a:gd name="connsiteX12" fmla="*/ 423588 w 3886366"/>
                    <a:gd name="connsiteY12" fmla="*/ 581398 h 1022765"/>
                    <a:gd name="connsiteX13" fmla="*/ 182492 w 3886366"/>
                    <a:gd name="connsiteY13" fmla="*/ 596099 h 1022765"/>
                    <a:gd name="connsiteX14" fmla="*/ 38423 w 3886366"/>
                    <a:gd name="connsiteY14" fmla="*/ 607859 h 1022765"/>
                    <a:gd name="connsiteX15" fmla="*/ 200 w 3886366"/>
                    <a:gd name="connsiteY15" fmla="*/ 637261 h 1022765"/>
                    <a:gd name="connsiteX16" fmla="*/ 48973 w 3886366"/>
                    <a:gd name="connsiteY16" fmla="*/ 686371 h 1022765"/>
                    <a:gd name="connsiteX17" fmla="*/ 181174 w 3886366"/>
                    <a:gd name="connsiteY17" fmla="*/ 713126 h 1022765"/>
                    <a:gd name="connsiteX18" fmla="*/ 418724 w 3886366"/>
                    <a:gd name="connsiteY18" fmla="*/ 721355 h 1022765"/>
                    <a:gd name="connsiteX19" fmla="*/ 628578 w 3886366"/>
                    <a:gd name="connsiteY19" fmla="*/ 723415 h 1022765"/>
                    <a:gd name="connsiteX20" fmla="*/ 865222 w 3886366"/>
                    <a:gd name="connsiteY20" fmla="*/ 713416 h 1022765"/>
                    <a:gd name="connsiteX21" fmla="*/ 1150530 w 3886366"/>
                    <a:gd name="connsiteY21" fmla="*/ 704891 h 1022765"/>
                    <a:gd name="connsiteX22" fmla="*/ 1385031 w 3886366"/>
                    <a:gd name="connsiteY22" fmla="*/ 687251 h 1022765"/>
                    <a:gd name="connsiteX23" fmla="*/ 1576858 w 3886366"/>
                    <a:gd name="connsiteY23" fmla="*/ 673727 h 1022765"/>
                    <a:gd name="connsiteX24" fmla="*/ 1693751 w 3886366"/>
                    <a:gd name="connsiteY24" fmla="*/ 666671 h 1022765"/>
                    <a:gd name="connsiteX25" fmla="*/ 1758436 w 3886366"/>
                    <a:gd name="connsiteY25" fmla="*/ 678424 h 1022765"/>
                    <a:gd name="connsiteX26" fmla="*/ 1770196 w 3886366"/>
                    <a:gd name="connsiteY26" fmla="*/ 718113 h 1022765"/>
                    <a:gd name="connsiteX27" fmla="*/ 1758436 w 3886366"/>
                    <a:gd name="connsiteY27" fmla="*/ 760157 h 1022765"/>
                    <a:gd name="connsiteX28" fmla="*/ 1708452 w 3886366"/>
                    <a:gd name="connsiteY28" fmla="*/ 790147 h 1022765"/>
                    <a:gd name="connsiteX29" fmla="*/ 1633327 w 3886366"/>
                    <a:gd name="connsiteY29" fmla="*/ 803964 h 1022765"/>
                    <a:gd name="connsiteX30" fmla="*/ 1421633 w 3886366"/>
                    <a:gd name="connsiteY30" fmla="*/ 824250 h 1022765"/>
                    <a:gd name="connsiteX31" fmla="*/ 1164517 w 3886366"/>
                    <a:gd name="connsiteY31" fmla="*/ 836010 h 1022765"/>
                    <a:gd name="connsiteX32" fmla="*/ 751873 w 3886366"/>
                    <a:gd name="connsiteY32" fmla="*/ 850127 h 1022765"/>
                    <a:gd name="connsiteX33" fmla="*/ 458870 w 3886366"/>
                    <a:gd name="connsiteY33" fmla="*/ 853066 h 1022765"/>
                    <a:gd name="connsiteX34" fmla="*/ 117808 w 3886366"/>
                    <a:gd name="connsiteY34" fmla="*/ 862769 h 1022765"/>
                    <a:gd name="connsiteX35" fmla="*/ 9021 w 3886366"/>
                    <a:gd name="connsiteY35" fmla="*/ 910699 h 1022765"/>
                    <a:gd name="connsiteX36" fmla="*/ 63758 w 3886366"/>
                    <a:gd name="connsiteY36" fmla="*/ 955099 h 1022765"/>
                    <a:gd name="connsiteX37" fmla="*/ 191313 w 3886366"/>
                    <a:gd name="connsiteY37" fmla="*/ 983914 h 1022765"/>
                    <a:gd name="connsiteX38" fmla="*/ 492532 w 3886366"/>
                    <a:gd name="connsiteY38" fmla="*/ 1003614 h 1022765"/>
                    <a:gd name="connsiteX39" fmla="*/ 814634 w 3886366"/>
                    <a:gd name="connsiteY39" fmla="*/ 1019494 h 1022765"/>
                    <a:gd name="connsiteX40" fmla="*/ 1161878 w 3886366"/>
                    <a:gd name="connsiteY40" fmla="*/ 1022432 h 1022765"/>
                    <a:gd name="connsiteX41" fmla="*/ 1371951 w 3886366"/>
                    <a:gd name="connsiteY41" fmla="*/ 1014494 h 1022765"/>
                    <a:gd name="connsiteX42" fmla="*/ 1579084 w 3886366"/>
                    <a:gd name="connsiteY42" fmla="*/ 997734 h 1022765"/>
                    <a:gd name="connsiteX43" fmla="*/ 1729034 w 3886366"/>
                    <a:gd name="connsiteY43" fmla="*/ 963623 h 1022765"/>
                    <a:gd name="connsiteX44" fmla="*/ 1796658 w 3886366"/>
                    <a:gd name="connsiteY44" fmla="*/ 975383 h 1022765"/>
                    <a:gd name="connsiteX45" fmla="*/ 1820180 w 3886366"/>
                    <a:gd name="connsiteY45" fmla="*/ 1004785 h 1022765"/>
                    <a:gd name="connsiteX0" fmla="*/ 3886366 w 3886366"/>
                    <a:gd name="connsiteY0" fmla="*/ 0 h 1022765"/>
                    <a:gd name="connsiteX1" fmla="*/ 3419764 w 3886366"/>
                    <a:gd name="connsiteY1" fmla="*/ 133274 h 1022765"/>
                    <a:gd name="connsiteX2" fmla="*/ 3145352 w 3886366"/>
                    <a:gd name="connsiteY2" fmla="*/ 235822 h 1022765"/>
                    <a:gd name="connsiteX3" fmla="*/ 2918153 w 3886366"/>
                    <a:gd name="connsiteY3" fmla="*/ 343198 h 1022765"/>
                    <a:gd name="connsiteX4" fmla="*/ 2749639 w 3886366"/>
                    <a:gd name="connsiteY4" fmla="*/ 398619 h 1022765"/>
                    <a:gd name="connsiteX5" fmla="*/ 2607340 w 3886366"/>
                    <a:gd name="connsiteY5" fmla="*/ 365310 h 1022765"/>
                    <a:gd name="connsiteX6" fmla="*/ 2453808 w 3886366"/>
                    <a:gd name="connsiteY6" fmla="*/ 278558 h 1022765"/>
                    <a:gd name="connsiteX7" fmla="*/ 2278850 w 3886366"/>
                    <a:gd name="connsiteY7" fmla="*/ 281498 h 1022765"/>
                    <a:gd name="connsiteX8" fmla="*/ 2014232 w 3886366"/>
                    <a:gd name="connsiteY8" fmla="*/ 352063 h 1022765"/>
                    <a:gd name="connsiteX9" fmla="*/ 1726094 w 3886366"/>
                    <a:gd name="connsiteY9" fmla="*/ 437328 h 1022765"/>
                    <a:gd name="connsiteX10" fmla="*/ 1343868 w 3886366"/>
                    <a:gd name="connsiteY10" fmla="*/ 504953 h 1022765"/>
                    <a:gd name="connsiteX11" fmla="*/ 982225 w 3886366"/>
                    <a:gd name="connsiteY11" fmla="*/ 546115 h 1022765"/>
                    <a:gd name="connsiteX12" fmla="*/ 423588 w 3886366"/>
                    <a:gd name="connsiteY12" fmla="*/ 581398 h 1022765"/>
                    <a:gd name="connsiteX13" fmla="*/ 182492 w 3886366"/>
                    <a:gd name="connsiteY13" fmla="*/ 596099 h 1022765"/>
                    <a:gd name="connsiteX14" fmla="*/ 38423 w 3886366"/>
                    <a:gd name="connsiteY14" fmla="*/ 607859 h 1022765"/>
                    <a:gd name="connsiteX15" fmla="*/ 200 w 3886366"/>
                    <a:gd name="connsiteY15" fmla="*/ 637261 h 1022765"/>
                    <a:gd name="connsiteX16" fmla="*/ 48973 w 3886366"/>
                    <a:gd name="connsiteY16" fmla="*/ 686371 h 1022765"/>
                    <a:gd name="connsiteX17" fmla="*/ 181174 w 3886366"/>
                    <a:gd name="connsiteY17" fmla="*/ 713126 h 1022765"/>
                    <a:gd name="connsiteX18" fmla="*/ 418724 w 3886366"/>
                    <a:gd name="connsiteY18" fmla="*/ 721355 h 1022765"/>
                    <a:gd name="connsiteX19" fmla="*/ 628578 w 3886366"/>
                    <a:gd name="connsiteY19" fmla="*/ 723415 h 1022765"/>
                    <a:gd name="connsiteX20" fmla="*/ 865222 w 3886366"/>
                    <a:gd name="connsiteY20" fmla="*/ 713416 h 1022765"/>
                    <a:gd name="connsiteX21" fmla="*/ 1150530 w 3886366"/>
                    <a:gd name="connsiteY21" fmla="*/ 704891 h 1022765"/>
                    <a:gd name="connsiteX22" fmla="*/ 1385031 w 3886366"/>
                    <a:gd name="connsiteY22" fmla="*/ 687251 h 1022765"/>
                    <a:gd name="connsiteX23" fmla="*/ 1576858 w 3886366"/>
                    <a:gd name="connsiteY23" fmla="*/ 673727 h 1022765"/>
                    <a:gd name="connsiteX24" fmla="*/ 1693751 w 3886366"/>
                    <a:gd name="connsiteY24" fmla="*/ 666671 h 1022765"/>
                    <a:gd name="connsiteX25" fmla="*/ 1758436 w 3886366"/>
                    <a:gd name="connsiteY25" fmla="*/ 678424 h 1022765"/>
                    <a:gd name="connsiteX26" fmla="*/ 1770196 w 3886366"/>
                    <a:gd name="connsiteY26" fmla="*/ 718113 h 1022765"/>
                    <a:gd name="connsiteX27" fmla="*/ 1758436 w 3886366"/>
                    <a:gd name="connsiteY27" fmla="*/ 760157 h 1022765"/>
                    <a:gd name="connsiteX28" fmla="*/ 1708452 w 3886366"/>
                    <a:gd name="connsiteY28" fmla="*/ 790147 h 1022765"/>
                    <a:gd name="connsiteX29" fmla="*/ 1633327 w 3886366"/>
                    <a:gd name="connsiteY29" fmla="*/ 803964 h 1022765"/>
                    <a:gd name="connsiteX30" fmla="*/ 1421633 w 3886366"/>
                    <a:gd name="connsiteY30" fmla="*/ 824250 h 1022765"/>
                    <a:gd name="connsiteX31" fmla="*/ 1164517 w 3886366"/>
                    <a:gd name="connsiteY31" fmla="*/ 836010 h 1022765"/>
                    <a:gd name="connsiteX32" fmla="*/ 751873 w 3886366"/>
                    <a:gd name="connsiteY32" fmla="*/ 850127 h 1022765"/>
                    <a:gd name="connsiteX33" fmla="*/ 458870 w 3886366"/>
                    <a:gd name="connsiteY33" fmla="*/ 853066 h 1022765"/>
                    <a:gd name="connsiteX34" fmla="*/ 117808 w 3886366"/>
                    <a:gd name="connsiteY34" fmla="*/ 862769 h 1022765"/>
                    <a:gd name="connsiteX35" fmla="*/ 9021 w 3886366"/>
                    <a:gd name="connsiteY35" fmla="*/ 910699 h 1022765"/>
                    <a:gd name="connsiteX36" fmla="*/ 63758 w 3886366"/>
                    <a:gd name="connsiteY36" fmla="*/ 955099 h 1022765"/>
                    <a:gd name="connsiteX37" fmla="*/ 191313 w 3886366"/>
                    <a:gd name="connsiteY37" fmla="*/ 983914 h 1022765"/>
                    <a:gd name="connsiteX38" fmla="*/ 492532 w 3886366"/>
                    <a:gd name="connsiteY38" fmla="*/ 1003614 h 1022765"/>
                    <a:gd name="connsiteX39" fmla="*/ 814634 w 3886366"/>
                    <a:gd name="connsiteY39" fmla="*/ 1019494 h 1022765"/>
                    <a:gd name="connsiteX40" fmla="*/ 1161878 w 3886366"/>
                    <a:gd name="connsiteY40" fmla="*/ 1022432 h 1022765"/>
                    <a:gd name="connsiteX41" fmla="*/ 1371951 w 3886366"/>
                    <a:gd name="connsiteY41" fmla="*/ 1014494 h 1022765"/>
                    <a:gd name="connsiteX42" fmla="*/ 1579084 w 3886366"/>
                    <a:gd name="connsiteY42" fmla="*/ 997734 h 1022765"/>
                    <a:gd name="connsiteX43" fmla="*/ 1729034 w 3886366"/>
                    <a:gd name="connsiteY43" fmla="*/ 982152 h 1022765"/>
                    <a:gd name="connsiteX44" fmla="*/ 1796658 w 3886366"/>
                    <a:gd name="connsiteY44" fmla="*/ 975383 h 1022765"/>
                    <a:gd name="connsiteX45" fmla="*/ 1820180 w 3886366"/>
                    <a:gd name="connsiteY45" fmla="*/ 1004785 h 1022765"/>
                    <a:gd name="connsiteX0" fmla="*/ 3886366 w 3886366"/>
                    <a:gd name="connsiteY0" fmla="*/ 0 h 1022765"/>
                    <a:gd name="connsiteX1" fmla="*/ 3419764 w 3886366"/>
                    <a:gd name="connsiteY1" fmla="*/ 133274 h 1022765"/>
                    <a:gd name="connsiteX2" fmla="*/ 3145352 w 3886366"/>
                    <a:gd name="connsiteY2" fmla="*/ 235822 h 1022765"/>
                    <a:gd name="connsiteX3" fmla="*/ 2918153 w 3886366"/>
                    <a:gd name="connsiteY3" fmla="*/ 343198 h 1022765"/>
                    <a:gd name="connsiteX4" fmla="*/ 2749639 w 3886366"/>
                    <a:gd name="connsiteY4" fmla="*/ 398619 h 1022765"/>
                    <a:gd name="connsiteX5" fmla="*/ 2607340 w 3886366"/>
                    <a:gd name="connsiteY5" fmla="*/ 365310 h 1022765"/>
                    <a:gd name="connsiteX6" fmla="*/ 2453808 w 3886366"/>
                    <a:gd name="connsiteY6" fmla="*/ 278558 h 1022765"/>
                    <a:gd name="connsiteX7" fmla="*/ 2278850 w 3886366"/>
                    <a:gd name="connsiteY7" fmla="*/ 281498 h 1022765"/>
                    <a:gd name="connsiteX8" fmla="*/ 2014232 w 3886366"/>
                    <a:gd name="connsiteY8" fmla="*/ 352063 h 1022765"/>
                    <a:gd name="connsiteX9" fmla="*/ 1726094 w 3886366"/>
                    <a:gd name="connsiteY9" fmla="*/ 437328 h 1022765"/>
                    <a:gd name="connsiteX10" fmla="*/ 1343868 w 3886366"/>
                    <a:gd name="connsiteY10" fmla="*/ 504953 h 1022765"/>
                    <a:gd name="connsiteX11" fmla="*/ 982225 w 3886366"/>
                    <a:gd name="connsiteY11" fmla="*/ 546115 h 1022765"/>
                    <a:gd name="connsiteX12" fmla="*/ 423588 w 3886366"/>
                    <a:gd name="connsiteY12" fmla="*/ 581398 h 1022765"/>
                    <a:gd name="connsiteX13" fmla="*/ 182492 w 3886366"/>
                    <a:gd name="connsiteY13" fmla="*/ 596099 h 1022765"/>
                    <a:gd name="connsiteX14" fmla="*/ 38423 w 3886366"/>
                    <a:gd name="connsiteY14" fmla="*/ 607859 h 1022765"/>
                    <a:gd name="connsiteX15" fmla="*/ 200 w 3886366"/>
                    <a:gd name="connsiteY15" fmla="*/ 637261 h 1022765"/>
                    <a:gd name="connsiteX16" fmla="*/ 48973 w 3886366"/>
                    <a:gd name="connsiteY16" fmla="*/ 686371 h 1022765"/>
                    <a:gd name="connsiteX17" fmla="*/ 181174 w 3886366"/>
                    <a:gd name="connsiteY17" fmla="*/ 713126 h 1022765"/>
                    <a:gd name="connsiteX18" fmla="*/ 418724 w 3886366"/>
                    <a:gd name="connsiteY18" fmla="*/ 721355 h 1022765"/>
                    <a:gd name="connsiteX19" fmla="*/ 628578 w 3886366"/>
                    <a:gd name="connsiteY19" fmla="*/ 723415 h 1022765"/>
                    <a:gd name="connsiteX20" fmla="*/ 865222 w 3886366"/>
                    <a:gd name="connsiteY20" fmla="*/ 713416 h 1022765"/>
                    <a:gd name="connsiteX21" fmla="*/ 1150530 w 3886366"/>
                    <a:gd name="connsiteY21" fmla="*/ 704891 h 1022765"/>
                    <a:gd name="connsiteX22" fmla="*/ 1385031 w 3886366"/>
                    <a:gd name="connsiteY22" fmla="*/ 687251 h 1022765"/>
                    <a:gd name="connsiteX23" fmla="*/ 1576858 w 3886366"/>
                    <a:gd name="connsiteY23" fmla="*/ 673727 h 1022765"/>
                    <a:gd name="connsiteX24" fmla="*/ 1693751 w 3886366"/>
                    <a:gd name="connsiteY24" fmla="*/ 666671 h 1022765"/>
                    <a:gd name="connsiteX25" fmla="*/ 1758436 w 3886366"/>
                    <a:gd name="connsiteY25" fmla="*/ 678424 h 1022765"/>
                    <a:gd name="connsiteX26" fmla="*/ 1770196 w 3886366"/>
                    <a:gd name="connsiteY26" fmla="*/ 718113 h 1022765"/>
                    <a:gd name="connsiteX27" fmla="*/ 1758436 w 3886366"/>
                    <a:gd name="connsiteY27" fmla="*/ 760157 h 1022765"/>
                    <a:gd name="connsiteX28" fmla="*/ 1708452 w 3886366"/>
                    <a:gd name="connsiteY28" fmla="*/ 790147 h 1022765"/>
                    <a:gd name="connsiteX29" fmla="*/ 1633327 w 3886366"/>
                    <a:gd name="connsiteY29" fmla="*/ 803964 h 1022765"/>
                    <a:gd name="connsiteX30" fmla="*/ 1421633 w 3886366"/>
                    <a:gd name="connsiteY30" fmla="*/ 824250 h 1022765"/>
                    <a:gd name="connsiteX31" fmla="*/ 1164517 w 3886366"/>
                    <a:gd name="connsiteY31" fmla="*/ 836010 h 1022765"/>
                    <a:gd name="connsiteX32" fmla="*/ 751873 w 3886366"/>
                    <a:gd name="connsiteY32" fmla="*/ 850127 h 1022765"/>
                    <a:gd name="connsiteX33" fmla="*/ 458870 w 3886366"/>
                    <a:gd name="connsiteY33" fmla="*/ 853066 h 1022765"/>
                    <a:gd name="connsiteX34" fmla="*/ 117808 w 3886366"/>
                    <a:gd name="connsiteY34" fmla="*/ 862769 h 1022765"/>
                    <a:gd name="connsiteX35" fmla="*/ 9021 w 3886366"/>
                    <a:gd name="connsiteY35" fmla="*/ 910699 h 1022765"/>
                    <a:gd name="connsiteX36" fmla="*/ 63758 w 3886366"/>
                    <a:gd name="connsiteY36" fmla="*/ 955099 h 1022765"/>
                    <a:gd name="connsiteX37" fmla="*/ 191313 w 3886366"/>
                    <a:gd name="connsiteY37" fmla="*/ 983914 h 1022765"/>
                    <a:gd name="connsiteX38" fmla="*/ 492532 w 3886366"/>
                    <a:gd name="connsiteY38" fmla="*/ 1003614 h 1022765"/>
                    <a:gd name="connsiteX39" fmla="*/ 814634 w 3886366"/>
                    <a:gd name="connsiteY39" fmla="*/ 1019494 h 1022765"/>
                    <a:gd name="connsiteX40" fmla="*/ 1161878 w 3886366"/>
                    <a:gd name="connsiteY40" fmla="*/ 1022432 h 1022765"/>
                    <a:gd name="connsiteX41" fmla="*/ 1371951 w 3886366"/>
                    <a:gd name="connsiteY41" fmla="*/ 1014494 h 1022765"/>
                    <a:gd name="connsiteX42" fmla="*/ 1579084 w 3886366"/>
                    <a:gd name="connsiteY42" fmla="*/ 997734 h 1022765"/>
                    <a:gd name="connsiteX43" fmla="*/ 1729034 w 3886366"/>
                    <a:gd name="connsiteY43" fmla="*/ 982152 h 1022765"/>
                    <a:gd name="connsiteX44" fmla="*/ 1795036 w 3886366"/>
                    <a:gd name="connsiteY44" fmla="*/ 987737 h 1022765"/>
                    <a:gd name="connsiteX45" fmla="*/ 1820180 w 3886366"/>
                    <a:gd name="connsiteY45" fmla="*/ 1004785 h 1022765"/>
                    <a:gd name="connsiteX0" fmla="*/ 3886366 w 3886366"/>
                    <a:gd name="connsiteY0" fmla="*/ 0 h 1022432"/>
                    <a:gd name="connsiteX1" fmla="*/ 3419764 w 3886366"/>
                    <a:gd name="connsiteY1" fmla="*/ 133274 h 1022432"/>
                    <a:gd name="connsiteX2" fmla="*/ 3145352 w 3886366"/>
                    <a:gd name="connsiteY2" fmla="*/ 235822 h 1022432"/>
                    <a:gd name="connsiteX3" fmla="*/ 2918153 w 3886366"/>
                    <a:gd name="connsiteY3" fmla="*/ 343198 h 1022432"/>
                    <a:gd name="connsiteX4" fmla="*/ 2749639 w 3886366"/>
                    <a:gd name="connsiteY4" fmla="*/ 398619 h 1022432"/>
                    <a:gd name="connsiteX5" fmla="*/ 2607340 w 3886366"/>
                    <a:gd name="connsiteY5" fmla="*/ 365310 h 1022432"/>
                    <a:gd name="connsiteX6" fmla="*/ 2453808 w 3886366"/>
                    <a:gd name="connsiteY6" fmla="*/ 278558 h 1022432"/>
                    <a:gd name="connsiteX7" fmla="*/ 2278850 w 3886366"/>
                    <a:gd name="connsiteY7" fmla="*/ 281498 h 1022432"/>
                    <a:gd name="connsiteX8" fmla="*/ 2014232 w 3886366"/>
                    <a:gd name="connsiteY8" fmla="*/ 352063 h 1022432"/>
                    <a:gd name="connsiteX9" fmla="*/ 1726094 w 3886366"/>
                    <a:gd name="connsiteY9" fmla="*/ 437328 h 1022432"/>
                    <a:gd name="connsiteX10" fmla="*/ 1343868 w 3886366"/>
                    <a:gd name="connsiteY10" fmla="*/ 504953 h 1022432"/>
                    <a:gd name="connsiteX11" fmla="*/ 982225 w 3886366"/>
                    <a:gd name="connsiteY11" fmla="*/ 546115 h 1022432"/>
                    <a:gd name="connsiteX12" fmla="*/ 423588 w 3886366"/>
                    <a:gd name="connsiteY12" fmla="*/ 581398 h 1022432"/>
                    <a:gd name="connsiteX13" fmla="*/ 182492 w 3886366"/>
                    <a:gd name="connsiteY13" fmla="*/ 596099 h 1022432"/>
                    <a:gd name="connsiteX14" fmla="*/ 38423 w 3886366"/>
                    <a:gd name="connsiteY14" fmla="*/ 607859 h 1022432"/>
                    <a:gd name="connsiteX15" fmla="*/ 200 w 3886366"/>
                    <a:gd name="connsiteY15" fmla="*/ 637261 h 1022432"/>
                    <a:gd name="connsiteX16" fmla="*/ 48973 w 3886366"/>
                    <a:gd name="connsiteY16" fmla="*/ 686371 h 1022432"/>
                    <a:gd name="connsiteX17" fmla="*/ 181174 w 3886366"/>
                    <a:gd name="connsiteY17" fmla="*/ 713126 h 1022432"/>
                    <a:gd name="connsiteX18" fmla="*/ 418724 w 3886366"/>
                    <a:gd name="connsiteY18" fmla="*/ 721355 h 1022432"/>
                    <a:gd name="connsiteX19" fmla="*/ 628578 w 3886366"/>
                    <a:gd name="connsiteY19" fmla="*/ 723415 h 1022432"/>
                    <a:gd name="connsiteX20" fmla="*/ 865222 w 3886366"/>
                    <a:gd name="connsiteY20" fmla="*/ 713416 h 1022432"/>
                    <a:gd name="connsiteX21" fmla="*/ 1150530 w 3886366"/>
                    <a:gd name="connsiteY21" fmla="*/ 704891 h 1022432"/>
                    <a:gd name="connsiteX22" fmla="*/ 1385031 w 3886366"/>
                    <a:gd name="connsiteY22" fmla="*/ 687251 h 1022432"/>
                    <a:gd name="connsiteX23" fmla="*/ 1576858 w 3886366"/>
                    <a:gd name="connsiteY23" fmla="*/ 673727 h 1022432"/>
                    <a:gd name="connsiteX24" fmla="*/ 1693751 w 3886366"/>
                    <a:gd name="connsiteY24" fmla="*/ 666671 h 1022432"/>
                    <a:gd name="connsiteX25" fmla="*/ 1758436 w 3886366"/>
                    <a:gd name="connsiteY25" fmla="*/ 678424 h 1022432"/>
                    <a:gd name="connsiteX26" fmla="*/ 1770196 w 3886366"/>
                    <a:gd name="connsiteY26" fmla="*/ 718113 h 1022432"/>
                    <a:gd name="connsiteX27" fmla="*/ 1758436 w 3886366"/>
                    <a:gd name="connsiteY27" fmla="*/ 760157 h 1022432"/>
                    <a:gd name="connsiteX28" fmla="*/ 1708452 w 3886366"/>
                    <a:gd name="connsiteY28" fmla="*/ 790147 h 1022432"/>
                    <a:gd name="connsiteX29" fmla="*/ 1633327 w 3886366"/>
                    <a:gd name="connsiteY29" fmla="*/ 803964 h 1022432"/>
                    <a:gd name="connsiteX30" fmla="*/ 1421633 w 3886366"/>
                    <a:gd name="connsiteY30" fmla="*/ 824250 h 1022432"/>
                    <a:gd name="connsiteX31" fmla="*/ 1164517 w 3886366"/>
                    <a:gd name="connsiteY31" fmla="*/ 836010 h 1022432"/>
                    <a:gd name="connsiteX32" fmla="*/ 751873 w 3886366"/>
                    <a:gd name="connsiteY32" fmla="*/ 850127 h 1022432"/>
                    <a:gd name="connsiteX33" fmla="*/ 458870 w 3886366"/>
                    <a:gd name="connsiteY33" fmla="*/ 853066 h 1022432"/>
                    <a:gd name="connsiteX34" fmla="*/ 117808 w 3886366"/>
                    <a:gd name="connsiteY34" fmla="*/ 862769 h 1022432"/>
                    <a:gd name="connsiteX35" fmla="*/ 9021 w 3886366"/>
                    <a:gd name="connsiteY35" fmla="*/ 910699 h 1022432"/>
                    <a:gd name="connsiteX36" fmla="*/ 63758 w 3886366"/>
                    <a:gd name="connsiteY36" fmla="*/ 955099 h 1022432"/>
                    <a:gd name="connsiteX37" fmla="*/ 191313 w 3886366"/>
                    <a:gd name="connsiteY37" fmla="*/ 983914 h 1022432"/>
                    <a:gd name="connsiteX38" fmla="*/ 487668 w 3886366"/>
                    <a:gd name="connsiteY38" fmla="*/ 1011851 h 1022432"/>
                    <a:gd name="connsiteX39" fmla="*/ 814634 w 3886366"/>
                    <a:gd name="connsiteY39" fmla="*/ 1019494 h 1022432"/>
                    <a:gd name="connsiteX40" fmla="*/ 1161878 w 3886366"/>
                    <a:gd name="connsiteY40" fmla="*/ 1022432 h 1022432"/>
                    <a:gd name="connsiteX41" fmla="*/ 1371951 w 3886366"/>
                    <a:gd name="connsiteY41" fmla="*/ 1014494 h 1022432"/>
                    <a:gd name="connsiteX42" fmla="*/ 1579084 w 3886366"/>
                    <a:gd name="connsiteY42" fmla="*/ 997734 h 1022432"/>
                    <a:gd name="connsiteX43" fmla="*/ 1729034 w 3886366"/>
                    <a:gd name="connsiteY43" fmla="*/ 982152 h 1022432"/>
                    <a:gd name="connsiteX44" fmla="*/ 1795036 w 3886366"/>
                    <a:gd name="connsiteY44" fmla="*/ 987737 h 1022432"/>
                    <a:gd name="connsiteX45" fmla="*/ 1820180 w 3886366"/>
                    <a:gd name="connsiteY45" fmla="*/ 1004785 h 1022432"/>
                    <a:gd name="connsiteX0" fmla="*/ 3886366 w 3886366"/>
                    <a:gd name="connsiteY0" fmla="*/ 0 h 1022432"/>
                    <a:gd name="connsiteX1" fmla="*/ 3419764 w 3886366"/>
                    <a:gd name="connsiteY1" fmla="*/ 133274 h 1022432"/>
                    <a:gd name="connsiteX2" fmla="*/ 3145352 w 3886366"/>
                    <a:gd name="connsiteY2" fmla="*/ 235822 h 1022432"/>
                    <a:gd name="connsiteX3" fmla="*/ 2918153 w 3886366"/>
                    <a:gd name="connsiteY3" fmla="*/ 343198 h 1022432"/>
                    <a:gd name="connsiteX4" fmla="*/ 2749639 w 3886366"/>
                    <a:gd name="connsiteY4" fmla="*/ 398619 h 1022432"/>
                    <a:gd name="connsiteX5" fmla="*/ 2607340 w 3886366"/>
                    <a:gd name="connsiteY5" fmla="*/ 365310 h 1022432"/>
                    <a:gd name="connsiteX6" fmla="*/ 2453808 w 3886366"/>
                    <a:gd name="connsiteY6" fmla="*/ 278558 h 1022432"/>
                    <a:gd name="connsiteX7" fmla="*/ 2278850 w 3886366"/>
                    <a:gd name="connsiteY7" fmla="*/ 281498 h 1022432"/>
                    <a:gd name="connsiteX8" fmla="*/ 2014232 w 3886366"/>
                    <a:gd name="connsiteY8" fmla="*/ 352063 h 1022432"/>
                    <a:gd name="connsiteX9" fmla="*/ 1726094 w 3886366"/>
                    <a:gd name="connsiteY9" fmla="*/ 437328 h 1022432"/>
                    <a:gd name="connsiteX10" fmla="*/ 1343868 w 3886366"/>
                    <a:gd name="connsiteY10" fmla="*/ 504953 h 1022432"/>
                    <a:gd name="connsiteX11" fmla="*/ 982225 w 3886366"/>
                    <a:gd name="connsiteY11" fmla="*/ 546115 h 1022432"/>
                    <a:gd name="connsiteX12" fmla="*/ 423588 w 3886366"/>
                    <a:gd name="connsiteY12" fmla="*/ 581398 h 1022432"/>
                    <a:gd name="connsiteX13" fmla="*/ 182492 w 3886366"/>
                    <a:gd name="connsiteY13" fmla="*/ 596099 h 1022432"/>
                    <a:gd name="connsiteX14" fmla="*/ 38423 w 3886366"/>
                    <a:gd name="connsiteY14" fmla="*/ 607859 h 1022432"/>
                    <a:gd name="connsiteX15" fmla="*/ 200 w 3886366"/>
                    <a:gd name="connsiteY15" fmla="*/ 637261 h 1022432"/>
                    <a:gd name="connsiteX16" fmla="*/ 48973 w 3886366"/>
                    <a:gd name="connsiteY16" fmla="*/ 686371 h 1022432"/>
                    <a:gd name="connsiteX17" fmla="*/ 181174 w 3886366"/>
                    <a:gd name="connsiteY17" fmla="*/ 713126 h 1022432"/>
                    <a:gd name="connsiteX18" fmla="*/ 418724 w 3886366"/>
                    <a:gd name="connsiteY18" fmla="*/ 721355 h 1022432"/>
                    <a:gd name="connsiteX19" fmla="*/ 628578 w 3886366"/>
                    <a:gd name="connsiteY19" fmla="*/ 723415 h 1022432"/>
                    <a:gd name="connsiteX20" fmla="*/ 865222 w 3886366"/>
                    <a:gd name="connsiteY20" fmla="*/ 713416 h 1022432"/>
                    <a:gd name="connsiteX21" fmla="*/ 1150530 w 3886366"/>
                    <a:gd name="connsiteY21" fmla="*/ 704891 h 1022432"/>
                    <a:gd name="connsiteX22" fmla="*/ 1385031 w 3886366"/>
                    <a:gd name="connsiteY22" fmla="*/ 687251 h 1022432"/>
                    <a:gd name="connsiteX23" fmla="*/ 1576858 w 3886366"/>
                    <a:gd name="connsiteY23" fmla="*/ 673727 h 1022432"/>
                    <a:gd name="connsiteX24" fmla="*/ 1693751 w 3886366"/>
                    <a:gd name="connsiteY24" fmla="*/ 666671 h 1022432"/>
                    <a:gd name="connsiteX25" fmla="*/ 1758436 w 3886366"/>
                    <a:gd name="connsiteY25" fmla="*/ 678424 h 1022432"/>
                    <a:gd name="connsiteX26" fmla="*/ 1770196 w 3886366"/>
                    <a:gd name="connsiteY26" fmla="*/ 718113 h 1022432"/>
                    <a:gd name="connsiteX27" fmla="*/ 1758436 w 3886366"/>
                    <a:gd name="connsiteY27" fmla="*/ 760157 h 1022432"/>
                    <a:gd name="connsiteX28" fmla="*/ 1708452 w 3886366"/>
                    <a:gd name="connsiteY28" fmla="*/ 790147 h 1022432"/>
                    <a:gd name="connsiteX29" fmla="*/ 1633327 w 3886366"/>
                    <a:gd name="connsiteY29" fmla="*/ 803964 h 1022432"/>
                    <a:gd name="connsiteX30" fmla="*/ 1421633 w 3886366"/>
                    <a:gd name="connsiteY30" fmla="*/ 824250 h 1022432"/>
                    <a:gd name="connsiteX31" fmla="*/ 1164517 w 3886366"/>
                    <a:gd name="connsiteY31" fmla="*/ 836010 h 1022432"/>
                    <a:gd name="connsiteX32" fmla="*/ 751873 w 3886366"/>
                    <a:gd name="connsiteY32" fmla="*/ 850127 h 1022432"/>
                    <a:gd name="connsiteX33" fmla="*/ 458870 w 3886366"/>
                    <a:gd name="connsiteY33" fmla="*/ 853066 h 1022432"/>
                    <a:gd name="connsiteX34" fmla="*/ 117808 w 3886366"/>
                    <a:gd name="connsiteY34" fmla="*/ 862769 h 1022432"/>
                    <a:gd name="connsiteX35" fmla="*/ 9021 w 3886366"/>
                    <a:gd name="connsiteY35" fmla="*/ 910699 h 1022432"/>
                    <a:gd name="connsiteX36" fmla="*/ 63758 w 3886366"/>
                    <a:gd name="connsiteY36" fmla="*/ 955099 h 1022432"/>
                    <a:gd name="connsiteX37" fmla="*/ 194555 w 3886366"/>
                    <a:gd name="connsiteY37" fmla="*/ 994207 h 1022432"/>
                    <a:gd name="connsiteX38" fmla="*/ 487668 w 3886366"/>
                    <a:gd name="connsiteY38" fmla="*/ 1011851 h 1022432"/>
                    <a:gd name="connsiteX39" fmla="*/ 814634 w 3886366"/>
                    <a:gd name="connsiteY39" fmla="*/ 1019494 h 1022432"/>
                    <a:gd name="connsiteX40" fmla="*/ 1161878 w 3886366"/>
                    <a:gd name="connsiteY40" fmla="*/ 1022432 h 1022432"/>
                    <a:gd name="connsiteX41" fmla="*/ 1371951 w 3886366"/>
                    <a:gd name="connsiteY41" fmla="*/ 1014494 h 1022432"/>
                    <a:gd name="connsiteX42" fmla="*/ 1579084 w 3886366"/>
                    <a:gd name="connsiteY42" fmla="*/ 997734 h 1022432"/>
                    <a:gd name="connsiteX43" fmla="*/ 1729034 w 3886366"/>
                    <a:gd name="connsiteY43" fmla="*/ 982152 h 1022432"/>
                    <a:gd name="connsiteX44" fmla="*/ 1795036 w 3886366"/>
                    <a:gd name="connsiteY44" fmla="*/ 987737 h 1022432"/>
                    <a:gd name="connsiteX45" fmla="*/ 1820180 w 3886366"/>
                    <a:gd name="connsiteY45" fmla="*/ 1004785 h 1022432"/>
                    <a:gd name="connsiteX0" fmla="*/ 3886366 w 3886366"/>
                    <a:gd name="connsiteY0" fmla="*/ 0 h 1022432"/>
                    <a:gd name="connsiteX1" fmla="*/ 3419764 w 3886366"/>
                    <a:gd name="connsiteY1" fmla="*/ 133274 h 1022432"/>
                    <a:gd name="connsiteX2" fmla="*/ 3145352 w 3886366"/>
                    <a:gd name="connsiteY2" fmla="*/ 235822 h 1022432"/>
                    <a:gd name="connsiteX3" fmla="*/ 2918153 w 3886366"/>
                    <a:gd name="connsiteY3" fmla="*/ 343198 h 1022432"/>
                    <a:gd name="connsiteX4" fmla="*/ 2749639 w 3886366"/>
                    <a:gd name="connsiteY4" fmla="*/ 398619 h 1022432"/>
                    <a:gd name="connsiteX5" fmla="*/ 2607340 w 3886366"/>
                    <a:gd name="connsiteY5" fmla="*/ 365310 h 1022432"/>
                    <a:gd name="connsiteX6" fmla="*/ 2453808 w 3886366"/>
                    <a:gd name="connsiteY6" fmla="*/ 278558 h 1022432"/>
                    <a:gd name="connsiteX7" fmla="*/ 2278850 w 3886366"/>
                    <a:gd name="connsiteY7" fmla="*/ 281498 h 1022432"/>
                    <a:gd name="connsiteX8" fmla="*/ 2014232 w 3886366"/>
                    <a:gd name="connsiteY8" fmla="*/ 352063 h 1022432"/>
                    <a:gd name="connsiteX9" fmla="*/ 1726094 w 3886366"/>
                    <a:gd name="connsiteY9" fmla="*/ 437328 h 1022432"/>
                    <a:gd name="connsiteX10" fmla="*/ 1343868 w 3886366"/>
                    <a:gd name="connsiteY10" fmla="*/ 504953 h 1022432"/>
                    <a:gd name="connsiteX11" fmla="*/ 982225 w 3886366"/>
                    <a:gd name="connsiteY11" fmla="*/ 546115 h 1022432"/>
                    <a:gd name="connsiteX12" fmla="*/ 423588 w 3886366"/>
                    <a:gd name="connsiteY12" fmla="*/ 581398 h 1022432"/>
                    <a:gd name="connsiteX13" fmla="*/ 182492 w 3886366"/>
                    <a:gd name="connsiteY13" fmla="*/ 596099 h 1022432"/>
                    <a:gd name="connsiteX14" fmla="*/ 38423 w 3886366"/>
                    <a:gd name="connsiteY14" fmla="*/ 607859 h 1022432"/>
                    <a:gd name="connsiteX15" fmla="*/ 200 w 3886366"/>
                    <a:gd name="connsiteY15" fmla="*/ 637261 h 1022432"/>
                    <a:gd name="connsiteX16" fmla="*/ 48973 w 3886366"/>
                    <a:gd name="connsiteY16" fmla="*/ 686371 h 1022432"/>
                    <a:gd name="connsiteX17" fmla="*/ 181174 w 3886366"/>
                    <a:gd name="connsiteY17" fmla="*/ 715185 h 1022432"/>
                    <a:gd name="connsiteX18" fmla="*/ 418724 w 3886366"/>
                    <a:gd name="connsiteY18" fmla="*/ 721355 h 1022432"/>
                    <a:gd name="connsiteX19" fmla="*/ 628578 w 3886366"/>
                    <a:gd name="connsiteY19" fmla="*/ 723415 h 1022432"/>
                    <a:gd name="connsiteX20" fmla="*/ 865222 w 3886366"/>
                    <a:gd name="connsiteY20" fmla="*/ 713416 h 1022432"/>
                    <a:gd name="connsiteX21" fmla="*/ 1150530 w 3886366"/>
                    <a:gd name="connsiteY21" fmla="*/ 704891 h 1022432"/>
                    <a:gd name="connsiteX22" fmla="*/ 1385031 w 3886366"/>
                    <a:gd name="connsiteY22" fmla="*/ 687251 h 1022432"/>
                    <a:gd name="connsiteX23" fmla="*/ 1576858 w 3886366"/>
                    <a:gd name="connsiteY23" fmla="*/ 673727 h 1022432"/>
                    <a:gd name="connsiteX24" fmla="*/ 1693751 w 3886366"/>
                    <a:gd name="connsiteY24" fmla="*/ 666671 h 1022432"/>
                    <a:gd name="connsiteX25" fmla="*/ 1758436 w 3886366"/>
                    <a:gd name="connsiteY25" fmla="*/ 678424 h 1022432"/>
                    <a:gd name="connsiteX26" fmla="*/ 1770196 w 3886366"/>
                    <a:gd name="connsiteY26" fmla="*/ 718113 h 1022432"/>
                    <a:gd name="connsiteX27" fmla="*/ 1758436 w 3886366"/>
                    <a:gd name="connsiteY27" fmla="*/ 760157 h 1022432"/>
                    <a:gd name="connsiteX28" fmla="*/ 1708452 w 3886366"/>
                    <a:gd name="connsiteY28" fmla="*/ 790147 h 1022432"/>
                    <a:gd name="connsiteX29" fmla="*/ 1633327 w 3886366"/>
                    <a:gd name="connsiteY29" fmla="*/ 803964 h 1022432"/>
                    <a:gd name="connsiteX30" fmla="*/ 1421633 w 3886366"/>
                    <a:gd name="connsiteY30" fmla="*/ 824250 h 1022432"/>
                    <a:gd name="connsiteX31" fmla="*/ 1164517 w 3886366"/>
                    <a:gd name="connsiteY31" fmla="*/ 836010 h 1022432"/>
                    <a:gd name="connsiteX32" fmla="*/ 751873 w 3886366"/>
                    <a:gd name="connsiteY32" fmla="*/ 850127 h 1022432"/>
                    <a:gd name="connsiteX33" fmla="*/ 458870 w 3886366"/>
                    <a:gd name="connsiteY33" fmla="*/ 853066 h 1022432"/>
                    <a:gd name="connsiteX34" fmla="*/ 117808 w 3886366"/>
                    <a:gd name="connsiteY34" fmla="*/ 862769 h 1022432"/>
                    <a:gd name="connsiteX35" fmla="*/ 9021 w 3886366"/>
                    <a:gd name="connsiteY35" fmla="*/ 910699 h 1022432"/>
                    <a:gd name="connsiteX36" fmla="*/ 63758 w 3886366"/>
                    <a:gd name="connsiteY36" fmla="*/ 955099 h 1022432"/>
                    <a:gd name="connsiteX37" fmla="*/ 194555 w 3886366"/>
                    <a:gd name="connsiteY37" fmla="*/ 994207 h 1022432"/>
                    <a:gd name="connsiteX38" fmla="*/ 487668 w 3886366"/>
                    <a:gd name="connsiteY38" fmla="*/ 1011851 h 1022432"/>
                    <a:gd name="connsiteX39" fmla="*/ 814634 w 3886366"/>
                    <a:gd name="connsiteY39" fmla="*/ 1019494 h 1022432"/>
                    <a:gd name="connsiteX40" fmla="*/ 1161878 w 3886366"/>
                    <a:gd name="connsiteY40" fmla="*/ 1022432 h 1022432"/>
                    <a:gd name="connsiteX41" fmla="*/ 1371951 w 3886366"/>
                    <a:gd name="connsiteY41" fmla="*/ 1014494 h 1022432"/>
                    <a:gd name="connsiteX42" fmla="*/ 1579084 w 3886366"/>
                    <a:gd name="connsiteY42" fmla="*/ 997734 h 1022432"/>
                    <a:gd name="connsiteX43" fmla="*/ 1729034 w 3886366"/>
                    <a:gd name="connsiteY43" fmla="*/ 982152 h 1022432"/>
                    <a:gd name="connsiteX44" fmla="*/ 1795036 w 3886366"/>
                    <a:gd name="connsiteY44" fmla="*/ 987737 h 1022432"/>
                    <a:gd name="connsiteX45" fmla="*/ 1820180 w 3886366"/>
                    <a:gd name="connsiteY45" fmla="*/ 1004785 h 1022432"/>
                    <a:gd name="connsiteX0" fmla="*/ 3886366 w 3886366"/>
                    <a:gd name="connsiteY0" fmla="*/ 0 h 1022432"/>
                    <a:gd name="connsiteX1" fmla="*/ 3419764 w 3886366"/>
                    <a:gd name="connsiteY1" fmla="*/ 133274 h 1022432"/>
                    <a:gd name="connsiteX2" fmla="*/ 3145352 w 3886366"/>
                    <a:gd name="connsiteY2" fmla="*/ 235822 h 1022432"/>
                    <a:gd name="connsiteX3" fmla="*/ 2918153 w 3886366"/>
                    <a:gd name="connsiteY3" fmla="*/ 343198 h 1022432"/>
                    <a:gd name="connsiteX4" fmla="*/ 2749639 w 3886366"/>
                    <a:gd name="connsiteY4" fmla="*/ 398619 h 1022432"/>
                    <a:gd name="connsiteX5" fmla="*/ 2607340 w 3886366"/>
                    <a:gd name="connsiteY5" fmla="*/ 365310 h 1022432"/>
                    <a:gd name="connsiteX6" fmla="*/ 2453808 w 3886366"/>
                    <a:gd name="connsiteY6" fmla="*/ 278558 h 1022432"/>
                    <a:gd name="connsiteX7" fmla="*/ 2278850 w 3886366"/>
                    <a:gd name="connsiteY7" fmla="*/ 281498 h 1022432"/>
                    <a:gd name="connsiteX8" fmla="*/ 2014232 w 3886366"/>
                    <a:gd name="connsiteY8" fmla="*/ 352063 h 1022432"/>
                    <a:gd name="connsiteX9" fmla="*/ 1726094 w 3886366"/>
                    <a:gd name="connsiteY9" fmla="*/ 437328 h 1022432"/>
                    <a:gd name="connsiteX10" fmla="*/ 1343868 w 3886366"/>
                    <a:gd name="connsiteY10" fmla="*/ 504953 h 1022432"/>
                    <a:gd name="connsiteX11" fmla="*/ 982225 w 3886366"/>
                    <a:gd name="connsiteY11" fmla="*/ 546115 h 1022432"/>
                    <a:gd name="connsiteX12" fmla="*/ 423588 w 3886366"/>
                    <a:gd name="connsiteY12" fmla="*/ 581398 h 1022432"/>
                    <a:gd name="connsiteX13" fmla="*/ 182492 w 3886366"/>
                    <a:gd name="connsiteY13" fmla="*/ 596099 h 1022432"/>
                    <a:gd name="connsiteX14" fmla="*/ 38423 w 3886366"/>
                    <a:gd name="connsiteY14" fmla="*/ 607859 h 1022432"/>
                    <a:gd name="connsiteX15" fmla="*/ 200 w 3886366"/>
                    <a:gd name="connsiteY15" fmla="*/ 637261 h 1022432"/>
                    <a:gd name="connsiteX16" fmla="*/ 48973 w 3886366"/>
                    <a:gd name="connsiteY16" fmla="*/ 686371 h 1022432"/>
                    <a:gd name="connsiteX17" fmla="*/ 181174 w 3886366"/>
                    <a:gd name="connsiteY17" fmla="*/ 715185 h 1022432"/>
                    <a:gd name="connsiteX18" fmla="*/ 415482 w 3886366"/>
                    <a:gd name="connsiteY18" fmla="*/ 727531 h 1022432"/>
                    <a:gd name="connsiteX19" fmla="*/ 628578 w 3886366"/>
                    <a:gd name="connsiteY19" fmla="*/ 723415 h 1022432"/>
                    <a:gd name="connsiteX20" fmla="*/ 865222 w 3886366"/>
                    <a:gd name="connsiteY20" fmla="*/ 713416 h 1022432"/>
                    <a:gd name="connsiteX21" fmla="*/ 1150530 w 3886366"/>
                    <a:gd name="connsiteY21" fmla="*/ 704891 h 1022432"/>
                    <a:gd name="connsiteX22" fmla="*/ 1385031 w 3886366"/>
                    <a:gd name="connsiteY22" fmla="*/ 687251 h 1022432"/>
                    <a:gd name="connsiteX23" fmla="*/ 1576858 w 3886366"/>
                    <a:gd name="connsiteY23" fmla="*/ 673727 h 1022432"/>
                    <a:gd name="connsiteX24" fmla="*/ 1693751 w 3886366"/>
                    <a:gd name="connsiteY24" fmla="*/ 666671 h 1022432"/>
                    <a:gd name="connsiteX25" fmla="*/ 1758436 w 3886366"/>
                    <a:gd name="connsiteY25" fmla="*/ 678424 h 1022432"/>
                    <a:gd name="connsiteX26" fmla="*/ 1770196 w 3886366"/>
                    <a:gd name="connsiteY26" fmla="*/ 718113 h 1022432"/>
                    <a:gd name="connsiteX27" fmla="*/ 1758436 w 3886366"/>
                    <a:gd name="connsiteY27" fmla="*/ 760157 h 1022432"/>
                    <a:gd name="connsiteX28" fmla="*/ 1708452 w 3886366"/>
                    <a:gd name="connsiteY28" fmla="*/ 790147 h 1022432"/>
                    <a:gd name="connsiteX29" fmla="*/ 1633327 w 3886366"/>
                    <a:gd name="connsiteY29" fmla="*/ 803964 h 1022432"/>
                    <a:gd name="connsiteX30" fmla="*/ 1421633 w 3886366"/>
                    <a:gd name="connsiteY30" fmla="*/ 824250 h 1022432"/>
                    <a:gd name="connsiteX31" fmla="*/ 1164517 w 3886366"/>
                    <a:gd name="connsiteY31" fmla="*/ 836010 h 1022432"/>
                    <a:gd name="connsiteX32" fmla="*/ 751873 w 3886366"/>
                    <a:gd name="connsiteY32" fmla="*/ 850127 h 1022432"/>
                    <a:gd name="connsiteX33" fmla="*/ 458870 w 3886366"/>
                    <a:gd name="connsiteY33" fmla="*/ 853066 h 1022432"/>
                    <a:gd name="connsiteX34" fmla="*/ 117808 w 3886366"/>
                    <a:gd name="connsiteY34" fmla="*/ 862769 h 1022432"/>
                    <a:gd name="connsiteX35" fmla="*/ 9021 w 3886366"/>
                    <a:gd name="connsiteY35" fmla="*/ 910699 h 1022432"/>
                    <a:gd name="connsiteX36" fmla="*/ 63758 w 3886366"/>
                    <a:gd name="connsiteY36" fmla="*/ 955099 h 1022432"/>
                    <a:gd name="connsiteX37" fmla="*/ 194555 w 3886366"/>
                    <a:gd name="connsiteY37" fmla="*/ 994207 h 1022432"/>
                    <a:gd name="connsiteX38" fmla="*/ 487668 w 3886366"/>
                    <a:gd name="connsiteY38" fmla="*/ 1011851 h 1022432"/>
                    <a:gd name="connsiteX39" fmla="*/ 814634 w 3886366"/>
                    <a:gd name="connsiteY39" fmla="*/ 1019494 h 1022432"/>
                    <a:gd name="connsiteX40" fmla="*/ 1161878 w 3886366"/>
                    <a:gd name="connsiteY40" fmla="*/ 1022432 h 1022432"/>
                    <a:gd name="connsiteX41" fmla="*/ 1371951 w 3886366"/>
                    <a:gd name="connsiteY41" fmla="*/ 1014494 h 1022432"/>
                    <a:gd name="connsiteX42" fmla="*/ 1579084 w 3886366"/>
                    <a:gd name="connsiteY42" fmla="*/ 997734 h 1022432"/>
                    <a:gd name="connsiteX43" fmla="*/ 1729034 w 3886366"/>
                    <a:gd name="connsiteY43" fmla="*/ 982152 h 1022432"/>
                    <a:gd name="connsiteX44" fmla="*/ 1795036 w 3886366"/>
                    <a:gd name="connsiteY44" fmla="*/ 987737 h 1022432"/>
                    <a:gd name="connsiteX45" fmla="*/ 1820180 w 3886366"/>
                    <a:gd name="connsiteY45" fmla="*/ 1004785 h 1022432"/>
                    <a:gd name="connsiteX0" fmla="*/ 3886366 w 3886366"/>
                    <a:gd name="connsiteY0" fmla="*/ 0 h 1022432"/>
                    <a:gd name="connsiteX1" fmla="*/ 3419764 w 3886366"/>
                    <a:gd name="connsiteY1" fmla="*/ 133274 h 1022432"/>
                    <a:gd name="connsiteX2" fmla="*/ 3145352 w 3886366"/>
                    <a:gd name="connsiteY2" fmla="*/ 235822 h 1022432"/>
                    <a:gd name="connsiteX3" fmla="*/ 2918153 w 3886366"/>
                    <a:gd name="connsiteY3" fmla="*/ 343198 h 1022432"/>
                    <a:gd name="connsiteX4" fmla="*/ 2749639 w 3886366"/>
                    <a:gd name="connsiteY4" fmla="*/ 398619 h 1022432"/>
                    <a:gd name="connsiteX5" fmla="*/ 2607340 w 3886366"/>
                    <a:gd name="connsiteY5" fmla="*/ 365310 h 1022432"/>
                    <a:gd name="connsiteX6" fmla="*/ 2453808 w 3886366"/>
                    <a:gd name="connsiteY6" fmla="*/ 278558 h 1022432"/>
                    <a:gd name="connsiteX7" fmla="*/ 2278850 w 3886366"/>
                    <a:gd name="connsiteY7" fmla="*/ 281498 h 1022432"/>
                    <a:gd name="connsiteX8" fmla="*/ 2014232 w 3886366"/>
                    <a:gd name="connsiteY8" fmla="*/ 352063 h 1022432"/>
                    <a:gd name="connsiteX9" fmla="*/ 1726094 w 3886366"/>
                    <a:gd name="connsiteY9" fmla="*/ 437328 h 1022432"/>
                    <a:gd name="connsiteX10" fmla="*/ 1343868 w 3886366"/>
                    <a:gd name="connsiteY10" fmla="*/ 504953 h 1022432"/>
                    <a:gd name="connsiteX11" fmla="*/ 982225 w 3886366"/>
                    <a:gd name="connsiteY11" fmla="*/ 546115 h 1022432"/>
                    <a:gd name="connsiteX12" fmla="*/ 423588 w 3886366"/>
                    <a:gd name="connsiteY12" fmla="*/ 581398 h 1022432"/>
                    <a:gd name="connsiteX13" fmla="*/ 182492 w 3886366"/>
                    <a:gd name="connsiteY13" fmla="*/ 596099 h 1022432"/>
                    <a:gd name="connsiteX14" fmla="*/ 38423 w 3886366"/>
                    <a:gd name="connsiteY14" fmla="*/ 607859 h 1022432"/>
                    <a:gd name="connsiteX15" fmla="*/ 200 w 3886366"/>
                    <a:gd name="connsiteY15" fmla="*/ 637261 h 1022432"/>
                    <a:gd name="connsiteX16" fmla="*/ 48973 w 3886366"/>
                    <a:gd name="connsiteY16" fmla="*/ 686371 h 1022432"/>
                    <a:gd name="connsiteX17" fmla="*/ 181174 w 3886366"/>
                    <a:gd name="connsiteY17" fmla="*/ 715185 h 1022432"/>
                    <a:gd name="connsiteX18" fmla="*/ 415482 w 3886366"/>
                    <a:gd name="connsiteY18" fmla="*/ 727531 h 1022432"/>
                    <a:gd name="connsiteX19" fmla="*/ 628578 w 3886366"/>
                    <a:gd name="connsiteY19" fmla="*/ 723415 h 1022432"/>
                    <a:gd name="connsiteX20" fmla="*/ 865222 w 3886366"/>
                    <a:gd name="connsiteY20" fmla="*/ 717534 h 1022432"/>
                    <a:gd name="connsiteX21" fmla="*/ 1150530 w 3886366"/>
                    <a:gd name="connsiteY21" fmla="*/ 704891 h 1022432"/>
                    <a:gd name="connsiteX22" fmla="*/ 1385031 w 3886366"/>
                    <a:gd name="connsiteY22" fmla="*/ 687251 h 1022432"/>
                    <a:gd name="connsiteX23" fmla="*/ 1576858 w 3886366"/>
                    <a:gd name="connsiteY23" fmla="*/ 673727 h 1022432"/>
                    <a:gd name="connsiteX24" fmla="*/ 1693751 w 3886366"/>
                    <a:gd name="connsiteY24" fmla="*/ 666671 h 1022432"/>
                    <a:gd name="connsiteX25" fmla="*/ 1758436 w 3886366"/>
                    <a:gd name="connsiteY25" fmla="*/ 678424 h 1022432"/>
                    <a:gd name="connsiteX26" fmla="*/ 1770196 w 3886366"/>
                    <a:gd name="connsiteY26" fmla="*/ 718113 h 1022432"/>
                    <a:gd name="connsiteX27" fmla="*/ 1758436 w 3886366"/>
                    <a:gd name="connsiteY27" fmla="*/ 760157 h 1022432"/>
                    <a:gd name="connsiteX28" fmla="*/ 1708452 w 3886366"/>
                    <a:gd name="connsiteY28" fmla="*/ 790147 h 1022432"/>
                    <a:gd name="connsiteX29" fmla="*/ 1633327 w 3886366"/>
                    <a:gd name="connsiteY29" fmla="*/ 803964 h 1022432"/>
                    <a:gd name="connsiteX30" fmla="*/ 1421633 w 3886366"/>
                    <a:gd name="connsiteY30" fmla="*/ 824250 h 1022432"/>
                    <a:gd name="connsiteX31" fmla="*/ 1164517 w 3886366"/>
                    <a:gd name="connsiteY31" fmla="*/ 836010 h 1022432"/>
                    <a:gd name="connsiteX32" fmla="*/ 751873 w 3886366"/>
                    <a:gd name="connsiteY32" fmla="*/ 850127 h 1022432"/>
                    <a:gd name="connsiteX33" fmla="*/ 458870 w 3886366"/>
                    <a:gd name="connsiteY33" fmla="*/ 853066 h 1022432"/>
                    <a:gd name="connsiteX34" fmla="*/ 117808 w 3886366"/>
                    <a:gd name="connsiteY34" fmla="*/ 862769 h 1022432"/>
                    <a:gd name="connsiteX35" fmla="*/ 9021 w 3886366"/>
                    <a:gd name="connsiteY35" fmla="*/ 910699 h 1022432"/>
                    <a:gd name="connsiteX36" fmla="*/ 63758 w 3886366"/>
                    <a:gd name="connsiteY36" fmla="*/ 955099 h 1022432"/>
                    <a:gd name="connsiteX37" fmla="*/ 194555 w 3886366"/>
                    <a:gd name="connsiteY37" fmla="*/ 994207 h 1022432"/>
                    <a:gd name="connsiteX38" fmla="*/ 487668 w 3886366"/>
                    <a:gd name="connsiteY38" fmla="*/ 1011851 h 1022432"/>
                    <a:gd name="connsiteX39" fmla="*/ 814634 w 3886366"/>
                    <a:gd name="connsiteY39" fmla="*/ 1019494 h 1022432"/>
                    <a:gd name="connsiteX40" fmla="*/ 1161878 w 3886366"/>
                    <a:gd name="connsiteY40" fmla="*/ 1022432 h 1022432"/>
                    <a:gd name="connsiteX41" fmla="*/ 1371951 w 3886366"/>
                    <a:gd name="connsiteY41" fmla="*/ 1014494 h 1022432"/>
                    <a:gd name="connsiteX42" fmla="*/ 1579084 w 3886366"/>
                    <a:gd name="connsiteY42" fmla="*/ 997734 h 1022432"/>
                    <a:gd name="connsiteX43" fmla="*/ 1729034 w 3886366"/>
                    <a:gd name="connsiteY43" fmla="*/ 982152 h 1022432"/>
                    <a:gd name="connsiteX44" fmla="*/ 1795036 w 3886366"/>
                    <a:gd name="connsiteY44" fmla="*/ 987737 h 1022432"/>
                    <a:gd name="connsiteX45" fmla="*/ 1820180 w 3886366"/>
                    <a:gd name="connsiteY45" fmla="*/ 1004785 h 1022432"/>
                    <a:gd name="connsiteX0" fmla="*/ 3886366 w 3886366"/>
                    <a:gd name="connsiteY0" fmla="*/ 0 h 1022432"/>
                    <a:gd name="connsiteX1" fmla="*/ 3419764 w 3886366"/>
                    <a:gd name="connsiteY1" fmla="*/ 133274 h 1022432"/>
                    <a:gd name="connsiteX2" fmla="*/ 3145352 w 3886366"/>
                    <a:gd name="connsiteY2" fmla="*/ 235822 h 1022432"/>
                    <a:gd name="connsiteX3" fmla="*/ 2918153 w 3886366"/>
                    <a:gd name="connsiteY3" fmla="*/ 343198 h 1022432"/>
                    <a:gd name="connsiteX4" fmla="*/ 2749639 w 3886366"/>
                    <a:gd name="connsiteY4" fmla="*/ 398619 h 1022432"/>
                    <a:gd name="connsiteX5" fmla="*/ 2607340 w 3886366"/>
                    <a:gd name="connsiteY5" fmla="*/ 365310 h 1022432"/>
                    <a:gd name="connsiteX6" fmla="*/ 2453808 w 3886366"/>
                    <a:gd name="connsiteY6" fmla="*/ 278558 h 1022432"/>
                    <a:gd name="connsiteX7" fmla="*/ 2278850 w 3886366"/>
                    <a:gd name="connsiteY7" fmla="*/ 281498 h 1022432"/>
                    <a:gd name="connsiteX8" fmla="*/ 2014232 w 3886366"/>
                    <a:gd name="connsiteY8" fmla="*/ 352063 h 1022432"/>
                    <a:gd name="connsiteX9" fmla="*/ 1726094 w 3886366"/>
                    <a:gd name="connsiteY9" fmla="*/ 437328 h 1022432"/>
                    <a:gd name="connsiteX10" fmla="*/ 1343868 w 3886366"/>
                    <a:gd name="connsiteY10" fmla="*/ 504953 h 1022432"/>
                    <a:gd name="connsiteX11" fmla="*/ 982225 w 3886366"/>
                    <a:gd name="connsiteY11" fmla="*/ 546115 h 1022432"/>
                    <a:gd name="connsiteX12" fmla="*/ 423588 w 3886366"/>
                    <a:gd name="connsiteY12" fmla="*/ 581398 h 1022432"/>
                    <a:gd name="connsiteX13" fmla="*/ 182492 w 3886366"/>
                    <a:gd name="connsiteY13" fmla="*/ 596099 h 1022432"/>
                    <a:gd name="connsiteX14" fmla="*/ 38423 w 3886366"/>
                    <a:gd name="connsiteY14" fmla="*/ 607859 h 1022432"/>
                    <a:gd name="connsiteX15" fmla="*/ 200 w 3886366"/>
                    <a:gd name="connsiteY15" fmla="*/ 637261 h 1022432"/>
                    <a:gd name="connsiteX16" fmla="*/ 48973 w 3886366"/>
                    <a:gd name="connsiteY16" fmla="*/ 686371 h 1022432"/>
                    <a:gd name="connsiteX17" fmla="*/ 181174 w 3886366"/>
                    <a:gd name="connsiteY17" fmla="*/ 715185 h 1022432"/>
                    <a:gd name="connsiteX18" fmla="*/ 415482 w 3886366"/>
                    <a:gd name="connsiteY18" fmla="*/ 727531 h 1022432"/>
                    <a:gd name="connsiteX19" fmla="*/ 628578 w 3886366"/>
                    <a:gd name="connsiteY19" fmla="*/ 723415 h 1022432"/>
                    <a:gd name="connsiteX20" fmla="*/ 865222 w 3886366"/>
                    <a:gd name="connsiteY20" fmla="*/ 717534 h 1022432"/>
                    <a:gd name="connsiteX21" fmla="*/ 1150530 w 3886366"/>
                    <a:gd name="connsiteY21" fmla="*/ 713126 h 1022432"/>
                    <a:gd name="connsiteX22" fmla="*/ 1385031 w 3886366"/>
                    <a:gd name="connsiteY22" fmla="*/ 687251 h 1022432"/>
                    <a:gd name="connsiteX23" fmla="*/ 1576858 w 3886366"/>
                    <a:gd name="connsiteY23" fmla="*/ 673727 h 1022432"/>
                    <a:gd name="connsiteX24" fmla="*/ 1693751 w 3886366"/>
                    <a:gd name="connsiteY24" fmla="*/ 666671 h 1022432"/>
                    <a:gd name="connsiteX25" fmla="*/ 1758436 w 3886366"/>
                    <a:gd name="connsiteY25" fmla="*/ 678424 h 1022432"/>
                    <a:gd name="connsiteX26" fmla="*/ 1770196 w 3886366"/>
                    <a:gd name="connsiteY26" fmla="*/ 718113 h 1022432"/>
                    <a:gd name="connsiteX27" fmla="*/ 1758436 w 3886366"/>
                    <a:gd name="connsiteY27" fmla="*/ 760157 h 1022432"/>
                    <a:gd name="connsiteX28" fmla="*/ 1708452 w 3886366"/>
                    <a:gd name="connsiteY28" fmla="*/ 790147 h 1022432"/>
                    <a:gd name="connsiteX29" fmla="*/ 1633327 w 3886366"/>
                    <a:gd name="connsiteY29" fmla="*/ 803964 h 1022432"/>
                    <a:gd name="connsiteX30" fmla="*/ 1421633 w 3886366"/>
                    <a:gd name="connsiteY30" fmla="*/ 824250 h 1022432"/>
                    <a:gd name="connsiteX31" fmla="*/ 1164517 w 3886366"/>
                    <a:gd name="connsiteY31" fmla="*/ 836010 h 1022432"/>
                    <a:gd name="connsiteX32" fmla="*/ 751873 w 3886366"/>
                    <a:gd name="connsiteY32" fmla="*/ 850127 h 1022432"/>
                    <a:gd name="connsiteX33" fmla="*/ 458870 w 3886366"/>
                    <a:gd name="connsiteY33" fmla="*/ 853066 h 1022432"/>
                    <a:gd name="connsiteX34" fmla="*/ 117808 w 3886366"/>
                    <a:gd name="connsiteY34" fmla="*/ 862769 h 1022432"/>
                    <a:gd name="connsiteX35" fmla="*/ 9021 w 3886366"/>
                    <a:gd name="connsiteY35" fmla="*/ 910699 h 1022432"/>
                    <a:gd name="connsiteX36" fmla="*/ 63758 w 3886366"/>
                    <a:gd name="connsiteY36" fmla="*/ 955099 h 1022432"/>
                    <a:gd name="connsiteX37" fmla="*/ 194555 w 3886366"/>
                    <a:gd name="connsiteY37" fmla="*/ 994207 h 1022432"/>
                    <a:gd name="connsiteX38" fmla="*/ 487668 w 3886366"/>
                    <a:gd name="connsiteY38" fmla="*/ 1011851 h 1022432"/>
                    <a:gd name="connsiteX39" fmla="*/ 814634 w 3886366"/>
                    <a:gd name="connsiteY39" fmla="*/ 1019494 h 1022432"/>
                    <a:gd name="connsiteX40" fmla="*/ 1161878 w 3886366"/>
                    <a:gd name="connsiteY40" fmla="*/ 1022432 h 1022432"/>
                    <a:gd name="connsiteX41" fmla="*/ 1371951 w 3886366"/>
                    <a:gd name="connsiteY41" fmla="*/ 1014494 h 1022432"/>
                    <a:gd name="connsiteX42" fmla="*/ 1579084 w 3886366"/>
                    <a:gd name="connsiteY42" fmla="*/ 997734 h 1022432"/>
                    <a:gd name="connsiteX43" fmla="*/ 1729034 w 3886366"/>
                    <a:gd name="connsiteY43" fmla="*/ 982152 h 1022432"/>
                    <a:gd name="connsiteX44" fmla="*/ 1795036 w 3886366"/>
                    <a:gd name="connsiteY44" fmla="*/ 987737 h 1022432"/>
                    <a:gd name="connsiteX45" fmla="*/ 1820180 w 3886366"/>
                    <a:gd name="connsiteY45" fmla="*/ 1004785 h 1022432"/>
                    <a:gd name="connsiteX0" fmla="*/ 3886366 w 3886366"/>
                    <a:gd name="connsiteY0" fmla="*/ 0 h 1022432"/>
                    <a:gd name="connsiteX1" fmla="*/ 3419764 w 3886366"/>
                    <a:gd name="connsiteY1" fmla="*/ 133274 h 1022432"/>
                    <a:gd name="connsiteX2" fmla="*/ 3145352 w 3886366"/>
                    <a:gd name="connsiteY2" fmla="*/ 235822 h 1022432"/>
                    <a:gd name="connsiteX3" fmla="*/ 2918153 w 3886366"/>
                    <a:gd name="connsiteY3" fmla="*/ 343198 h 1022432"/>
                    <a:gd name="connsiteX4" fmla="*/ 2749639 w 3886366"/>
                    <a:gd name="connsiteY4" fmla="*/ 398619 h 1022432"/>
                    <a:gd name="connsiteX5" fmla="*/ 2607340 w 3886366"/>
                    <a:gd name="connsiteY5" fmla="*/ 365310 h 1022432"/>
                    <a:gd name="connsiteX6" fmla="*/ 2453808 w 3886366"/>
                    <a:gd name="connsiteY6" fmla="*/ 278558 h 1022432"/>
                    <a:gd name="connsiteX7" fmla="*/ 2278850 w 3886366"/>
                    <a:gd name="connsiteY7" fmla="*/ 281498 h 1022432"/>
                    <a:gd name="connsiteX8" fmla="*/ 2014232 w 3886366"/>
                    <a:gd name="connsiteY8" fmla="*/ 352063 h 1022432"/>
                    <a:gd name="connsiteX9" fmla="*/ 1726094 w 3886366"/>
                    <a:gd name="connsiteY9" fmla="*/ 437328 h 1022432"/>
                    <a:gd name="connsiteX10" fmla="*/ 1343868 w 3886366"/>
                    <a:gd name="connsiteY10" fmla="*/ 504953 h 1022432"/>
                    <a:gd name="connsiteX11" fmla="*/ 982225 w 3886366"/>
                    <a:gd name="connsiteY11" fmla="*/ 546115 h 1022432"/>
                    <a:gd name="connsiteX12" fmla="*/ 423588 w 3886366"/>
                    <a:gd name="connsiteY12" fmla="*/ 581398 h 1022432"/>
                    <a:gd name="connsiteX13" fmla="*/ 182492 w 3886366"/>
                    <a:gd name="connsiteY13" fmla="*/ 596099 h 1022432"/>
                    <a:gd name="connsiteX14" fmla="*/ 38423 w 3886366"/>
                    <a:gd name="connsiteY14" fmla="*/ 607859 h 1022432"/>
                    <a:gd name="connsiteX15" fmla="*/ 200 w 3886366"/>
                    <a:gd name="connsiteY15" fmla="*/ 637261 h 1022432"/>
                    <a:gd name="connsiteX16" fmla="*/ 48973 w 3886366"/>
                    <a:gd name="connsiteY16" fmla="*/ 686371 h 1022432"/>
                    <a:gd name="connsiteX17" fmla="*/ 181174 w 3886366"/>
                    <a:gd name="connsiteY17" fmla="*/ 715185 h 1022432"/>
                    <a:gd name="connsiteX18" fmla="*/ 415482 w 3886366"/>
                    <a:gd name="connsiteY18" fmla="*/ 727531 h 1022432"/>
                    <a:gd name="connsiteX19" fmla="*/ 628578 w 3886366"/>
                    <a:gd name="connsiteY19" fmla="*/ 723415 h 1022432"/>
                    <a:gd name="connsiteX20" fmla="*/ 865222 w 3886366"/>
                    <a:gd name="connsiteY20" fmla="*/ 717534 h 1022432"/>
                    <a:gd name="connsiteX21" fmla="*/ 1150530 w 3886366"/>
                    <a:gd name="connsiteY21" fmla="*/ 713126 h 1022432"/>
                    <a:gd name="connsiteX22" fmla="*/ 1385031 w 3886366"/>
                    <a:gd name="connsiteY22" fmla="*/ 697544 h 1022432"/>
                    <a:gd name="connsiteX23" fmla="*/ 1576858 w 3886366"/>
                    <a:gd name="connsiteY23" fmla="*/ 673727 h 1022432"/>
                    <a:gd name="connsiteX24" fmla="*/ 1693751 w 3886366"/>
                    <a:gd name="connsiteY24" fmla="*/ 666671 h 1022432"/>
                    <a:gd name="connsiteX25" fmla="*/ 1758436 w 3886366"/>
                    <a:gd name="connsiteY25" fmla="*/ 678424 h 1022432"/>
                    <a:gd name="connsiteX26" fmla="*/ 1770196 w 3886366"/>
                    <a:gd name="connsiteY26" fmla="*/ 718113 h 1022432"/>
                    <a:gd name="connsiteX27" fmla="*/ 1758436 w 3886366"/>
                    <a:gd name="connsiteY27" fmla="*/ 760157 h 1022432"/>
                    <a:gd name="connsiteX28" fmla="*/ 1708452 w 3886366"/>
                    <a:gd name="connsiteY28" fmla="*/ 790147 h 1022432"/>
                    <a:gd name="connsiteX29" fmla="*/ 1633327 w 3886366"/>
                    <a:gd name="connsiteY29" fmla="*/ 803964 h 1022432"/>
                    <a:gd name="connsiteX30" fmla="*/ 1421633 w 3886366"/>
                    <a:gd name="connsiteY30" fmla="*/ 824250 h 1022432"/>
                    <a:gd name="connsiteX31" fmla="*/ 1164517 w 3886366"/>
                    <a:gd name="connsiteY31" fmla="*/ 836010 h 1022432"/>
                    <a:gd name="connsiteX32" fmla="*/ 751873 w 3886366"/>
                    <a:gd name="connsiteY32" fmla="*/ 850127 h 1022432"/>
                    <a:gd name="connsiteX33" fmla="*/ 458870 w 3886366"/>
                    <a:gd name="connsiteY33" fmla="*/ 853066 h 1022432"/>
                    <a:gd name="connsiteX34" fmla="*/ 117808 w 3886366"/>
                    <a:gd name="connsiteY34" fmla="*/ 862769 h 1022432"/>
                    <a:gd name="connsiteX35" fmla="*/ 9021 w 3886366"/>
                    <a:gd name="connsiteY35" fmla="*/ 910699 h 1022432"/>
                    <a:gd name="connsiteX36" fmla="*/ 63758 w 3886366"/>
                    <a:gd name="connsiteY36" fmla="*/ 955099 h 1022432"/>
                    <a:gd name="connsiteX37" fmla="*/ 194555 w 3886366"/>
                    <a:gd name="connsiteY37" fmla="*/ 994207 h 1022432"/>
                    <a:gd name="connsiteX38" fmla="*/ 487668 w 3886366"/>
                    <a:gd name="connsiteY38" fmla="*/ 1011851 h 1022432"/>
                    <a:gd name="connsiteX39" fmla="*/ 814634 w 3886366"/>
                    <a:gd name="connsiteY39" fmla="*/ 1019494 h 1022432"/>
                    <a:gd name="connsiteX40" fmla="*/ 1161878 w 3886366"/>
                    <a:gd name="connsiteY40" fmla="*/ 1022432 h 1022432"/>
                    <a:gd name="connsiteX41" fmla="*/ 1371951 w 3886366"/>
                    <a:gd name="connsiteY41" fmla="*/ 1014494 h 1022432"/>
                    <a:gd name="connsiteX42" fmla="*/ 1579084 w 3886366"/>
                    <a:gd name="connsiteY42" fmla="*/ 997734 h 1022432"/>
                    <a:gd name="connsiteX43" fmla="*/ 1729034 w 3886366"/>
                    <a:gd name="connsiteY43" fmla="*/ 982152 h 1022432"/>
                    <a:gd name="connsiteX44" fmla="*/ 1795036 w 3886366"/>
                    <a:gd name="connsiteY44" fmla="*/ 987737 h 1022432"/>
                    <a:gd name="connsiteX45" fmla="*/ 1820180 w 3886366"/>
                    <a:gd name="connsiteY45" fmla="*/ 1004785 h 1022432"/>
                    <a:gd name="connsiteX0" fmla="*/ 3886366 w 3886366"/>
                    <a:gd name="connsiteY0" fmla="*/ 0 h 1022432"/>
                    <a:gd name="connsiteX1" fmla="*/ 3419764 w 3886366"/>
                    <a:gd name="connsiteY1" fmla="*/ 133274 h 1022432"/>
                    <a:gd name="connsiteX2" fmla="*/ 3145352 w 3886366"/>
                    <a:gd name="connsiteY2" fmla="*/ 235822 h 1022432"/>
                    <a:gd name="connsiteX3" fmla="*/ 2918153 w 3886366"/>
                    <a:gd name="connsiteY3" fmla="*/ 343198 h 1022432"/>
                    <a:gd name="connsiteX4" fmla="*/ 2749639 w 3886366"/>
                    <a:gd name="connsiteY4" fmla="*/ 398619 h 1022432"/>
                    <a:gd name="connsiteX5" fmla="*/ 2607340 w 3886366"/>
                    <a:gd name="connsiteY5" fmla="*/ 365310 h 1022432"/>
                    <a:gd name="connsiteX6" fmla="*/ 2453808 w 3886366"/>
                    <a:gd name="connsiteY6" fmla="*/ 278558 h 1022432"/>
                    <a:gd name="connsiteX7" fmla="*/ 2278850 w 3886366"/>
                    <a:gd name="connsiteY7" fmla="*/ 281498 h 1022432"/>
                    <a:gd name="connsiteX8" fmla="*/ 2014232 w 3886366"/>
                    <a:gd name="connsiteY8" fmla="*/ 352063 h 1022432"/>
                    <a:gd name="connsiteX9" fmla="*/ 1726094 w 3886366"/>
                    <a:gd name="connsiteY9" fmla="*/ 437328 h 1022432"/>
                    <a:gd name="connsiteX10" fmla="*/ 1343868 w 3886366"/>
                    <a:gd name="connsiteY10" fmla="*/ 504953 h 1022432"/>
                    <a:gd name="connsiteX11" fmla="*/ 982225 w 3886366"/>
                    <a:gd name="connsiteY11" fmla="*/ 546115 h 1022432"/>
                    <a:gd name="connsiteX12" fmla="*/ 423588 w 3886366"/>
                    <a:gd name="connsiteY12" fmla="*/ 581398 h 1022432"/>
                    <a:gd name="connsiteX13" fmla="*/ 182492 w 3886366"/>
                    <a:gd name="connsiteY13" fmla="*/ 596099 h 1022432"/>
                    <a:gd name="connsiteX14" fmla="*/ 38423 w 3886366"/>
                    <a:gd name="connsiteY14" fmla="*/ 607859 h 1022432"/>
                    <a:gd name="connsiteX15" fmla="*/ 200 w 3886366"/>
                    <a:gd name="connsiteY15" fmla="*/ 637261 h 1022432"/>
                    <a:gd name="connsiteX16" fmla="*/ 48973 w 3886366"/>
                    <a:gd name="connsiteY16" fmla="*/ 686371 h 1022432"/>
                    <a:gd name="connsiteX17" fmla="*/ 181174 w 3886366"/>
                    <a:gd name="connsiteY17" fmla="*/ 715185 h 1022432"/>
                    <a:gd name="connsiteX18" fmla="*/ 415482 w 3886366"/>
                    <a:gd name="connsiteY18" fmla="*/ 727531 h 1022432"/>
                    <a:gd name="connsiteX19" fmla="*/ 628578 w 3886366"/>
                    <a:gd name="connsiteY19" fmla="*/ 723415 h 1022432"/>
                    <a:gd name="connsiteX20" fmla="*/ 865222 w 3886366"/>
                    <a:gd name="connsiteY20" fmla="*/ 717534 h 1022432"/>
                    <a:gd name="connsiteX21" fmla="*/ 1150530 w 3886366"/>
                    <a:gd name="connsiteY21" fmla="*/ 713126 h 1022432"/>
                    <a:gd name="connsiteX22" fmla="*/ 1385031 w 3886366"/>
                    <a:gd name="connsiteY22" fmla="*/ 697544 h 1022432"/>
                    <a:gd name="connsiteX23" fmla="*/ 1576858 w 3886366"/>
                    <a:gd name="connsiteY23" fmla="*/ 673727 h 1022432"/>
                    <a:gd name="connsiteX24" fmla="*/ 1693751 w 3886366"/>
                    <a:gd name="connsiteY24" fmla="*/ 666671 h 1022432"/>
                    <a:gd name="connsiteX25" fmla="*/ 1758436 w 3886366"/>
                    <a:gd name="connsiteY25" fmla="*/ 678424 h 1022432"/>
                    <a:gd name="connsiteX26" fmla="*/ 1770196 w 3886366"/>
                    <a:gd name="connsiteY26" fmla="*/ 718113 h 1022432"/>
                    <a:gd name="connsiteX27" fmla="*/ 1758436 w 3886366"/>
                    <a:gd name="connsiteY27" fmla="*/ 760157 h 1022432"/>
                    <a:gd name="connsiteX28" fmla="*/ 1708452 w 3886366"/>
                    <a:gd name="connsiteY28" fmla="*/ 790147 h 1022432"/>
                    <a:gd name="connsiteX29" fmla="*/ 1633327 w 3886366"/>
                    <a:gd name="connsiteY29" fmla="*/ 803964 h 1022432"/>
                    <a:gd name="connsiteX30" fmla="*/ 1421633 w 3886366"/>
                    <a:gd name="connsiteY30" fmla="*/ 824250 h 1022432"/>
                    <a:gd name="connsiteX31" fmla="*/ 1164517 w 3886366"/>
                    <a:gd name="connsiteY31" fmla="*/ 836010 h 1022432"/>
                    <a:gd name="connsiteX32" fmla="*/ 751873 w 3886366"/>
                    <a:gd name="connsiteY32" fmla="*/ 850127 h 1022432"/>
                    <a:gd name="connsiteX33" fmla="*/ 458870 w 3886366"/>
                    <a:gd name="connsiteY33" fmla="*/ 853066 h 1022432"/>
                    <a:gd name="connsiteX34" fmla="*/ 117808 w 3886366"/>
                    <a:gd name="connsiteY34" fmla="*/ 862769 h 1022432"/>
                    <a:gd name="connsiteX35" fmla="*/ 9021 w 3886366"/>
                    <a:gd name="connsiteY35" fmla="*/ 910699 h 1022432"/>
                    <a:gd name="connsiteX36" fmla="*/ 63758 w 3886366"/>
                    <a:gd name="connsiteY36" fmla="*/ 955099 h 1022432"/>
                    <a:gd name="connsiteX37" fmla="*/ 194555 w 3886366"/>
                    <a:gd name="connsiteY37" fmla="*/ 994207 h 1022432"/>
                    <a:gd name="connsiteX38" fmla="*/ 487668 w 3886366"/>
                    <a:gd name="connsiteY38" fmla="*/ 1011851 h 1022432"/>
                    <a:gd name="connsiteX39" fmla="*/ 814634 w 3886366"/>
                    <a:gd name="connsiteY39" fmla="*/ 1019494 h 1022432"/>
                    <a:gd name="connsiteX40" fmla="*/ 1161878 w 3886366"/>
                    <a:gd name="connsiteY40" fmla="*/ 1022432 h 1022432"/>
                    <a:gd name="connsiteX41" fmla="*/ 1371951 w 3886366"/>
                    <a:gd name="connsiteY41" fmla="*/ 1014494 h 1022432"/>
                    <a:gd name="connsiteX42" fmla="*/ 1579084 w 3886366"/>
                    <a:gd name="connsiteY42" fmla="*/ 997734 h 1022432"/>
                    <a:gd name="connsiteX43" fmla="*/ 1729034 w 3886366"/>
                    <a:gd name="connsiteY43" fmla="*/ 982152 h 1022432"/>
                    <a:gd name="connsiteX44" fmla="*/ 1795036 w 3886366"/>
                    <a:gd name="connsiteY44" fmla="*/ 987737 h 1022432"/>
                    <a:gd name="connsiteX45" fmla="*/ 1820180 w 3886366"/>
                    <a:gd name="connsiteY45" fmla="*/ 1004785 h 1022432"/>
                    <a:gd name="connsiteX0" fmla="*/ 3886366 w 3886366"/>
                    <a:gd name="connsiteY0" fmla="*/ 0 h 1022432"/>
                    <a:gd name="connsiteX1" fmla="*/ 3419764 w 3886366"/>
                    <a:gd name="connsiteY1" fmla="*/ 133274 h 1022432"/>
                    <a:gd name="connsiteX2" fmla="*/ 3145352 w 3886366"/>
                    <a:gd name="connsiteY2" fmla="*/ 235822 h 1022432"/>
                    <a:gd name="connsiteX3" fmla="*/ 2918153 w 3886366"/>
                    <a:gd name="connsiteY3" fmla="*/ 343198 h 1022432"/>
                    <a:gd name="connsiteX4" fmla="*/ 2749639 w 3886366"/>
                    <a:gd name="connsiteY4" fmla="*/ 398619 h 1022432"/>
                    <a:gd name="connsiteX5" fmla="*/ 2607340 w 3886366"/>
                    <a:gd name="connsiteY5" fmla="*/ 365310 h 1022432"/>
                    <a:gd name="connsiteX6" fmla="*/ 2453808 w 3886366"/>
                    <a:gd name="connsiteY6" fmla="*/ 278558 h 1022432"/>
                    <a:gd name="connsiteX7" fmla="*/ 2278850 w 3886366"/>
                    <a:gd name="connsiteY7" fmla="*/ 281498 h 1022432"/>
                    <a:gd name="connsiteX8" fmla="*/ 2014232 w 3886366"/>
                    <a:gd name="connsiteY8" fmla="*/ 352063 h 1022432"/>
                    <a:gd name="connsiteX9" fmla="*/ 1726094 w 3886366"/>
                    <a:gd name="connsiteY9" fmla="*/ 437328 h 1022432"/>
                    <a:gd name="connsiteX10" fmla="*/ 1343868 w 3886366"/>
                    <a:gd name="connsiteY10" fmla="*/ 504953 h 1022432"/>
                    <a:gd name="connsiteX11" fmla="*/ 982225 w 3886366"/>
                    <a:gd name="connsiteY11" fmla="*/ 546115 h 1022432"/>
                    <a:gd name="connsiteX12" fmla="*/ 423588 w 3886366"/>
                    <a:gd name="connsiteY12" fmla="*/ 581398 h 1022432"/>
                    <a:gd name="connsiteX13" fmla="*/ 182492 w 3886366"/>
                    <a:gd name="connsiteY13" fmla="*/ 596099 h 1022432"/>
                    <a:gd name="connsiteX14" fmla="*/ 38423 w 3886366"/>
                    <a:gd name="connsiteY14" fmla="*/ 607859 h 1022432"/>
                    <a:gd name="connsiteX15" fmla="*/ 200 w 3886366"/>
                    <a:gd name="connsiteY15" fmla="*/ 637261 h 1022432"/>
                    <a:gd name="connsiteX16" fmla="*/ 48973 w 3886366"/>
                    <a:gd name="connsiteY16" fmla="*/ 686371 h 1022432"/>
                    <a:gd name="connsiteX17" fmla="*/ 181174 w 3886366"/>
                    <a:gd name="connsiteY17" fmla="*/ 715185 h 1022432"/>
                    <a:gd name="connsiteX18" fmla="*/ 415482 w 3886366"/>
                    <a:gd name="connsiteY18" fmla="*/ 727531 h 1022432"/>
                    <a:gd name="connsiteX19" fmla="*/ 628578 w 3886366"/>
                    <a:gd name="connsiteY19" fmla="*/ 723415 h 1022432"/>
                    <a:gd name="connsiteX20" fmla="*/ 865222 w 3886366"/>
                    <a:gd name="connsiteY20" fmla="*/ 717534 h 1022432"/>
                    <a:gd name="connsiteX21" fmla="*/ 1150530 w 3886366"/>
                    <a:gd name="connsiteY21" fmla="*/ 713126 h 1022432"/>
                    <a:gd name="connsiteX22" fmla="*/ 1385031 w 3886366"/>
                    <a:gd name="connsiteY22" fmla="*/ 697544 h 1022432"/>
                    <a:gd name="connsiteX23" fmla="*/ 1576858 w 3886366"/>
                    <a:gd name="connsiteY23" fmla="*/ 673727 h 1022432"/>
                    <a:gd name="connsiteX24" fmla="*/ 1693751 w 3886366"/>
                    <a:gd name="connsiteY24" fmla="*/ 672847 h 1022432"/>
                    <a:gd name="connsiteX25" fmla="*/ 1758436 w 3886366"/>
                    <a:gd name="connsiteY25" fmla="*/ 678424 h 1022432"/>
                    <a:gd name="connsiteX26" fmla="*/ 1770196 w 3886366"/>
                    <a:gd name="connsiteY26" fmla="*/ 718113 h 1022432"/>
                    <a:gd name="connsiteX27" fmla="*/ 1758436 w 3886366"/>
                    <a:gd name="connsiteY27" fmla="*/ 760157 h 1022432"/>
                    <a:gd name="connsiteX28" fmla="*/ 1708452 w 3886366"/>
                    <a:gd name="connsiteY28" fmla="*/ 790147 h 1022432"/>
                    <a:gd name="connsiteX29" fmla="*/ 1633327 w 3886366"/>
                    <a:gd name="connsiteY29" fmla="*/ 803964 h 1022432"/>
                    <a:gd name="connsiteX30" fmla="*/ 1421633 w 3886366"/>
                    <a:gd name="connsiteY30" fmla="*/ 824250 h 1022432"/>
                    <a:gd name="connsiteX31" fmla="*/ 1164517 w 3886366"/>
                    <a:gd name="connsiteY31" fmla="*/ 836010 h 1022432"/>
                    <a:gd name="connsiteX32" fmla="*/ 751873 w 3886366"/>
                    <a:gd name="connsiteY32" fmla="*/ 850127 h 1022432"/>
                    <a:gd name="connsiteX33" fmla="*/ 458870 w 3886366"/>
                    <a:gd name="connsiteY33" fmla="*/ 853066 h 1022432"/>
                    <a:gd name="connsiteX34" fmla="*/ 117808 w 3886366"/>
                    <a:gd name="connsiteY34" fmla="*/ 862769 h 1022432"/>
                    <a:gd name="connsiteX35" fmla="*/ 9021 w 3886366"/>
                    <a:gd name="connsiteY35" fmla="*/ 910699 h 1022432"/>
                    <a:gd name="connsiteX36" fmla="*/ 63758 w 3886366"/>
                    <a:gd name="connsiteY36" fmla="*/ 955099 h 1022432"/>
                    <a:gd name="connsiteX37" fmla="*/ 194555 w 3886366"/>
                    <a:gd name="connsiteY37" fmla="*/ 994207 h 1022432"/>
                    <a:gd name="connsiteX38" fmla="*/ 487668 w 3886366"/>
                    <a:gd name="connsiteY38" fmla="*/ 1011851 h 1022432"/>
                    <a:gd name="connsiteX39" fmla="*/ 814634 w 3886366"/>
                    <a:gd name="connsiteY39" fmla="*/ 1019494 h 1022432"/>
                    <a:gd name="connsiteX40" fmla="*/ 1161878 w 3886366"/>
                    <a:gd name="connsiteY40" fmla="*/ 1022432 h 1022432"/>
                    <a:gd name="connsiteX41" fmla="*/ 1371951 w 3886366"/>
                    <a:gd name="connsiteY41" fmla="*/ 1014494 h 1022432"/>
                    <a:gd name="connsiteX42" fmla="*/ 1579084 w 3886366"/>
                    <a:gd name="connsiteY42" fmla="*/ 997734 h 1022432"/>
                    <a:gd name="connsiteX43" fmla="*/ 1729034 w 3886366"/>
                    <a:gd name="connsiteY43" fmla="*/ 982152 h 1022432"/>
                    <a:gd name="connsiteX44" fmla="*/ 1795036 w 3886366"/>
                    <a:gd name="connsiteY44" fmla="*/ 987737 h 1022432"/>
                    <a:gd name="connsiteX45" fmla="*/ 1820180 w 3886366"/>
                    <a:gd name="connsiteY45" fmla="*/ 1004785 h 1022432"/>
                    <a:gd name="connsiteX0" fmla="*/ 3886366 w 3886366"/>
                    <a:gd name="connsiteY0" fmla="*/ 0 h 1022432"/>
                    <a:gd name="connsiteX1" fmla="*/ 3419764 w 3886366"/>
                    <a:gd name="connsiteY1" fmla="*/ 133274 h 1022432"/>
                    <a:gd name="connsiteX2" fmla="*/ 3145352 w 3886366"/>
                    <a:gd name="connsiteY2" fmla="*/ 235822 h 1022432"/>
                    <a:gd name="connsiteX3" fmla="*/ 2918153 w 3886366"/>
                    <a:gd name="connsiteY3" fmla="*/ 343198 h 1022432"/>
                    <a:gd name="connsiteX4" fmla="*/ 2749639 w 3886366"/>
                    <a:gd name="connsiteY4" fmla="*/ 398619 h 1022432"/>
                    <a:gd name="connsiteX5" fmla="*/ 2607340 w 3886366"/>
                    <a:gd name="connsiteY5" fmla="*/ 365310 h 1022432"/>
                    <a:gd name="connsiteX6" fmla="*/ 2453808 w 3886366"/>
                    <a:gd name="connsiteY6" fmla="*/ 278558 h 1022432"/>
                    <a:gd name="connsiteX7" fmla="*/ 2278850 w 3886366"/>
                    <a:gd name="connsiteY7" fmla="*/ 281498 h 1022432"/>
                    <a:gd name="connsiteX8" fmla="*/ 2014232 w 3886366"/>
                    <a:gd name="connsiteY8" fmla="*/ 352063 h 1022432"/>
                    <a:gd name="connsiteX9" fmla="*/ 1726094 w 3886366"/>
                    <a:gd name="connsiteY9" fmla="*/ 437328 h 1022432"/>
                    <a:gd name="connsiteX10" fmla="*/ 1343868 w 3886366"/>
                    <a:gd name="connsiteY10" fmla="*/ 504953 h 1022432"/>
                    <a:gd name="connsiteX11" fmla="*/ 982225 w 3886366"/>
                    <a:gd name="connsiteY11" fmla="*/ 546115 h 1022432"/>
                    <a:gd name="connsiteX12" fmla="*/ 423588 w 3886366"/>
                    <a:gd name="connsiteY12" fmla="*/ 581398 h 1022432"/>
                    <a:gd name="connsiteX13" fmla="*/ 182492 w 3886366"/>
                    <a:gd name="connsiteY13" fmla="*/ 596099 h 1022432"/>
                    <a:gd name="connsiteX14" fmla="*/ 38423 w 3886366"/>
                    <a:gd name="connsiteY14" fmla="*/ 607859 h 1022432"/>
                    <a:gd name="connsiteX15" fmla="*/ 200 w 3886366"/>
                    <a:gd name="connsiteY15" fmla="*/ 637261 h 1022432"/>
                    <a:gd name="connsiteX16" fmla="*/ 48973 w 3886366"/>
                    <a:gd name="connsiteY16" fmla="*/ 686371 h 1022432"/>
                    <a:gd name="connsiteX17" fmla="*/ 181174 w 3886366"/>
                    <a:gd name="connsiteY17" fmla="*/ 715185 h 1022432"/>
                    <a:gd name="connsiteX18" fmla="*/ 415482 w 3886366"/>
                    <a:gd name="connsiteY18" fmla="*/ 727531 h 1022432"/>
                    <a:gd name="connsiteX19" fmla="*/ 628578 w 3886366"/>
                    <a:gd name="connsiteY19" fmla="*/ 723415 h 1022432"/>
                    <a:gd name="connsiteX20" fmla="*/ 865222 w 3886366"/>
                    <a:gd name="connsiteY20" fmla="*/ 717534 h 1022432"/>
                    <a:gd name="connsiteX21" fmla="*/ 1150530 w 3886366"/>
                    <a:gd name="connsiteY21" fmla="*/ 713126 h 1022432"/>
                    <a:gd name="connsiteX22" fmla="*/ 1385031 w 3886366"/>
                    <a:gd name="connsiteY22" fmla="*/ 697544 h 1022432"/>
                    <a:gd name="connsiteX23" fmla="*/ 1575237 w 3886366"/>
                    <a:gd name="connsiteY23" fmla="*/ 679904 h 1022432"/>
                    <a:gd name="connsiteX24" fmla="*/ 1693751 w 3886366"/>
                    <a:gd name="connsiteY24" fmla="*/ 672847 h 1022432"/>
                    <a:gd name="connsiteX25" fmla="*/ 1758436 w 3886366"/>
                    <a:gd name="connsiteY25" fmla="*/ 678424 h 1022432"/>
                    <a:gd name="connsiteX26" fmla="*/ 1770196 w 3886366"/>
                    <a:gd name="connsiteY26" fmla="*/ 718113 h 1022432"/>
                    <a:gd name="connsiteX27" fmla="*/ 1758436 w 3886366"/>
                    <a:gd name="connsiteY27" fmla="*/ 760157 h 1022432"/>
                    <a:gd name="connsiteX28" fmla="*/ 1708452 w 3886366"/>
                    <a:gd name="connsiteY28" fmla="*/ 790147 h 1022432"/>
                    <a:gd name="connsiteX29" fmla="*/ 1633327 w 3886366"/>
                    <a:gd name="connsiteY29" fmla="*/ 803964 h 1022432"/>
                    <a:gd name="connsiteX30" fmla="*/ 1421633 w 3886366"/>
                    <a:gd name="connsiteY30" fmla="*/ 824250 h 1022432"/>
                    <a:gd name="connsiteX31" fmla="*/ 1164517 w 3886366"/>
                    <a:gd name="connsiteY31" fmla="*/ 836010 h 1022432"/>
                    <a:gd name="connsiteX32" fmla="*/ 751873 w 3886366"/>
                    <a:gd name="connsiteY32" fmla="*/ 850127 h 1022432"/>
                    <a:gd name="connsiteX33" fmla="*/ 458870 w 3886366"/>
                    <a:gd name="connsiteY33" fmla="*/ 853066 h 1022432"/>
                    <a:gd name="connsiteX34" fmla="*/ 117808 w 3886366"/>
                    <a:gd name="connsiteY34" fmla="*/ 862769 h 1022432"/>
                    <a:gd name="connsiteX35" fmla="*/ 9021 w 3886366"/>
                    <a:gd name="connsiteY35" fmla="*/ 910699 h 1022432"/>
                    <a:gd name="connsiteX36" fmla="*/ 63758 w 3886366"/>
                    <a:gd name="connsiteY36" fmla="*/ 955099 h 1022432"/>
                    <a:gd name="connsiteX37" fmla="*/ 194555 w 3886366"/>
                    <a:gd name="connsiteY37" fmla="*/ 994207 h 1022432"/>
                    <a:gd name="connsiteX38" fmla="*/ 487668 w 3886366"/>
                    <a:gd name="connsiteY38" fmla="*/ 1011851 h 1022432"/>
                    <a:gd name="connsiteX39" fmla="*/ 814634 w 3886366"/>
                    <a:gd name="connsiteY39" fmla="*/ 1019494 h 1022432"/>
                    <a:gd name="connsiteX40" fmla="*/ 1161878 w 3886366"/>
                    <a:gd name="connsiteY40" fmla="*/ 1022432 h 1022432"/>
                    <a:gd name="connsiteX41" fmla="*/ 1371951 w 3886366"/>
                    <a:gd name="connsiteY41" fmla="*/ 1014494 h 1022432"/>
                    <a:gd name="connsiteX42" fmla="*/ 1579084 w 3886366"/>
                    <a:gd name="connsiteY42" fmla="*/ 997734 h 1022432"/>
                    <a:gd name="connsiteX43" fmla="*/ 1729034 w 3886366"/>
                    <a:gd name="connsiteY43" fmla="*/ 982152 h 1022432"/>
                    <a:gd name="connsiteX44" fmla="*/ 1795036 w 3886366"/>
                    <a:gd name="connsiteY44" fmla="*/ 987737 h 1022432"/>
                    <a:gd name="connsiteX45" fmla="*/ 1820180 w 3886366"/>
                    <a:gd name="connsiteY45" fmla="*/ 1004785 h 1022432"/>
                    <a:gd name="connsiteX0" fmla="*/ 3886366 w 3886366"/>
                    <a:gd name="connsiteY0" fmla="*/ 0 h 1022432"/>
                    <a:gd name="connsiteX1" fmla="*/ 3419764 w 3886366"/>
                    <a:gd name="connsiteY1" fmla="*/ 133274 h 1022432"/>
                    <a:gd name="connsiteX2" fmla="*/ 3145352 w 3886366"/>
                    <a:gd name="connsiteY2" fmla="*/ 235822 h 1022432"/>
                    <a:gd name="connsiteX3" fmla="*/ 2918153 w 3886366"/>
                    <a:gd name="connsiteY3" fmla="*/ 343198 h 1022432"/>
                    <a:gd name="connsiteX4" fmla="*/ 2749639 w 3886366"/>
                    <a:gd name="connsiteY4" fmla="*/ 398619 h 1022432"/>
                    <a:gd name="connsiteX5" fmla="*/ 2607340 w 3886366"/>
                    <a:gd name="connsiteY5" fmla="*/ 365310 h 1022432"/>
                    <a:gd name="connsiteX6" fmla="*/ 2453808 w 3886366"/>
                    <a:gd name="connsiteY6" fmla="*/ 278558 h 1022432"/>
                    <a:gd name="connsiteX7" fmla="*/ 2278850 w 3886366"/>
                    <a:gd name="connsiteY7" fmla="*/ 281498 h 1022432"/>
                    <a:gd name="connsiteX8" fmla="*/ 2014232 w 3886366"/>
                    <a:gd name="connsiteY8" fmla="*/ 352063 h 1022432"/>
                    <a:gd name="connsiteX9" fmla="*/ 1726094 w 3886366"/>
                    <a:gd name="connsiteY9" fmla="*/ 437328 h 1022432"/>
                    <a:gd name="connsiteX10" fmla="*/ 1343868 w 3886366"/>
                    <a:gd name="connsiteY10" fmla="*/ 504953 h 1022432"/>
                    <a:gd name="connsiteX11" fmla="*/ 982225 w 3886366"/>
                    <a:gd name="connsiteY11" fmla="*/ 546115 h 1022432"/>
                    <a:gd name="connsiteX12" fmla="*/ 423588 w 3886366"/>
                    <a:gd name="connsiteY12" fmla="*/ 581398 h 1022432"/>
                    <a:gd name="connsiteX13" fmla="*/ 182492 w 3886366"/>
                    <a:gd name="connsiteY13" fmla="*/ 596099 h 1022432"/>
                    <a:gd name="connsiteX14" fmla="*/ 38423 w 3886366"/>
                    <a:gd name="connsiteY14" fmla="*/ 607859 h 1022432"/>
                    <a:gd name="connsiteX15" fmla="*/ 200 w 3886366"/>
                    <a:gd name="connsiteY15" fmla="*/ 637261 h 1022432"/>
                    <a:gd name="connsiteX16" fmla="*/ 48973 w 3886366"/>
                    <a:gd name="connsiteY16" fmla="*/ 686371 h 1022432"/>
                    <a:gd name="connsiteX17" fmla="*/ 181174 w 3886366"/>
                    <a:gd name="connsiteY17" fmla="*/ 715185 h 1022432"/>
                    <a:gd name="connsiteX18" fmla="*/ 415482 w 3886366"/>
                    <a:gd name="connsiteY18" fmla="*/ 727531 h 1022432"/>
                    <a:gd name="connsiteX19" fmla="*/ 628578 w 3886366"/>
                    <a:gd name="connsiteY19" fmla="*/ 723415 h 1022432"/>
                    <a:gd name="connsiteX20" fmla="*/ 861980 w 3886366"/>
                    <a:gd name="connsiteY20" fmla="*/ 723710 h 1022432"/>
                    <a:gd name="connsiteX21" fmla="*/ 1150530 w 3886366"/>
                    <a:gd name="connsiteY21" fmla="*/ 713126 h 1022432"/>
                    <a:gd name="connsiteX22" fmla="*/ 1385031 w 3886366"/>
                    <a:gd name="connsiteY22" fmla="*/ 697544 h 1022432"/>
                    <a:gd name="connsiteX23" fmla="*/ 1575237 w 3886366"/>
                    <a:gd name="connsiteY23" fmla="*/ 679904 h 1022432"/>
                    <a:gd name="connsiteX24" fmla="*/ 1693751 w 3886366"/>
                    <a:gd name="connsiteY24" fmla="*/ 672847 h 1022432"/>
                    <a:gd name="connsiteX25" fmla="*/ 1758436 w 3886366"/>
                    <a:gd name="connsiteY25" fmla="*/ 678424 h 1022432"/>
                    <a:gd name="connsiteX26" fmla="*/ 1770196 w 3886366"/>
                    <a:gd name="connsiteY26" fmla="*/ 718113 h 1022432"/>
                    <a:gd name="connsiteX27" fmla="*/ 1758436 w 3886366"/>
                    <a:gd name="connsiteY27" fmla="*/ 760157 h 1022432"/>
                    <a:gd name="connsiteX28" fmla="*/ 1708452 w 3886366"/>
                    <a:gd name="connsiteY28" fmla="*/ 790147 h 1022432"/>
                    <a:gd name="connsiteX29" fmla="*/ 1633327 w 3886366"/>
                    <a:gd name="connsiteY29" fmla="*/ 803964 h 1022432"/>
                    <a:gd name="connsiteX30" fmla="*/ 1421633 w 3886366"/>
                    <a:gd name="connsiteY30" fmla="*/ 824250 h 1022432"/>
                    <a:gd name="connsiteX31" fmla="*/ 1164517 w 3886366"/>
                    <a:gd name="connsiteY31" fmla="*/ 836010 h 1022432"/>
                    <a:gd name="connsiteX32" fmla="*/ 751873 w 3886366"/>
                    <a:gd name="connsiteY32" fmla="*/ 850127 h 1022432"/>
                    <a:gd name="connsiteX33" fmla="*/ 458870 w 3886366"/>
                    <a:gd name="connsiteY33" fmla="*/ 853066 h 1022432"/>
                    <a:gd name="connsiteX34" fmla="*/ 117808 w 3886366"/>
                    <a:gd name="connsiteY34" fmla="*/ 862769 h 1022432"/>
                    <a:gd name="connsiteX35" fmla="*/ 9021 w 3886366"/>
                    <a:gd name="connsiteY35" fmla="*/ 910699 h 1022432"/>
                    <a:gd name="connsiteX36" fmla="*/ 63758 w 3886366"/>
                    <a:gd name="connsiteY36" fmla="*/ 955099 h 1022432"/>
                    <a:gd name="connsiteX37" fmla="*/ 194555 w 3886366"/>
                    <a:gd name="connsiteY37" fmla="*/ 994207 h 1022432"/>
                    <a:gd name="connsiteX38" fmla="*/ 487668 w 3886366"/>
                    <a:gd name="connsiteY38" fmla="*/ 1011851 h 1022432"/>
                    <a:gd name="connsiteX39" fmla="*/ 814634 w 3886366"/>
                    <a:gd name="connsiteY39" fmla="*/ 1019494 h 1022432"/>
                    <a:gd name="connsiteX40" fmla="*/ 1161878 w 3886366"/>
                    <a:gd name="connsiteY40" fmla="*/ 1022432 h 1022432"/>
                    <a:gd name="connsiteX41" fmla="*/ 1371951 w 3886366"/>
                    <a:gd name="connsiteY41" fmla="*/ 1014494 h 1022432"/>
                    <a:gd name="connsiteX42" fmla="*/ 1579084 w 3886366"/>
                    <a:gd name="connsiteY42" fmla="*/ 997734 h 1022432"/>
                    <a:gd name="connsiteX43" fmla="*/ 1729034 w 3886366"/>
                    <a:gd name="connsiteY43" fmla="*/ 982152 h 1022432"/>
                    <a:gd name="connsiteX44" fmla="*/ 1795036 w 3886366"/>
                    <a:gd name="connsiteY44" fmla="*/ 987737 h 1022432"/>
                    <a:gd name="connsiteX45" fmla="*/ 1820180 w 3886366"/>
                    <a:gd name="connsiteY45" fmla="*/ 1004785 h 1022432"/>
                    <a:gd name="connsiteX0" fmla="*/ 3886366 w 3886366"/>
                    <a:gd name="connsiteY0" fmla="*/ 0 h 1022432"/>
                    <a:gd name="connsiteX1" fmla="*/ 3419764 w 3886366"/>
                    <a:gd name="connsiteY1" fmla="*/ 133274 h 1022432"/>
                    <a:gd name="connsiteX2" fmla="*/ 3145352 w 3886366"/>
                    <a:gd name="connsiteY2" fmla="*/ 235822 h 1022432"/>
                    <a:gd name="connsiteX3" fmla="*/ 2918153 w 3886366"/>
                    <a:gd name="connsiteY3" fmla="*/ 343198 h 1022432"/>
                    <a:gd name="connsiteX4" fmla="*/ 2749639 w 3886366"/>
                    <a:gd name="connsiteY4" fmla="*/ 398619 h 1022432"/>
                    <a:gd name="connsiteX5" fmla="*/ 2607340 w 3886366"/>
                    <a:gd name="connsiteY5" fmla="*/ 365310 h 1022432"/>
                    <a:gd name="connsiteX6" fmla="*/ 2453808 w 3886366"/>
                    <a:gd name="connsiteY6" fmla="*/ 278558 h 1022432"/>
                    <a:gd name="connsiteX7" fmla="*/ 2278850 w 3886366"/>
                    <a:gd name="connsiteY7" fmla="*/ 281498 h 1022432"/>
                    <a:gd name="connsiteX8" fmla="*/ 2014232 w 3886366"/>
                    <a:gd name="connsiteY8" fmla="*/ 352063 h 1022432"/>
                    <a:gd name="connsiteX9" fmla="*/ 1726094 w 3886366"/>
                    <a:gd name="connsiteY9" fmla="*/ 437328 h 1022432"/>
                    <a:gd name="connsiteX10" fmla="*/ 1343868 w 3886366"/>
                    <a:gd name="connsiteY10" fmla="*/ 504953 h 1022432"/>
                    <a:gd name="connsiteX11" fmla="*/ 982225 w 3886366"/>
                    <a:gd name="connsiteY11" fmla="*/ 546115 h 1022432"/>
                    <a:gd name="connsiteX12" fmla="*/ 423588 w 3886366"/>
                    <a:gd name="connsiteY12" fmla="*/ 581398 h 1022432"/>
                    <a:gd name="connsiteX13" fmla="*/ 182492 w 3886366"/>
                    <a:gd name="connsiteY13" fmla="*/ 596099 h 1022432"/>
                    <a:gd name="connsiteX14" fmla="*/ 38423 w 3886366"/>
                    <a:gd name="connsiteY14" fmla="*/ 607859 h 1022432"/>
                    <a:gd name="connsiteX15" fmla="*/ 200 w 3886366"/>
                    <a:gd name="connsiteY15" fmla="*/ 637261 h 1022432"/>
                    <a:gd name="connsiteX16" fmla="*/ 48973 w 3886366"/>
                    <a:gd name="connsiteY16" fmla="*/ 686371 h 1022432"/>
                    <a:gd name="connsiteX17" fmla="*/ 181174 w 3886366"/>
                    <a:gd name="connsiteY17" fmla="*/ 715185 h 1022432"/>
                    <a:gd name="connsiteX18" fmla="*/ 415482 w 3886366"/>
                    <a:gd name="connsiteY18" fmla="*/ 727531 h 1022432"/>
                    <a:gd name="connsiteX19" fmla="*/ 628578 w 3886366"/>
                    <a:gd name="connsiteY19" fmla="*/ 723415 h 1022432"/>
                    <a:gd name="connsiteX20" fmla="*/ 861980 w 3886366"/>
                    <a:gd name="connsiteY20" fmla="*/ 723710 h 1022432"/>
                    <a:gd name="connsiteX21" fmla="*/ 1150530 w 3886366"/>
                    <a:gd name="connsiteY21" fmla="*/ 713126 h 1022432"/>
                    <a:gd name="connsiteX22" fmla="*/ 1385031 w 3886366"/>
                    <a:gd name="connsiteY22" fmla="*/ 697544 h 1022432"/>
                    <a:gd name="connsiteX23" fmla="*/ 1575237 w 3886366"/>
                    <a:gd name="connsiteY23" fmla="*/ 679904 h 1022432"/>
                    <a:gd name="connsiteX24" fmla="*/ 1693751 w 3886366"/>
                    <a:gd name="connsiteY24" fmla="*/ 672847 h 1022432"/>
                    <a:gd name="connsiteX25" fmla="*/ 1758436 w 3886366"/>
                    <a:gd name="connsiteY25" fmla="*/ 678424 h 1022432"/>
                    <a:gd name="connsiteX26" fmla="*/ 1770196 w 3886366"/>
                    <a:gd name="connsiteY26" fmla="*/ 718113 h 1022432"/>
                    <a:gd name="connsiteX27" fmla="*/ 1758436 w 3886366"/>
                    <a:gd name="connsiteY27" fmla="*/ 760157 h 1022432"/>
                    <a:gd name="connsiteX28" fmla="*/ 1708452 w 3886366"/>
                    <a:gd name="connsiteY28" fmla="*/ 790147 h 1022432"/>
                    <a:gd name="connsiteX29" fmla="*/ 1633327 w 3886366"/>
                    <a:gd name="connsiteY29" fmla="*/ 803964 h 1022432"/>
                    <a:gd name="connsiteX30" fmla="*/ 1421633 w 3886366"/>
                    <a:gd name="connsiteY30" fmla="*/ 824250 h 1022432"/>
                    <a:gd name="connsiteX31" fmla="*/ 1164517 w 3886366"/>
                    <a:gd name="connsiteY31" fmla="*/ 836010 h 1022432"/>
                    <a:gd name="connsiteX32" fmla="*/ 751873 w 3886366"/>
                    <a:gd name="connsiteY32" fmla="*/ 850127 h 1022432"/>
                    <a:gd name="connsiteX33" fmla="*/ 458870 w 3886366"/>
                    <a:gd name="connsiteY33" fmla="*/ 853066 h 1022432"/>
                    <a:gd name="connsiteX34" fmla="*/ 117808 w 3886366"/>
                    <a:gd name="connsiteY34" fmla="*/ 862769 h 1022432"/>
                    <a:gd name="connsiteX35" fmla="*/ 9021 w 3886366"/>
                    <a:gd name="connsiteY35" fmla="*/ 910699 h 1022432"/>
                    <a:gd name="connsiteX36" fmla="*/ 63758 w 3886366"/>
                    <a:gd name="connsiteY36" fmla="*/ 955099 h 1022432"/>
                    <a:gd name="connsiteX37" fmla="*/ 194555 w 3886366"/>
                    <a:gd name="connsiteY37" fmla="*/ 994207 h 1022432"/>
                    <a:gd name="connsiteX38" fmla="*/ 487668 w 3886366"/>
                    <a:gd name="connsiteY38" fmla="*/ 1011851 h 1022432"/>
                    <a:gd name="connsiteX39" fmla="*/ 814634 w 3886366"/>
                    <a:gd name="connsiteY39" fmla="*/ 1019494 h 1022432"/>
                    <a:gd name="connsiteX40" fmla="*/ 1161878 w 3886366"/>
                    <a:gd name="connsiteY40" fmla="*/ 1022432 h 1022432"/>
                    <a:gd name="connsiteX41" fmla="*/ 1371951 w 3886366"/>
                    <a:gd name="connsiteY41" fmla="*/ 1014494 h 1022432"/>
                    <a:gd name="connsiteX42" fmla="*/ 1579084 w 3886366"/>
                    <a:gd name="connsiteY42" fmla="*/ 997734 h 1022432"/>
                    <a:gd name="connsiteX43" fmla="*/ 1729034 w 3886366"/>
                    <a:gd name="connsiteY43" fmla="*/ 982152 h 1022432"/>
                    <a:gd name="connsiteX44" fmla="*/ 1795036 w 3886366"/>
                    <a:gd name="connsiteY44" fmla="*/ 987737 h 1022432"/>
                    <a:gd name="connsiteX45" fmla="*/ 1820180 w 3886366"/>
                    <a:gd name="connsiteY45" fmla="*/ 1004785 h 1022432"/>
                    <a:gd name="connsiteX0" fmla="*/ 3886366 w 3886366"/>
                    <a:gd name="connsiteY0" fmla="*/ 0 h 1022432"/>
                    <a:gd name="connsiteX1" fmla="*/ 3419764 w 3886366"/>
                    <a:gd name="connsiteY1" fmla="*/ 133274 h 1022432"/>
                    <a:gd name="connsiteX2" fmla="*/ 3145352 w 3886366"/>
                    <a:gd name="connsiteY2" fmla="*/ 235822 h 1022432"/>
                    <a:gd name="connsiteX3" fmla="*/ 2918153 w 3886366"/>
                    <a:gd name="connsiteY3" fmla="*/ 343198 h 1022432"/>
                    <a:gd name="connsiteX4" fmla="*/ 2749639 w 3886366"/>
                    <a:gd name="connsiteY4" fmla="*/ 398619 h 1022432"/>
                    <a:gd name="connsiteX5" fmla="*/ 2607340 w 3886366"/>
                    <a:gd name="connsiteY5" fmla="*/ 365310 h 1022432"/>
                    <a:gd name="connsiteX6" fmla="*/ 2453808 w 3886366"/>
                    <a:gd name="connsiteY6" fmla="*/ 278558 h 1022432"/>
                    <a:gd name="connsiteX7" fmla="*/ 2278850 w 3886366"/>
                    <a:gd name="connsiteY7" fmla="*/ 281498 h 1022432"/>
                    <a:gd name="connsiteX8" fmla="*/ 2014232 w 3886366"/>
                    <a:gd name="connsiteY8" fmla="*/ 352063 h 1022432"/>
                    <a:gd name="connsiteX9" fmla="*/ 1726094 w 3886366"/>
                    <a:gd name="connsiteY9" fmla="*/ 437328 h 1022432"/>
                    <a:gd name="connsiteX10" fmla="*/ 1343868 w 3886366"/>
                    <a:gd name="connsiteY10" fmla="*/ 504953 h 1022432"/>
                    <a:gd name="connsiteX11" fmla="*/ 982225 w 3886366"/>
                    <a:gd name="connsiteY11" fmla="*/ 546115 h 1022432"/>
                    <a:gd name="connsiteX12" fmla="*/ 423588 w 3886366"/>
                    <a:gd name="connsiteY12" fmla="*/ 581398 h 1022432"/>
                    <a:gd name="connsiteX13" fmla="*/ 182492 w 3886366"/>
                    <a:gd name="connsiteY13" fmla="*/ 596099 h 1022432"/>
                    <a:gd name="connsiteX14" fmla="*/ 38423 w 3886366"/>
                    <a:gd name="connsiteY14" fmla="*/ 607859 h 1022432"/>
                    <a:gd name="connsiteX15" fmla="*/ 200 w 3886366"/>
                    <a:gd name="connsiteY15" fmla="*/ 637261 h 1022432"/>
                    <a:gd name="connsiteX16" fmla="*/ 48973 w 3886366"/>
                    <a:gd name="connsiteY16" fmla="*/ 686371 h 1022432"/>
                    <a:gd name="connsiteX17" fmla="*/ 181174 w 3886366"/>
                    <a:gd name="connsiteY17" fmla="*/ 715185 h 1022432"/>
                    <a:gd name="connsiteX18" fmla="*/ 415482 w 3886366"/>
                    <a:gd name="connsiteY18" fmla="*/ 727531 h 1022432"/>
                    <a:gd name="connsiteX19" fmla="*/ 628578 w 3886366"/>
                    <a:gd name="connsiteY19" fmla="*/ 723415 h 1022432"/>
                    <a:gd name="connsiteX20" fmla="*/ 861980 w 3886366"/>
                    <a:gd name="connsiteY20" fmla="*/ 723710 h 1022432"/>
                    <a:gd name="connsiteX21" fmla="*/ 1150530 w 3886366"/>
                    <a:gd name="connsiteY21" fmla="*/ 713126 h 1022432"/>
                    <a:gd name="connsiteX22" fmla="*/ 1385031 w 3886366"/>
                    <a:gd name="connsiteY22" fmla="*/ 697544 h 1022432"/>
                    <a:gd name="connsiteX23" fmla="*/ 1575237 w 3886366"/>
                    <a:gd name="connsiteY23" fmla="*/ 679904 h 1022432"/>
                    <a:gd name="connsiteX24" fmla="*/ 1693751 w 3886366"/>
                    <a:gd name="connsiteY24" fmla="*/ 672847 h 1022432"/>
                    <a:gd name="connsiteX25" fmla="*/ 1758436 w 3886366"/>
                    <a:gd name="connsiteY25" fmla="*/ 678424 h 1022432"/>
                    <a:gd name="connsiteX26" fmla="*/ 1770196 w 3886366"/>
                    <a:gd name="connsiteY26" fmla="*/ 718113 h 1022432"/>
                    <a:gd name="connsiteX27" fmla="*/ 1758436 w 3886366"/>
                    <a:gd name="connsiteY27" fmla="*/ 760157 h 1022432"/>
                    <a:gd name="connsiteX28" fmla="*/ 1708452 w 3886366"/>
                    <a:gd name="connsiteY28" fmla="*/ 790147 h 1022432"/>
                    <a:gd name="connsiteX29" fmla="*/ 1633327 w 3886366"/>
                    <a:gd name="connsiteY29" fmla="*/ 803964 h 1022432"/>
                    <a:gd name="connsiteX30" fmla="*/ 1421633 w 3886366"/>
                    <a:gd name="connsiteY30" fmla="*/ 824250 h 1022432"/>
                    <a:gd name="connsiteX31" fmla="*/ 1164517 w 3886366"/>
                    <a:gd name="connsiteY31" fmla="*/ 836010 h 1022432"/>
                    <a:gd name="connsiteX32" fmla="*/ 751873 w 3886366"/>
                    <a:gd name="connsiteY32" fmla="*/ 850127 h 1022432"/>
                    <a:gd name="connsiteX33" fmla="*/ 458870 w 3886366"/>
                    <a:gd name="connsiteY33" fmla="*/ 853066 h 1022432"/>
                    <a:gd name="connsiteX34" fmla="*/ 117808 w 3886366"/>
                    <a:gd name="connsiteY34" fmla="*/ 862769 h 1022432"/>
                    <a:gd name="connsiteX35" fmla="*/ 9021 w 3886366"/>
                    <a:gd name="connsiteY35" fmla="*/ 910699 h 1022432"/>
                    <a:gd name="connsiteX36" fmla="*/ 63758 w 3886366"/>
                    <a:gd name="connsiteY36" fmla="*/ 955099 h 1022432"/>
                    <a:gd name="connsiteX37" fmla="*/ 212017 w 3886366"/>
                    <a:gd name="connsiteY37" fmla="*/ 986144 h 1022432"/>
                    <a:gd name="connsiteX38" fmla="*/ 487668 w 3886366"/>
                    <a:gd name="connsiteY38" fmla="*/ 1011851 h 1022432"/>
                    <a:gd name="connsiteX39" fmla="*/ 814634 w 3886366"/>
                    <a:gd name="connsiteY39" fmla="*/ 1019494 h 1022432"/>
                    <a:gd name="connsiteX40" fmla="*/ 1161878 w 3886366"/>
                    <a:gd name="connsiteY40" fmla="*/ 1022432 h 1022432"/>
                    <a:gd name="connsiteX41" fmla="*/ 1371951 w 3886366"/>
                    <a:gd name="connsiteY41" fmla="*/ 1014494 h 1022432"/>
                    <a:gd name="connsiteX42" fmla="*/ 1579084 w 3886366"/>
                    <a:gd name="connsiteY42" fmla="*/ 997734 h 1022432"/>
                    <a:gd name="connsiteX43" fmla="*/ 1729034 w 3886366"/>
                    <a:gd name="connsiteY43" fmla="*/ 982152 h 1022432"/>
                    <a:gd name="connsiteX44" fmla="*/ 1795036 w 3886366"/>
                    <a:gd name="connsiteY44" fmla="*/ 987737 h 1022432"/>
                    <a:gd name="connsiteX45" fmla="*/ 1820180 w 3886366"/>
                    <a:gd name="connsiteY45" fmla="*/ 1004785 h 1022432"/>
                    <a:gd name="connsiteX0" fmla="*/ 3886366 w 3886366"/>
                    <a:gd name="connsiteY0" fmla="*/ 0 h 1022432"/>
                    <a:gd name="connsiteX1" fmla="*/ 3419764 w 3886366"/>
                    <a:gd name="connsiteY1" fmla="*/ 133274 h 1022432"/>
                    <a:gd name="connsiteX2" fmla="*/ 3145352 w 3886366"/>
                    <a:gd name="connsiteY2" fmla="*/ 235822 h 1022432"/>
                    <a:gd name="connsiteX3" fmla="*/ 2918153 w 3886366"/>
                    <a:gd name="connsiteY3" fmla="*/ 343198 h 1022432"/>
                    <a:gd name="connsiteX4" fmla="*/ 2749639 w 3886366"/>
                    <a:gd name="connsiteY4" fmla="*/ 398619 h 1022432"/>
                    <a:gd name="connsiteX5" fmla="*/ 2607340 w 3886366"/>
                    <a:gd name="connsiteY5" fmla="*/ 365310 h 1022432"/>
                    <a:gd name="connsiteX6" fmla="*/ 2453808 w 3886366"/>
                    <a:gd name="connsiteY6" fmla="*/ 278558 h 1022432"/>
                    <a:gd name="connsiteX7" fmla="*/ 2278850 w 3886366"/>
                    <a:gd name="connsiteY7" fmla="*/ 281498 h 1022432"/>
                    <a:gd name="connsiteX8" fmla="*/ 2014232 w 3886366"/>
                    <a:gd name="connsiteY8" fmla="*/ 352063 h 1022432"/>
                    <a:gd name="connsiteX9" fmla="*/ 1726094 w 3886366"/>
                    <a:gd name="connsiteY9" fmla="*/ 437328 h 1022432"/>
                    <a:gd name="connsiteX10" fmla="*/ 1343868 w 3886366"/>
                    <a:gd name="connsiteY10" fmla="*/ 504953 h 1022432"/>
                    <a:gd name="connsiteX11" fmla="*/ 982225 w 3886366"/>
                    <a:gd name="connsiteY11" fmla="*/ 546115 h 1022432"/>
                    <a:gd name="connsiteX12" fmla="*/ 423588 w 3886366"/>
                    <a:gd name="connsiteY12" fmla="*/ 581398 h 1022432"/>
                    <a:gd name="connsiteX13" fmla="*/ 182492 w 3886366"/>
                    <a:gd name="connsiteY13" fmla="*/ 596099 h 1022432"/>
                    <a:gd name="connsiteX14" fmla="*/ 38423 w 3886366"/>
                    <a:gd name="connsiteY14" fmla="*/ 607859 h 1022432"/>
                    <a:gd name="connsiteX15" fmla="*/ 200 w 3886366"/>
                    <a:gd name="connsiteY15" fmla="*/ 637261 h 1022432"/>
                    <a:gd name="connsiteX16" fmla="*/ 48973 w 3886366"/>
                    <a:gd name="connsiteY16" fmla="*/ 686371 h 1022432"/>
                    <a:gd name="connsiteX17" fmla="*/ 181174 w 3886366"/>
                    <a:gd name="connsiteY17" fmla="*/ 715185 h 1022432"/>
                    <a:gd name="connsiteX18" fmla="*/ 415482 w 3886366"/>
                    <a:gd name="connsiteY18" fmla="*/ 727531 h 1022432"/>
                    <a:gd name="connsiteX19" fmla="*/ 628578 w 3886366"/>
                    <a:gd name="connsiteY19" fmla="*/ 723415 h 1022432"/>
                    <a:gd name="connsiteX20" fmla="*/ 861980 w 3886366"/>
                    <a:gd name="connsiteY20" fmla="*/ 723710 h 1022432"/>
                    <a:gd name="connsiteX21" fmla="*/ 1150530 w 3886366"/>
                    <a:gd name="connsiteY21" fmla="*/ 713126 h 1022432"/>
                    <a:gd name="connsiteX22" fmla="*/ 1385031 w 3886366"/>
                    <a:gd name="connsiteY22" fmla="*/ 697544 h 1022432"/>
                    <a:gd name="connsiteX23" fmla="*/ 1575237 w 3886366"/>
                    <a:gd name="connsiteY23" fmla="*/ 679904 h 1022432"/>
                    <a:gd name="connsiteX24" fmla="*/ 1693751 w 3886366"/>
                    <a:gd name="connsiteY24" fmla="*/ 672847 h 1022432"/>
                    <a:gd name="connsiteX25" fmla="*/ 1758436 w 3886366"/>
                    <a:gd name="connsiteY25" fmla="*/ 678424 h 1022432"/>
                    <a:gd name="connsiteX26" fmla="*/ 1770196 w 3886366"/>
                    <a:gd name="connsiteY26" fmla="*/ 718113 h 1022432"/>
                    <a:gd name="connsiteX27" fmla="*/ 1758436 w 3886366"/>
                    <a:gd name="connsiteY27" fmla="*/ 760157 h 1022432"/>
                    <a:gd name="connsiteX28" fmla="*/ 1708452 w 3886366"/>
                    <a:gd name="connsiteY28" fmla="*/ 790147 h 1022432"/>
                    <a:gd name="connsiteX29" fmla="*/ 1633327 w 3886366"/>
                    <a:gd name="connsiteY29" fmla="*/ 803964 h 1022432"/>
                    <a:gd name="connsiteX30" fmla="*/ 1421633 w 3886366"/>
                    <a:gd name="connsiteY30" fmla="*/ 824250 h 1022432"/>
                    <a:gd name="connsiteX31" fmla="*/ 1164517 w 3886366"/>
                    <a:gd name="connsiteY31" fmla="*/ 836010 h 1022432"/>
                    <a:gd name="connsiteX32" fmla="*/ 751873 w 3886366"/>
                    <a:gd name="connsiteY32" fmla="*/ 850127 h 1022432"/>
                    <a:gd name="connsiteX33" fmla="*/ 458870 w 3886366"/>
                    <a:gd name="connsiteY33" fmla="*/ 853066 h 1022432"/>
                    <a:gd name="connsiteX34" fmla="*/ 125746 w 3886366"/>
                    <a:gd name="connsiteY34" fmla="*/ 868816 h 1022432"/>
                    <a:gd name="connsiteX35" fmla="*/ 9021 w 3886366"/>
                    <a:gd name="connsiteY35" fmla="*/ 910699 h 1022432"/>
                    <a:gd name="connsiteX36" fmla="*/ 63758 w 3886366"/>
                    <a:gd name="connsiteY36" fmla="*/ 955099 h 1022432"/>
                    <a:gd name="connsiteX37" fmla="*/ 212017 w 3886366"/>
                    <a:gd name="connsiteY37" fmla="*/ 986144 h 1022432"/>
                    <a:gd name="connsiteX38" fmla="*/ 487668 w 3886366"/>
                    <a:gd name="connsiteY38" fmla="*/ 1011851 h 1022432"/>
                    <a:gd name="connsiteX39" fmla="*/ 814634 w 3886366"/>
                    <a:gd name="connsiteY39" fmla="*/ 1019494 h 1022432"/>
                    <a:gd name="connsiteX40" fmla="*/ 1161878 w 3886366"/>
                    <a:gd name="connsiteY40" fmla="*/ 1022432 h 1022432"/>
                    <a:gd name="connsiteX41" fmla="*/ 1371951 w 3886366"/>
                    <a:gd name="connsiteY41" fmla="*/ 1014494 h 1022432"/>
                    <a:gd name="connsiteX42" fmla="*/ 1579084 w 3886366"/>
                    <a:gd name="connsiteY42" fmla="*/ 997734 h 1022432"/>
                    <a:gd name="connsiteX43" fmla="*/ 1729034 w 3886366"/>
                    <a:gd name="connsiteY43" fmla="*/ 982152 h 1022432"/>
                    <a:gd name="connsiteX44" fmla="*/ 1795036 w 3886366"/>
                    <a:gd name="connsiteY44" fmla="*/ 987737 h 1022432"/>
                    <a:gd name="connsiteX45" fmla="*/ 1820180 w 3886366"/>
                    <a:gd name="connsiteY45" fmla="*/ 1004785 h 1022432"/>
                    <a:gd name="connsiteX0" fmla="*/ 3886366 w 3886366"/>
                    <a:gd name="connsiteY0" fmla="*/ 0 h 1022432"/>
                    <a:gd name="connsiteX1" fmla="*/ 3419764 w 3886366"/>
                    <a:gd name="connsiteY1" fmla="*/ 133274 h 1022432"/>
                    <a:gd name="connsiteX2" fmla="*/ 3145352 w 3886366"/>
                    <a:gd name="connsiteY2" fmla="*/ 235822 h 1022432"/>
                    <a:gd name="connsiteX3" fmla="*/ 2918153 w 3886366"/>
                    <a:gd name="connsiteY3" fmla="*/ 343198 h 1022432"/>
                    <a:gd name="connsiteX4" fmla="*/ 2749639 w 3886366"/>
                    <a:gd name="connsiteY4" fmla="*/ 398619 h 1022432"/>
                    <a:gd name="connsiteX5" fmla="*/ 2607340 w 3886366"/>
                    <a:gd name="connsiteY5" fmla="*/ 365310 h 1022432"/>
                    <a:gd name="connsiteX6" fmla="*/ 2453808 w 3886366"/>
                    <a:gd name="connsiteY6" fmla="*/ 278558 h 1022432"/>
                    <a:gd name="connsiteX7" fmla="*/ 2278850 w 3886366"/>
                    <a:gd name="connsiteY7" fmla="*/ 281498 h 1022432"/>
                    <a:gd name="connsiteX8" fmla="*/ 2014232 w 3886366"/>
                    <a:gd name="connsiteY8" fmla="*/ 352063 h 1022432"/>
                    <a:gd name="connsiteX9" fmla="*/ 1726094 w 3886366"/>
                    <a:gd name="connsiteY9" fmla="*/ 437328 h 1022432"/>
                    <a:gd name="connsiteX10" fmla="*/ 1343868 w 3886366"/>
                    <a:gd name="connsiteY10" fmla="*/ 504953 h 1022432"/>
                    <a:gd name="connsiteX11" fmla="*/ 982225 w 3886366"/>
                    <a:gd name="connsiteY11" fmla="*/ 546115 h 1022432"/>
                    <a:gd name="connsiteX12" fmla="*/ 423588 w 3886366"/>
                    <a:gd name="connsiteY12" fmla="*/ 581398 h 1022432"/>
                    <a:gd name="connsiteX13" fmla="*/ 182492 w 3886366"/>
                    <a:gd name="connsiteY13" fmla="*/ 596099 h 1022432"/>
                    <a:gd name="connsiteX14" fmla="*/ 38423 w 3886366"/>
                    <a:gd name="connsiteY14" fmla="*/ 607859 h 1022432"/>
                    <a:gd name="connsiteX15" fmla="*/ 200 w 3886366"/>
                    <a:gd name="connsiteY15" fmla="*/ 637261 h 1022432"/>
                    <a:gd name="connsiteX16" fmla="*/ 48973 w 3886366"/>
                    <a:gd name="connsiteY16" fmla="*/ 686371 h 1022432"/>
                    <a:gd name="connsiteX17" fmla="*/ 181174 w 3886366"/>
                    <a:gd name="connsiteY17" fmla="*/ 715185 h 1022432"/>
                    <a:gd name="connsiteX18" fmla="*/ 415482 w 3886366"/>
                    <a:gd name="connsiteY18" fmla="*/ 727531 h 1022432"/>
                    <a:gd name="connsiteX19" fmla="*/ 628578 w 3886366"/>
                    <a:gd name="connsiteY19" fmla="*/ 723415 h 1022432"/>
                    <a:gd name="connsiteX20" fmla="*/ 861980 w 3886366"/>
                    <a:gd name="connsiteY20" fmla="*/ 723710 h 1022432"/>
                    <a:gd name="connsiteX21" fmla="*/ 1150530 w 3886366"/>
                    <a:gd name="connsiteY21" fmla="*/ 713126 h 1022432"/>
                    <a:gd name="connsiteX22" fmla="*/ 1385031 w 3886366"/>
                    <a:gd name="connsiteY22" fmla="*/ 697544 h 1022432"/>
                    <a:gd name="connsiteX23" fmla="*/ 1575237 w 3886366"/>
                    <a:gd name="connsiteY23" fmla="*/ 679904 h 1022432"/>
                    <a:gd name="connsiteX24" fmla="*/ 1693751 w 3886366"/>
                    <a:gd name="connsiteY24" fmla="*/ 672847 h 1022432"/>
                    <a:gd name="connsiteX25" fmla="*/ 1758436 w 3886366"/>
                    <a:gd name="connsiteY25" fmla="*/ 678424 h 1022432"/>
                    <a:gd name="connsiteX26" fmla="*/ 1770196 w 3886366"/>
                    <a:gd name="connsiteY26" fmla="*/ 718113 h 1022432"/>
                    <a:gd name="connsiteX27" fmla="*/ 1758436 w 3886366"/>
                    <a:gd name="connsiteY27" fmla="*/ 760157 h 1022432"/>
                    <a:gd name="connsiteX28" fmla="*/ 1708452 w 3886366"/>
                    <a:gd name="connsiteY28" fmla="*/ 790147 h 1022432"/>
                    <a:gd name="connsiteX29" fmla="*/ 1633327 w 3886366"/>
                    <a:gd name="connsiteY29" fmla="*/ 803964 h 1022432"/>
                    <a:gd name="connsiteX30" fmla="*/ 1421633 w 3886366"/>
                    <a:gd name="connsiteY30" fmla="*/ 824250 h 1022432"/>
                    <a:gd name="connsiteX31" fmla="*/ 1164517 w 3886366"/>
                    <a:gd name="connsiteY31" fmla="*/ 836010 h 1022432"/>
                    <a:gd name="connsiteX32" fmla="*/ 751873 w 3886366"/>
                    <a:gd name="connsiteY32" fmla="*/ 850127 h 1022432"/>
                    <a:gd name="connsiteX33" fmla="*/ 458870 w 3886366"/>
                    <a:gd name="connsiteY33" fmla="*/ 853066 h 1022432"/>
                    <a:gd name="connsiteX34" fmla="*/ 125746 w 3886366"/>
                    <a:gd name="connsiteY34" fmla="*/ 868816 h 1022432"/>
                    <a:gd name="connsiteX35" fmla="*/ 9021 w 3886366"/>
                    <a:gd name="connsiteY35" fmla="*/ 910699 h 1022432"/>
                    <a:gd name="connsiteX36" fmla="*/ 63758 w 3886366"/>
                    <a:gd name="connsiteY36" fmla="*/ 955099 h 1022432"/>
                    <a:gd name="connsiteX37" fmla="*/ 212017 w 3886366"/>
                    <a:gd name="connsiteY37" fmla="*/ 986144 h 1022432"/>
                    <a:gd name="connsiteX38" fmla="*/ 487668 w 3886366"/>
                    <a:gd name="connsiteY38" fmla="*/ 1011851 h 1022432"/>
                    <a:gd name="connsiteX39" fmla="*/ 814634 w 3886366"/>
                    <a:gd name="connsiteY39" fmla="*/ 1019494 h 1022432"/>
                    <a:gd name="connsiteX40" fmla="*/ 1161878 w 3886366"/>
                    <a:gd name="connsiteY40" fmla="*/ 1022432 h 1022432"/>
                    <a:gd name="connsiteX41" fmla="*/ 1371951 w 3886366"/>
                    <a:gd name="connsiteY41" fmla="*/ 1014494 h 1022432"/>
                    <a:gd name="connsiteX42" fmla="*/ 1579084 w 3886366"/>
                    <a:gd name="connsiteY42" fmla="*/ 997734 h 1022432"/>
                    <a:gd name="connsiteX43" fmla="*/ 1729034 w 3886366"/>
                    <a:gd name="connsiteY43" fmla="*/ 982152 h 1022432"/>
                    <a:gd name="connsiteX44" fmla="*/ 1795036 w 3886366"/>
                    <a:gd name="connsiteY44" fmla="*/ 987737 h 1022432"/>
                    <a:gd name="connsiteX45" fmla="*/ 1822185 w 3886366"/>
                    <a:gd name="connsiteY45" fmla="*/ 1012424 h 1022432"/>
                    <a:gd name="connsiteX0" fmla="*/ 4577001 w 4577001"/>
                    <a:gd name="connsiteY0" fmla="*/ 0 h 1204847"/>
                    <a:gd name="connsiteX1" fmla="*/ 3419764 w 4577001"/>
                    <a:gd name="connsiteY1" fmla="*/ 315689 h 1204847"/>
                    <a:gd name="connsiteX2" fmla="*/ 3145352 w 4577001"/>
                    <a:gd name="connsiteY2" fmla="*/ 418237 h 1204847"/>
                    <a:gd name="connsiteX3" fmla="*/ 2918153 w 4577001"/>
                    <a:gd name="connsiteY3" fmla="*/ 525613 h 1204847"/>
                    <a:gd name="connsiteX4" fmla="*/ 2749639 w 4577001"/>
                    <a:gd name="connsiteY4" fmla="*/ 581034 h 1204847"/>
                    <a:gd name="connsiteX5" fmla="*/ 2607340 w 4577001"/>
                    <a:gd name="connsiteY5" fmla="*/ 547725 h 1204847"/>
                    <a:gd name="connsiteX6" fmla="*/ 2453808 w 4577001"/>
                    <a:gd name="connsiteY6" fmla="*/ 460973 h 1204847"/>
                    <a:gd name="connsiteX7" fmla="*/ 2278850 w 4577001"/>
                    <a:gd name="connsiteY7" fmla="*/ 463913 h 1204847"/>
                    <a:gd name="connsiteX8" fmla="*/ 2014232 w 4577001"/>
                    <a:gd name="connsiteY8" fmla="*/ 534478 h 1204847"/>
                    <a:gd name="connsiteX9" fmla="*/ 1726094 w 4577001"/>
                    <a:gd name="connsiteY9" fmla="*/ 619743 h 1204847"/>
                    <a:gd name="connsiteX10" fmla="*/ 1343868 w 4577001"/>
                    <a:gd name="connsiteY10" fmla="*/ 687368 h 1204847"/>
                    <a:gd name="connsiteX11" fmla="*/ 982225 w 4577001"/>
                    <a:gd name="connsiteY11" fmla="*/ 728530 h 1204847"/>
                    <a:gd name="connsiteX12" fmla="*/ 423588 w 4577001"/>
                    <a:gd name="connsiteY12" fmla="*/ 763813 h 1204847"/>
                    <a:gd name="connsiteX13" fmla="*/ 182492 w 4577001"/>
                    <a:gd name="connsiteY13" fmla="*/ 778514 h 1204847"/>
                    <a:gd name="connsiteX14" fmla="*/ 38423 w 4577001"/>
                    <a:gd name="connsiteY14" fmla="*/ 790274 h 1204847"/>
                    <a:gd name="connsiteX15" fmla="*/ 200 w 4577001"/>
                    <a:gd name="connsiteY15" fmla="*/ 819676 h 1204847"/>
                    <a:gd name="connsiteX16" fmla="*/ 48973 w 4577001"/>
                    <a:gd name="connsiteY16" fmla="*/ 868786 h 1204847"/>
                    <a:gd name="connsiteX17" fmla="*/ 181174 w 4577001"/>
                    <a:gd name="connsiteY17" fmla="*/ 897600 h 1204847"/>
                    <a:gd name="connsiteX18" fmla="*/ 415482 w 4577001"/>
                    <a:gd name="connsiteY18" fmla="*/ 909946 h 1204847"/>
                    <a:gd name="connsiteX19" fmla="*/ 628578 w 4577001"/>
                    <a:gd name="connsiteY19" fmla="*/ 905830 h 1204847"/>
                    <a:gd name="connsiteX20" fmla="*/ 861980 w 4577001"/>
                    <a:gd name="connsiteY20" fmla="*/ 906125 h 1204847"/>
                    <a:gd name="connsiteX21" fmla="*/ 1150530 w 4577001"/>
                    <a:gd name="connsiteY21" fmla="*/ 895541 h 1204847"/>
                    <a:gd name="connsiteX22" fmla="*/ 1385031 w 4577001"/>
                    <a:gd name="connsiteY22" fmla="*/ 879959 h 1204847"/>
                    <a:gd name="connsiteX23" fmla="*/ 1575237 w 4577001"/>
                    <a:gd name="connsiteY23" fmla="*/ 862319 h 1204847"/>
                    <a:gd name="connsiteX24" fmla="*/ 1693751 w 4577001"/>
                    <a:gd name="connsiteY24" fmla="*/ 855262 h 1204847"/>
                    <a:gd name="connsiteX25" fmla="*/ 1758436 w 4577001"/>
                    <a:gd name="connsiteY25" fmla="*/ 860839 h 1204847"/>
                    <a:gd name="connsiteX26" fmla="*/ 1770196 w 4577001"/>
                    <a:gd name="connsiteY26" fmla="*/ 900528 h 1204847"/>
                    <a:gd name="connsiteX27" fmla="*/ 1758436 w 4577001"/>
                    <a:gd name="connsiteY27" fmla="*/ 942572 h 1204847"/>
                    <a:gd name="connsiteX28" fmla="*/ 1708452 w 4577001"/>
                    <a:gd name="connsiteY28" fmla="*/ 972562 h 1204847"/>
                    <a:gd name="connsiteX29" fmla="*/ 1633327 w 4577001"/>
                    <a:gd name="connsiteY29" fmla="*/ 986379 h 1204847"/>
                    <a:gd name="connsiteX30" fmla="*/ 1421633 w 4577001"/>
                    <a:gd name="connsiteY30" fmla="*/ 1006665 h 1204847"/>
                    <a:gd name="connsiteX31" fmla="*/ 1164517 w 4577001"/>
                    <a:gd name="connsiteY31" fmla="*/ 1018425 h 1204847"/>
                    <a:gd name="connsiteX32" fmla="*/ 751873 w 4577001"/>
                    <a:gd name="connsiteY32" fmla="*/ 1032542 h 1204847"/>
                    <a:gd name="connsiteX33" fmla="*/ 458870 w 4577001"/>
                    <a:gd name="connsiteY33" fmla="*/ 1035481 h 1204847"/>
                    <a:gd name="connsiteX34" fmla="*/ 125746 w 4577001"/>
                    <a:gd name="connsiteY34" fmla="*/ 1051231 h 1204847"/>
                    <a:gd name="connsiteX35" fmla="*/ 9021 w 4577001"/>
                    <a:gd name="connsiteY35" fmla="*/ 1093114 h 1204847"/>
                    <a:gd name="connsiteX36" fmla="*/ 63758 w 4577001"/>
                    <a:gd name="connsiteY36" fmla="*/ 1137514 h 1204847"/>
                    <a:gd name="connsiteX37" fmla="*/ 212017 w 4577001"/>
                    <a:gd name="connsiteY37" fmla="*/ 1168559 h 1204847"/>
                    <a:gd name="connsiteX38" fmla="*/ 487668 w 4577001"/>
                    <a:gd name="connsiteY38" fmla="*/ 1194266 h 1204847"/>
                    <a:gd name="connsiteX39" fmla="*/ 814634 w 4577001"/>
                    <a:gd name="connsiteY39" fmla="*/ 1201909 h 1204847"/>
                    <a:gd name="connsiteX40" fmla="*/ 1161878 w 4577001"/>
                    <a:gd name="connsiteY40" fmla="*/ 1204847 h 1204847"/>
                    <a:gd name="connsiteX41" fmla="*/ 1371951 w 4577001"/>
                    <a:gd name="connsiteY41" fmla="*/ 1196909 h 1204847"/>
                    <a:gd name="connsiteX42" fmla="*/ 1579084 w 4577001"/>
                    <a:gd name="connsiteY42" fmla="*/ 1180149 h 1204847"/>
                    <a:gd name="connsiteX43" fmla="*/ 1729034 w 4577001"/>
                    <a:gd name="connsiteY43" fmla="*/ 1164567 h 1204847"/>
                    <a:gd name="connsiteX44" fmla="*/ 1795036 w 4577001"/>
                    <a:gd name="connsiteY44" fmla="*/ 1170152 h 1204847"/>
                    <a:gd name="connsiteX45" fmla="*/ 1822185 w 4577001"/>
                    <a:gd name="connsiteY45" fmla="*/ 1194839 h 1204847"/>
                    <a:gd name="connsiteX0" fmla="*/ 4577001 w 4577001"/>
                    <a:gd name="connsiteY0" fmla="*/ 0 h 1204847"/>
                    <a:gd name="connsiteX1" fmla="*/ 3718118 w 4577001"/>
                    <a:gd name="connsiteY1" fmla="*/ 235005 h 1204847"/>
                    <a:gd name="connsiteX2" fmla="*/ 3145352 w 4577001"/>
                    <a:gd name="connsiteY2" fmla="*/ 418237 h 1204847"/>
                    <a:gd name="connsiteX3" fmla="*/ 2918153 w 4577001"/>
                    <a:gd name="connsiteY3" fmla="*/ 525613 h 1204847"/>
                    <a:gd name="connsiteX4" fmla="*/ 2749639 w 4577001"/>
                    <a:gd name="connsiteY4" fmla="*/ 581034 h 1204847"/>
                    <a:gd name="connsiteX5" fmla="*/ 2607340 w 4577001"/>
                    <a:gd name="connsiteY5" fmla="*/ 547725 h 1204847"/>
                    <a:gd name="connsiteX6" fmla="*/ 2453808 w 4577001"/>
                    <a:gd name="connsiteY6" fmla="*/ 460973 h 1204847"/>
                    <a:gd name="connsiteX7" fmla="*/ 2278850 w 4577001"/>
                    <a:gd name="connsiteY7" fmla="*/ 463913 h 1204847"/>
                    <a:gd name="connsiteX8" fmla="*/ 2014232 w 4577001"/>
                    <a:gd name="connsiteY8" fmla="*/ 534478 h 1204847"/>
                    <a:gd name="connsiteX9" fmla="*/ 1726094 w 4577001"/>
                    <a:gd name="connsiteY9" fmla="*/ 619743 h 1204847"/>
                    <a:gd name="connsiteX10" fmla="*/ 1343868 w 4577001"/>
                    <a:gd name="connsiteY10" fmla="*/ 687368 h 1204847"/>
                    <a:gd name="connsiteX11" fmla="*/ 982225 w 4577001"/>
                    <a:gd name="connsiteY11" fmla="*/ 728530 h 1204847"/>
                    <a:gd name="connsiteX12" fmla="*/ 423588 w 4577001"/>
                    <a:gd name="connsiteY12" fmla="*/ 763813 h 1204847"/>
                    <a:gd name="connsiteX13" fmla="*/ 182492 w 4577001"/>
                    <a:gd name="connsiteY13" fmla="*/ 778514 h 1204847"/>
                    <a:gd name="connsiteX14" fmla="*/ 38423 w 4577001"/>
                    <a:gd name="connsiteY14" fmla="*/ 790274 h 1204847"/>
                    <a:gd name="connsiteX15" fmla="*/ 200 w 4577001"/>
                    <a:gd name="connsiteY15" fmla="*/ 819676 h 1204847"/>
                    <a:gd name="connsiteX16" fmla="*/ 48973 w 4577001"/>
                    <a:gd name="connsiteY16" fmla="*/ 868786 h 1204847"/>
                    <a:gd name="connsiteX17" fmla="*/ 181174 w 4577001"/>
                    <a:gd name="connsiteY17" fmla="*/ 897600 h 1204847"/>
                    <a:gd name="connsiteX18" fmla="*/ 415482 w 4577001"/>
                    <a:gd name="connsiteY18" fmla="*/ 909946 h 1204847"/>
                    <a:gd name="connsiteX19" fmla="*/ 628578 w 4577001"/>
                    <a:gd name="connsiteY19" fmla="*/ 905830 h 1204847"/>
                    <a:gd name="connsiteX20" fmla="*/ 861980 w 4577001"/>
                    <a:gd name="connsiteY20" fmla="*/ 906125 h 1204847"/>
                    <a:gd name="connsiteX21" fmla="*/ 1150530 w 4577001"/>
                    <a:gd name="connsiteY21" fmla="*/ 895541 h 1204847"/>
                    <a:gd name="connsiteX22" fmla="*/ 1385031 w 4577001"/>
                    <a:gd name="connsiteY22" fmla="*/ 879959 h 1204847"/>
                    <a:gd name="connsiteX23" fmla="*/ 1575237 w 4577001"/>
                    <a:gd name="connsiteY23" fmla="*/ 862319 h 1204847"/>
                    <a:gd name="connsiteX24" fmla="*/ 1693751 w 4577001"/>
                    <a:gd name="connsiteY24" fmla="*/ 855262 h 1204847"/>
                    <a:gd name="connsiteX25" fmla="*/ 1758436 w 4577001"/>
                    <a:gd name="connsiteY25" fmla="*/ 860839 h 1204847"/>
                    <a:gd name="connsiteX26" fmla="*/ 1770196 w 4577001"/>
                    <a:gd name="connsiteY26" fmla="*/ 900528 h 1204847"/>
                    <a:gd name="connsiteX27" fmla="*/ 1758436 w 4577001"/>
                    <a:gd name="connsiteY27" fmla="*/ 942572 h 1204847"/>
                    <a:gd name="connsiteX28" fmla="*/ 1708452 w 4577001"/>
                    <a:gd name="connsiteY28" fmla="*/ 972562 h 1204847"/>
                    <a:gd name="connsiteX29" fmla="*/ 1633327 w 4577001"/>
                    <a:gd name="connsiteY29" fmla="*/ 986379 h 1204847"/>
                    <a:gd name="connsiteX30" fmla="*/ 1421633 w 4577001"/>
                    <a:gd name="connsiteY30" fmla="*/ 1006665 h 1204847"/>
                    <a:gd name="connsiteX31" fmla="*/ 1164517 w 4577001"/>
                    <a:gd name="connsiteY31" fmla="*/ 1018425 h 1204847"/>
                    <a:gd name="connsiteX32" fmla="*/ 751873 w 4577001"/>
                    <a:gd name="connsiteY32" fmla="*/ 1032542 h 1204847"/>
                    <a:gd name="connsiteX33" fmla="*/ 458870 w 4577001"/>
                    <a:gd name="connsiteY33" fmla="*/ 1035481 h 1204847"/>
                    <a:gd name="connsiteX34" fmla="*/ 125746 w 4577001"/>
                    <a:gd name="connsiteY34" fmla="*/ 1051231 h 1204847"/>
                    <a:gd name="connsiteX35" fmla="*/ 9021 w 4577001"/>
                    <a:gd name="connsiteY35" fmla="*/ 1093114 h 1204847"/>
                    <a:gd name="connsiteX36" fmla="*/ 63758 w 4577001"/>
                    <a:gd name="connsiteY36" fmla="*/ 1137514 h 1204847"/>
                    <a:gd name="connsiteX37" fmla="*/ 212017 w 4577001"/>
                    <a:gd name="connsiteY37" fmla="*/ 1168559 h 1204847"/>
                    <a:gd name="connsiteX38" fmla="*/ 487668 w 4577001"/>
                    <a:gd name="connsiteY38" fmla="*/ 1194266 h 1204847"/>
                    <a:gd name="connsiteX39" fmla="*/ 814634 w 4577001"/>
                    <a:gd name="connsiteY39" fmla="*/ 1201909 h 1204847"/>
                    <a:gd name="connsiteX40" fmla="*/ 1161878 w 4577001"/>
                    <a:gd name="connsiteY40" fmla="*/ 1204847 h 1204847"/>
                    <a:gd name="connsiteX41" fmla="*/ 1371951 w 4577001"/>
                    <a:gd name="connsiteY41" fmla="*/ 1196909 h 1204847"/>
                    <a:gd name="connsiteX42" fmla="*/ 1579084 w 4577001"/>
                    <a:gd name="connsiteY42" fmla="*/ 1180149 h 1204847"/>
                    <a:gd name="connsiteX43" fmla="*/ 1729034 w 4577001"/>
                    <a:gd name="connsiteY43" fmla="*/ 1164567 h 1204847"/>
                    <a:gd name="connsiteX44" fmla="*/ 1795036 w 4577001"/>
                    <a:gd name="connsiteY44" fmla="*/ 1170152 h 1204847"/>
                    <a:gd name="connsiteX45" fmla="*/ 1822185 w 4577001"/>
                    <a:gd name="connsiteY45" fmla="*/ 1194839 h 1204847"/>
                    <a:gd name="connsiteX0" fmla="*/ 4577001 w 4577001"/>
                    <a:gd name="connsiteY0" fmla="*/ 0 h 1204847"/>
                    <a:gd name="connsiteX1" fmla="*/ 3718118 w 4577001"/>
                    <a:gd name="connsiteY1" fmla="*/ 235005 h 1204847"/>
                    <a:gd name="connsiteX2" fmla="*/ 3159165 w 4577001"/>
                    <a:gd name="connsiteY2" fmla="*/ 407713 h 1204847"/>
                    <a:gd name="connsiteX3" fmla="*/ 2918153 w 4577001"/>
                    <a:gd name="connsiteY3" fmla="*/ 525613 h 1204847"/>
                    <a:gd name="connsiteX4" fmla="*/ 2749639 w 4577001"/>
                    <a:gd name="connsiteY4" fmla="*/ 581034 h 1204847"/>
                    <a:gd name="connsiteX5" fmla="*/ 2607340 w 4577001"/>
                    <a:gd name="connsiteY5" fmla="*/ 547725 h 1204847"/>
                    <a:gd name="connsiteX6" fmla="*/ 2453808 w 4577001"/>
                    <a:gd name="connsiteY6" fmla="*/ 460973 h 1204847"/>
                    <a:gd name="connsiteX7" fmla="*/ 2278850 w 4577001"/>
                    <a:gd name="connsiteY7" fmla="*/ 463913 h 1204847"/>
                    <a:gd name="connsiteX8" fmla="*/ 2014232 w 4577001"/>
                    <a:gd name="connsiteY8" fmla="*/ 534478 h 1204847"/>
                    <a:gd name="connsiteX9" fmla="*/ 1726094 w 4577001"/>
                    <a:gd name="connsiteY9" fmla="*/ 619743 h 1204847"/>
                    <a:gd name="connsiteX10" fmla="*/ 1343868 w 4577001"/>
                    <a:gd name="connsiteY10" fmla="*/ 687368 h 1204847"/>
                    <a:gd name="connsiteX11" fmla="*/ 982225 w 4577001"/>
                    <a:gd name="connsiteY11" fmla="*/ 728530 h 1204847"/>
                    <a:gd name="connsiteX12" fmla="*/ 423588 w 4577001"/>
                    <a:gd name="connsiteY12" fmla="*/ 763813 h 1204847"/>
                    <a:gd name="connsiteX13" fmla="*/ 182492 w 4577001"/>
                    <a:gd name="connsiteY13" fmla="*/ 778514 h 1204847"/>
                    <a:gd name="connsiteX14" fmla="*/ 38423 w 4577001"/>
                    <a:gd name="connsiteY14" fmla="*/ 790274 h 1204847"/>
                    <a:gd name="connsiteX15" fmla="*/ 200 w 4577001"/>
                    <a:gd name="connsiteY15" fmla="*/ 819676 h 1204847"/>
                    <a:gd name="connsiteX16" fmla="*/ 48973 w 4577001"/>
                    <a:gd name="connsiteY16" fmla="*/ 868786 h 1204847"/>
                    <a:gd name="connsiteX17" fmla="*/ 181174 w 4577001"/>
                    <a:gd name="connsiteY17" fmla="*/ 897600 h 1204847"/>
                    <a:gd name="connsiteX18" fmla="*/ 415482 w 4577001"/>
                    <a:gd name="connsiteY18" fmla="*/ 909946 h 1204847"/>
                    <a:gd name="connsiteX19" fmla="*/ 628578 w 4577001"/>
                    <a:gd name="connsiteY19" fmla="*/ 905830 h 1204847"/>
                    <a:gd name="connsiteX20" fmla="*/ 861980 w 4577001"/>
                    <a:gd name="connsiteY20" fmla="*/ 906125 h 1204847"/>
                    <a:gd name="connsiteX21" fmla="*/ 1150530 w 4577001"/>
                    <a:gd name="connsiteY21" fmla="*/ 895541 h 1204847"/>
                    <a:gd name="connsiteX22" fmla="*/ 1385031 w 4577001"/>
                    <a:gd name="connsiteY22" fmla="*/ 879959 h 1204847"/>
                    <a:gd name="connsiteX23" fmla="*/ 1575237 w 4577001"/>
                    <a:gd name="connsiteY23" fmla="*/ 862319 h 1204847"/>
                    <a:gd name="connsiteX24" fmla="*/ 1693751 w 4577001"/>
                    <a:gd name="connsiteY24" fmla="*/ 855262 h 1204847"/>
                    <a:gd name="connsiteX25" fmla="*/ 1758436 w 4577001"/>
                    <a:gd name="connsiteY25" fmla="*/ 860839 h 1204847"/>
                    <a:gd name="connsiteX26" fmla="*/ 1770196 w 4577001"/>
                    <a:gd name="connsiteY26" fmla="*/ 900528 h 1204847"/>
                    <a:gd name="connsiteX27" fmla="*/ 1758436 w 4577001"/>
                    <a:gd name="connsiteY27" fmla="*/ 942572 h 1204847"/>
                    <a:gd name="connsiteX28" fmla="*/ 1708452 w 4577001"/>
                    <a:gd name="connsiteY28" fmla="*/ 972562 h 1204847"/>
                    <a:gd name="connsiteX29" fmla="*/ 1633327 w 4577001"/>
                    <a:gd name="connsiteY29" fmla="*/ 986379 h 1204847"/>
                    <a:gd name="connsiteX30" fmla="*/ 1421633 w 4577001"/>
                    <a:gd name="connsiteY30" fmla="*/ 1006665 h 1204847"/>
                    <a:gd name="connsiteX31" fmla="*/ 1164517 w 4577001"/>
                    <a:gd name="connsiteY31" fmla="*/ 1018425 h 1204847"/>
                    <a:gd name="connsiteX32" fmla="*/ 751873 w 4577001"/>
                    <a:gd name="connsiteY32" fmla="*/ 1032542 h 1204847"/>
                    <a:gd name="connsiteX33" fmla="*/ 458870 w 4577001"/>
                    <a:gd name="connsiteY33" fmla="*/ 1035481 h 1204847"/>
                    <a:gd name="connsiteX34" fmla="*/ 125746 w 4577001"/>
                    <a:gd name="connsiteY34" fmla="*/ 1051231 h 1204847"/>
                    <a:gd name="connsiteX35" fmla="*/ 9021 w 4577001"/>
                    <a:gd name="connsiteY35" fmla="*/ 1093114 h 1204847"/>
                    <a:gd name="connsiteX36" fmla="*/ 63758 w 4577001"/>
                    <a:gd name="connsiteY36" fmla="*/ 1137514 h 1204847"/>
                    <a:gd name="connsiteX37" fmla="*/ 212017 w 4577001"/>
                    <a:gd name="connsiteY37" fmla="*/ 1168559 h 1204847"/>
                    <a:gd name="connsiteX38" fmla="*/ 487668 w 4577001"/>
                    <a:gd name="connsiteY38" fmla="*/ 1194266 h 1204847"/>
                    <a:gd name="connsiteX39" fmla="*/ 814634 w 4577001"/>
                    <a:gd name="connsiteY39" fmla="*/ 1201909 h 1204847"/>
                    <a:gd name="connsiteX40" fmla="*/ 1161878 w 4577001"/>
                    <a:gd name="connsiteY40" fmla="*/ 1204847 h 1204847"/>
                    <a:gd name="connsiteX41" fmla="*/ 1371951 w 4577001"/>
                    <a:gd name="connsiteY41" fmla="*/ 1196909 h 1204847"/>
                    <a:gd name="connsiteX42" fmla="*/ 1579084 w 4577001"/>
                    <a:gd name="connsiteY42" fmla="*/ 1180149 h 1204847"/>
                    <a:gd name="connsiteX43" fmla="*/ 1729034 w 4577001"/>
                    <a:gd name="connsiteY43" fmla="*/ 1164567 h 1204847"/>
                    <a:gd name="connsiteX44" fmla="*/ 1795036 w 4577001"/>
                    <a:gd name="connsiteY44" fmla="*/ 1170152 h 1204847"/>
                    <a:gd name="connsiteX45" fmla="*/ 1822185 w 4577001"/>
                    <a:gd name="connsiteY45" fmla="*/ 1194839 h 1204847"/>
                    <a:gd name="connsiteX0" fmla="*/ 4577001 w 4577001"/>
                    <a:gd name="connsiteY0" fmla="*/ 0 h 1204847"/>
                    <a:gd name="connsiteX1" fmla="*/ 3718118 w 4577001"/>
                    <a:gd name="connsiteY1" fmla="*/ 235005 h 1204847"/>
                    <a:gd name="connsiteX2" fmla="*/ 3181266 w 4577001"/>
                    <a:gd name="connsiteY2" fmla="*/ 400697 h 1204847"/>
                    <a:gd name="connsiteX3" fmla="*/ 2918153 w 4577001"/>
                    <a:gd name="connsiteY3" fmla="*/ 525613 h 1204847"/>
                    <a:gd name="connsiteX4" fmla="*/ 2749639 w 4577001"/>
                    <a:gd name="connsiteY4" fmla="*/ 581034 h 1204847"/>
                    <a:gd name="connsiteX5" fmla="*/ 2607340 w 4577001"/>
                    <a:gd name="connsiteY5" fmla="*/ 547725 h 1204847"/>
                    <a:gd name="connsiteX6" fmla="*/ 2453808 w 4577001"/>
                    <a:gd name="connsiteY6" fmla="*/ 460973 h 1204847"/>
                    <a:gd name="connsiteX7" fmla="*/ 2278850 w 4577001"/>
                    <a:gd name="connsiteY7" fmla="*/ 463913 h 1204847"/>
                    <a:gd name="connsiteX8" fmla="*/ 2014232 w 4577001"/>
                    <a:gd name="connsiteY8" fmla="*/ 534478 h 1204847"/>
                    <a:gd name="connsiteX9" fmla="*/ 1726094 w 4577001"/>
                    <a:gd name="connsiteY9" fmla="*/ 619743 h 1204847"/>
                    <a:gd name="connsiteX10" fmla="*/ 1343868 w 4577001"/>
                    <a:gd name="connsiteY10" fmla="*/ 687368 h 1204847"/>
                    <a:gd name="connsiteX11" fmla="*/ 982225 w 4577001"/>
                    <a:gd name="connsiteY11" fmla="*/ 728530 h 1204847"/>
                    <a:gd name="connsiteX12" fmla="*/ 423588 w 4577001"/>
                    <a:gd name="connsiteY12" fmla="*/ 763813 h 1204847"/>
                    <a:gd name="connsiteX13" fmla="*/ 182492 w 4577001"/>
                    <a:gd name="connsiteY13" fmla="*/ 778514 h 1204847"/>
                    <a:gd name="connsiteX14" fmla="*/ 38423 w 4577001"/>
                    <a:gd name="connsiteY14" fmla="*/ 790274 h 1204847"/>
                    <a:gd name="connsiteX15" fmla="*/ 200 w 4577001"/>
                    <a:gd name="connsiteY15" fmla="*/ 819676 h 1204847"/>
                    <a:gd name="connsiteX16" fmla="*/ 48973 w 4577001"/>
                    <a:gd name="connsiteY16" fmla="*/ 868786 h 1204847"/>
                    <a:gd name="connsiteX17" fmla="*/ 181174 w 4577001"/>
                    <a:gd name="connsiteY17" fmla="*/ 897600 h 1204847"/>
                    <a:gd name="connsiteX18" fmla="*/ 415482 w 4577001"/>
                    <a:gd name="connsiteY18" fmla="*/ 909946 h 1204847"/>
                    <a:gd name="connsiteX19" fmla="*/ 628578 w 4577001"/>
                    <a:gd name="connsiteY19" fmla="*/ 905830 h 1204847"/>
                    <a:gd name="connsiteX20" fmla="*/ 861980 w 4577001"/>
                    <a:gd name="connsiteY20" fmla="*/ 906125 h 1204847"/>
                    <a:gd name="connsiteX21" fmla="*/ 1150530 w 4577001"/>
                    <a:gd name="connsiteY21" fmla="*/ 895541 h 1204847"/>
                    <a:gd name="connsiteX22" fmla="*/ 1385031 w 4577001"/>
                    <a:gd name="connsiteY22" fmla="*/ 879959 h 1204847"/>
                    <a:gd name="connsiteX23" fmla="*/ 1575237 w 4577001"/>
                    <a:gd name="connsiteY23" fmla="*/ 862319 h 1204847"/>
                    <a:gd name="connsiteX24" fmla="*/ 1693751 w 4577001"/>
                    <a:gd name="connsiteY24" fmla="*/ 855262 h 1204847"/>
                    <a:gd name="connsiteX25" fmla="*/ 1758436 w 4577001"/>
                    <a:gd name="connsiteY25" fmla="*/ 860839 h 1204847"/>
                    <a:gd name="connsiteX26" fmla="*/ 1770196 w 4577001"/>
                    <a:gd name="connsiteY26" fmla="*/ 900528 h 1204847"/>
                    <a:gd name="connsiteX27" fmla="*/ 1758436 w 4577001"/>
                    <a:gd name="connsiteY27" fmla="*/ 942572 h 1204847"/>
                    <a:gd name="connsiteX28" fmla="*/ 1708452 w 4577001"/>
                    <a:gd name="connsiteY28" fmla="*/ 972562 h 1204847"/>
                    <a:gd name="connsiteX29" fmla="*/ 1633327 w 4577001"/>
                    <a:gd name="connsiteY29" fmla="*/ 986379 h 1204847"/>
                    <a:gd name="connsiteX30" fmla="*/ 1421633 w 4577001"/>
                    <a:gd name="connsiteY30" fmla="*/ 1006665 h 1204847"/>
                    <a:gd name="connsiteX31" fmla="*/ 1164517 w 4577001"/>
                    <a:gd name="connsiteY31" fmla="*/ 1018425 h 1204847"/>
                    <a:gd name="connsiteX32" fmla="*/ 751873 w 4577001"/>
                    <a:gd name="connsiteY32" fmla="*/ 1032542 h 1204847"/>
                    <a:gd name="connsiteX33" fmla="*/ 458870 w 4577001"/>
                    <a:gd name="connsiteY33" fmla="*/ 1035481 h 1204847"/>
                    <a:gd name="connsiteX34" fmla="*/ 125746 w 4577001"/>
                    <a:gd name="connsiteY34" fmla="*/ 1051231 h 1204847"/>
                    <a:gd name="connsiteX35" fmla="*/ 9021 w 4577001"/>
                    <a:gd name="connsiteY35" fmla="*/ 1093114 h 1204847"/>
                    <a:gd name="connsiteX36" fmla="*/ 63758 w 4577001"/>
                    <a:gd name="connsiteY36" fmla="*/ 1137514 h 1204847"/>
                    <a:gd name="connsiteX37" fmla="*/ 212017 w 4577001"/>
                    <a:gd name="connsiteY37" fmla="*/ 1168559 h 1204847"/>
                    <a:gd name="connsiteX38" fmla="*/ 487668 w 4577001"/>
                    <a:gd name="connsiteY38" fmla="*/ 1194266 h 1204847"/>
                    <a:gd name="connsiteX39" fmla="*/ 814634 w 4577001"/>
                    <a:gd name="connsiteY39" fmla="*/ 1201909 h 1204847"/>
                    <a:gd name="connsiteX40" fmla="*/ 1161878 w 4577001"/>
                    <a:gd name="connsiteY40" fmla="*/ 1204847 h 1204847"/>
                    <a:gd name="connsiteX41" fmla="*/ 1371951 w 4577001"/>
                    <a:gd name="connsiteY41" fmla="*/ 1196909 h 1204847"/>
                    <a:gd name="connsiteX42" fmla="*/ 1579084 w 4577001"/>
                    <a:gd name="connsiteY42" fmla="*/ 1180149 h 1204847"/>
                    <a:gd name="connsiteX43" fmla="*/ 1729034 w 4577001"/>
                    <a:gd name="connsiteY43" fmla="*/ 1164567 h 1204847"/>
                    <a:gd name="connsiteX44" fmla="*/ 1795036 w 4577001"/>
                    <a:gd name="connsiteY44" fmla="*/ 1170152 h 1204847"/>
                    <a:gd name="connsiteX45" fmla="*/ 1822185 w 4577001"/>
                    <a:gd name="connsiteY45" fmla="*/ 1194839 h 1204847"/>
                    <a:gd name="connsiteX0" fmla="*/ 4577001 w 4577001"/>
                    <a:gd name="connsiteY0" fmla="*/ 0 h 1204847"/>
                    <a:gd name="connsiteX1" fmla="*/ 3718118 w 4577001"/>
                    <a:gd name="connsiteY1" fmla="*/ 235005 h 1204847"/>
                    <a:gd name="connsiteX2" fmla="*/ 3181266 w 4577001"/>
                    <a:gd name="connsiteY2" fmla="*/ 400697 h 1204847"/>
                    <a:gd name="connsiteX3" fmla="*/ 2918153 w 4577001"/>
                    <a:gd name="connsiteY3" fmla="*/ 525613 h 1204847"/>
                    <a:gd name="connsiteX4" fmla="*/ 2749639 w 4577001"/>
                    <a:gd name="connsiteY4" fmla="*/ 581034 h 1204847"/>
                    <a:gd name="connsiteX5" fmla="*/ 2607340 w 4577001"/>
                    <a:gd name="connsiteY5" fmla="*/ 547725 h 1204847"/>
                    <a:gd name="connsiteX6" fmla="*/ 2453808 w 4577001"/>
                    <a:gd name="connsiteY6" fmla="*/ 460973 h 1204847"/>
                    <a:gd name="connsiteX7" fmla="*/ 2278850 w 4577001"/>
                    <a:gd name="connsiteY7" fmla="*/ 463913 h 1204847"/>
                    <a:gd name="connsiteX8" fmla="*/ 2014232 w 4577001"/>
                    <a:gd name="connsiteY8" fmla="*/ 534478 h 1204847"/>
                    <a:gd name="connsiteX9" fmla="*/ 1726094 w 4577001"/>
                    <a:gd name="connsiteY9" fmla="*/ 619743 h 1204847"/>
                    <a:gd name="connsiteX10" fmla="*/ 1343868 w 4577001"/>
                    <a:gd name="connsiteY10" fmla="*/ 687368 h 1204847"/>
                    <a:gd name="connsiteX11" fmla="*/ 982225 w 4577001"/>
                    <a:gd name="connsiteY11" fmla="*/ 728530 h 1204847"/>
                    <a:gd name="connsiteX12" fmla="*/ 423588 w 4577001"/>
                    <a:gd name="connsiteY12" fmla="*/ 763813 h 1204847"/>
                    <a:gd name="connsiteX13" fmla="*/ 182492 w 4577001"/>
                    <a:gd name="connsiteY13" fmla="*/ 778514 h 1204847"/>
                    <a:gd name="connsiteX14" fmla="*/ 38423 w 4577001"/>
                    <a:gd name="connsiteY14" fmla="*/ 790274 h 1204847"/>
                    <a:gd name="connsiteX15" fmla="*/ 200 w 4577001"/>
                    <a:gd name="connsiteY15" fmla="*/ 819676 h 1204847"/>
                    <a:gd name="connsiteX16" fmla="*/ 48973 w 4577001"/>
                    <a:gd name="connsiteY16" fmla="*/ 868786 h 1204847"/>
                    <a:gd name="connsiteX17" fmla="*/ 181174 w 4577001"/>
                    <a:gd name="connsiteY17" fmla="*/ 897600 h 1204847"/>
                    <a:gd name="connsiteX18" fmla="*/ 415482 w 4577001"/>
                    <a:gd name="connsiteY18" fmla="*/ 909946 h 1204847"/>
                    <a:gd name="connsiteX19" fmla="*/ 628578 w 4577001"/>
                    <a:gd name="connsiteY19" fmla="*/ 905830 h 1204847"/>
                    <a:gd name="connsiteX20" fmla="*/ 861980 w 4577001"/>
                    <a:gd name="connsiteY20" fmla="*/ 906125 h 1204847"/>
                    <a:gd name="connsiteX21" fmla="*/ 1150530 w 4577001"/>
                    <a:gd name="connsiteY21" fmla="*/ 895541 h 1204847"/>
                    <a:gd name="connsiteX22" fmla="*/ 1385031 w 4577001"/>
                    <a:gd name="connsiteY22" fmla="*/ 879959 h 1204847"/>
                    <a:gd name="connsiteX23" fmla="*/ 1575237 w 4577001"/>
                    <a:gd name="connsiteY23" fmla="*/ 862319 h 1204847"/>
                    <a:gd name="connsiteX24" fmla="*/ 1693751 w 4577001"/>
                    <a:gd name="connsiteY24" fmla="*/ 855262 h 1204847"/>
                    <a:gd name="connsiteX25" fmla="*/ 1758436 w 4577001"/>
                    <a:gd name="connsiteY25" fmla="*/ 860839 h 1204847"/>
                    <a:gd name="connsiteX26" fmla="*/ 1770196 w 4577001"/>
                    <a:gd name="connsiteY26" fmla="*/ 900528 h 1204847"/>
                    <a:gd name="connsiteX27" fmla="*/ 1758436 w 4577001"/>
                    <a:gd name="connsiteY27" fmla="*/ 942572 h 1204847"/>
                    <a:gd name="connsiteX28" fmla="*/ 1708452 w 4577001"/>
                    <a:gd name="connsiteY28" fmla="*/ 972562 h 1204847"/>
                    <a:gd name="connsiteX29" fmla="*/ 1633327 w 4577001"/>
                    <a:gd name="connsiteY29" fmla="*/ 986379 h 1204847"/>
                    <a:gd name="connsiteX30" fmla="*/ 1421633 w 4577001"/>
                    <a:gd name="connsiteY30" fmla="*/ 1006665 h 1204847"/>
                    <a:gd name="connsiteX31" fmla="*/ 1164517 w 4577001"/>
                    <a:gd name="connsiteY31" fmla="*/ 1018425 h 1204847"/>
                    <a:gd name="connsiteX32" fmla="*/ 751873 w 4577001"/>
                    <a:gd name="connsiteY32" fmla="*/ 1032542 h 1204847"/>
                    <a:gd name="connsiteX33" fmla="*/ 458870 w 4577001"/>
                    <a:gd name="connsiteY33" fmla="*/ 1035481 h 1204847"/>
                    <a:gd name="connsiteX34" fmla="*/ 125746 w 4577001"/>
                    <a:gd name="connsiteY34" fmla="*/ 1051231 h 1204847"/>
                    <a:gd name="connsiteX35" fmla="*/ 9021 w 4577001"/>
                    <a:gd name="connsiteY35" fmla="*/ 1093114 h 1204847"/>
                    <a:gd name="connsiteX36" fmla="*/ 63758 w 4577001"/>
                    <a:gd name="connsiteY36" fmla="*/ 1137514 h 1204847"/>
                    <a:gd name="connsiteX37" fmla="*/ 212017 w 4577001"/>
                    <a:gd name="connsiteY37" fmla="*/ 1168559 h 1204847"/>
                    <a:gd name="connsiteX38" fmla="*/ 487668 w 4577001"/>
                    <a:gd name="connsiteY38" fmla="*/ 1194266 h 1204847"/>
                    <a:gd name="connsiteX39" fmla="*/ 814634 w 4577001"/>
                    <a:gd name="connsiteY39" fmla="*/ 1201909 h 1204847"/>
                    <a:gd name="connsiteX40" fmla="*/ 1161878 w 4577001"/>
                    <a:gd name="connsiteY40" fmla="*/ 1204847 h 1204847"/>
                    <a:gd name="connsiteX41" fmla="*/ 1371951 w 4577001"/>
                    <a:gd name="connsiteY41" fmla="*/ 1196909 h 1204847"/>
                    <a:gd name="connsiteX42" fmla="*/ 1579084 w 4577001"/>
                    <a:gd name="connsiteY42" fmla="*/ 1180149 h 1204847"/>
                    <a:gd name="connsiteX43" fmla="*/ 1729034 w 4577001"/>
                    <a:gd name="connsiteY43" fmla="*/ 1164567 h 1204847"/>
                    <a:gd name="connsiteX44" fmla="*/ 1795036 w 4577001"/>
                    <a:gd name="connsiteY44" fmla="*/ 1170152 h 1204847"/>
                    <a:gd name="connsiteX45" fmla="*/ 1822185 w 4577001"/>
                    <a:gd name="connsiteY45" fmla="*/ 1194839 h 12048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</a:cxnLst>
                  <a:rect l="l" t="t" r="r" b="b"/>
                  <a:pathLst>
                    <a:path w="4577001" h="1204847">
                      <a:moveTo>
                        <a:pt x="4577001" y="0"/>
                      </a:moveTo>
                      <a:cubicBezTo>
                        <a:pt x="4446652" y="32587"/>
                        <a:pt x="3950740" y="168222"/>
                        <a:pt x="3718118" y="235005"/>
                      </a:cubicBezTo>
                      <a:cubicBezTo>
                        <a:pt x="3485496" y="301788"/>
                        <a:pt x="3314593" y="348754"/>
                        <a:pt x="3181266" y="400697"/>
                      </a:cubicBezTo>
                      <a:cubicBezTo>
                        <a:pt x="3047939" y="452640"/>
                        <a:pt x="2990091" y="495557"/>
                        <a:pt x="2918153" y="525613"/>
                      </a:cubicBezTo>
                      <a:cubicBezTo>
                        <a:pt x="2846215" y="555669"/>
                        <a:pt x="2801441" y="577349"/>
                        <a:pt x="2749639" y="581034"/>
                      </a:cubicBezTo>
                      <a:cubicBezTo>
                        <a:pt x="2697837" y="584719"/>
                        <a:pt x="2656645" y="567735"/>
                        <a:pt x="2607340" y="547725"/>
                      </a:cubicBezTo>
                      <a:cubicBezTo>
                        <a:pt x="2558035" y="527715"/>
                        <a:pt x="2508556" y="474942"/>
                        <a:pt x="2453808" y="460973"/>
                      </a:cubicBezTo>
                      <a:cubicBezTo>
                        <a:pt x="2399060" y="447004"/>
                        <a:pt x="2352113" y="451662"/>
                        <a:pt x="2278850" y="463913"/>
                      </a:cubicBezTo>
                      <a:cubicBezTo>
                        <a:pt x="2205587" y="476164"/>
                        <a:pt x="2106358" y="508506"/>
                        <a:pt x="2014232" y="534478"/>
                      </a:cubicBezTo>
                      <a:cubicBezTo>
                        <a:pt x="1922106" y="560450"/>
                        <a:pt x="1837821" y="594261"/>
                        <a:pt x="1726094" y="619743"/>
                      </a:cubicBezTo>
                      <a:cubicBezTo>
                        <a:pt x="1614367" y="645225"/>
                        <a:pt x="1467846" y="669237"/>
                        <a:pt x="1343868" y="687368"/>
                      </a:cubicBezTo>
                      <a:cubicBezTo>
                        <a:pt x="1219890" y="705499"/>
                        <a:pt x="1135605" y="715789"/>
                        <a:pt x="982225" y="728530"/>
                      </a:cubicBezTo>
                      <a:cubicBezTo>
                        <a:pt x="828845" y="741271"/>
                        <a:pt x="423588" y="763813"/>
                        <a:pt x="423588" y="763813"/>
                      </a:cubicBezTo>
                      <a:lnTo>
                        <a:pt x="182492" y="778514"/>
                      </a:lnTo>
                      <a:cubicBezTo>
                        <a:pt x="118298" y="782924"/>
                        <a:pt x="68805" y="783414"/>
                        <a:pt x="38423" y="790274"/>
                      </a:cubicBezTo>
                      <a:cubicBezTo>
                        <a:pt x="8041" y="797134"/>
                        <a:pt x="-1558" y="806591"/>
                        <a:pt x="200" y="819676"/>
                      </a:cubicBezTo>
                      <a:cubicBezTo>
                        <a:pt x="1958" y="832761"/>
                        <a:pt x="18811" y="855799"/>
                        <a:pt x="48973" y="868786"/>
                      </a:cubicBezTo>
                      <a:cubicBezTo>
                        <a:pt x="79135" y="881773"/>
                        <a:pt x="120089" y="890740"/>
                        <a:pt x="181174" y="897600"/>
                      </a:cubicBezTo>
                      <a:cubicBezTo>
                        <a:pt x="242259" y="904460"/>
                        <a:pt x="340915" y="908574"/>
                        <a:pt x="415482" y="909946"/>
                      </a:cubicBezTo>
                      <a:lnTo>
                        <a:pt x="628578" y="905830"/>
                      </a:lnTo>
                      <a:lnTo>
                        <a:pt x="861980" y="906125"/>
                      </a:lnTo>
                      <a:cubicBezTo>
                        <a:pt x="948972" y="904410"/>
                        <a:pt x="1063355" y="899902"/>
                        <a:pt x="1150530" y="895541"/>
                      </a:cubicBezTo>
                      <a:cubicBezTo>
                        <a:pt x="1237705" y="891180"/>
                        <a:pt x="1314247" y="885496"/>
                        <a:pt x="1385031" y="879959"/>
                      </a:cubicBezTo>
                      <a:cubicBezTo>
                        <a:pt x="1455815" y="874422"/>
                        <a:pt x="1523784" y="866435"/>
                        <a:pt x="1575237" y="862319"/>
                      </a:cubicBezTo>
                      <a:cubicBezTo>
                        <a:pt x="1626690" y="858203"/>
                        <a:pt x="1663218" y="855509"/>
                        <a:pt x="1693751" y="855262"/>
                      </a:cubicBezTo>
                      <a:cubicBezTo>
                        <a:pt x="1724284" y="855015"/>
                        <a:pt x="1745695" y="853295"/>
                        <a:pt x="1758436" y="860839"/>
                      </a:cubicBezTo>
                      <a:cubicBezTo>
                        <a:pt x="1771177" y="868383"/>
                        <a:pt x="1770196" y="886906"/>
                        <a:pt x="1770196" y="900528"/>
                      </a:cubicBezTo>
                      <a:cubicBezTo>
                        <a:pt x="1770196" y="914150"/>
                        <a:pt x="1768727" y="930566"/>
                        <a:pt x="1758436" y="942572"/>
                      </a:cubicBezTo>
                      <a:cubicBezTo>
                        <a:pt x="1748145" y="954578"/>
                        <a:pt x="1729303" y="965261"/>
                        <a:pt x="1708452" y="972562"/>
                      </a:cubicBezTo>
                      <a:cubicBezTo>
                        <a:pt x="1687601" y="979863"/>
                        <a:pt x="1681130" y="980695"/>
                        <a:pt x="1633327" y="986379"/>
                      </a:cubicBezTo>
                      <a:cubicBezTo>
                        <a:pt x="1585524" y="992063"/>
                        <a:pt x="1499768" y="1001324"/>
                        <a:pt x="1421633" y="1006665"/>
                      </a:cubicBezTo>
                      <a:cubicBezTo>
                        <a:pt x="1343498" y="1012006"/>
                        <a:pt x="1276144" y="1014112"/>
                        <a:pt x="1164517" y="1018425"/>
                      </a:cubicBezTo>
                      <a:lnTo>
                        <a:pt x="751873" y="1032542"/>
                      </a:lnTo>
                      <a:cubicBezTo>
                        <a:pt x="634265" y="1035385"/>
                        <a:pt x="563224" y="1032366"/>
                        <a:pt x="458870" y="1035481"/>
                      </a:cubicBezTo>
                      <a:cubicBezTo>
                        <a:pt x="354516" y="1038596"/>
                        <a:pt x="200721" y="1041625"/>
                        <a:pt x="125746" y="1051231"/>
                      </a:cubicBezTo>
                      <a:cubicBezTo>
                        <a:pt x="50771" y="1060837"/>
                        <a:pt x="19352" y="1078734"/>
                        <a:pt x="9021" y="1093114"/>
                      </a:cubicBezTo>
                      <a:cubicBezTo>
                        <a:pt x="-1310" y="1107494"/>
                        <a:pt x="29925" y="1124940"/>
                        <a:pt x="63758" y="1137514"/>
                      </a:cubicBezTo>
                      <a:cubicBezTo>
                        <a:pt x="97591" y="1150088"/>
                        <a:pt x="141365" y="1159100"/>
                        <a:pt x="212017" y="1168559"/>
                      </a:cubicBezTo>
                      <a:cubicBezTo>
                        <a:pt x="282669" y="1178018"/>
                        <a:pt x="387232" y="1188708"/>
                        <a:pt x="487668" y="1194266"/>
                      </a:cubicBezTo>
                      <a:cubicBezTo>
                        <a:pt x="588104" y="1199824"/>
                        <a:pt x="702266" y="1200146"/>
                        <a:pt x="814634" y="1201909"/>
                      </a:cubicBezTo>
                      <a:lnTo>
                        <a:pt x="1161878" y="1204847"/>
                      </a:lnTo>
                      <a:cubicBezTo>
                        <a:pt x="1254764" y="1204014"/>
                        <a:pt x="1302417" y="1201025"/>
                        <a:pt x="1371951" y="1196909"/>
                      </a:cubicBezTo>
                      <a:cubicBezTo>
                        <a:pt x="1441485" y="1192793"/>
                        <a:pt x="1519570" y="1185539"/>
                        <a:pt x="1579084" y="1180149"/>
                      </a:cubicBezTo>
                      <a:cubicBezTo>
                        <a:pt x="1638598" y="1174759"/>
                        <a:pt x="1693042" y="1166233"/>
                        <a:pt x="1729034" y="1164567"/>
                      </a:cubicBezTo>
                      <a:cubicBezTo>
                        <a:pt x="1765026" y="1162901"/>
                        <a:pt x="1779511" y="1165107"/>
                        <a:pt x="1795036" y="1170152"/>
                      </a:cubicBezTo>
                      <a:cubicBezTo>
                        <a:pt x="1810561" y="1175197"/>
                        <a:pt x="1815815" y="1183568"/>
                        <a:pt x="1822185" y="1194839"/>
                      </a:cubicBezTo>
                    </a:path>
                  </a:pathLst>
                </a:cu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xmlns="" id="{A4F345B7-5AF9-4136-A7B1-3B0BE1B612E0}"/>
                    </a:ext>
                  </a:extLst>
                </p:cNvPr>
                <p:cNvSpPr/>
                <p:nvPr/>
              </p:nvSpPr>
              <p:spPr>
                <a:xfrm>
                  <a:off x="545788" y="3731614"/>
                  <a:ext cx="4575957" cy="1098804"/>
                </a:xfrm>
                <a:custGeom>
                  <a:avLst/>
                  <a:gdLst>
                    <a:gd name="connsiteX0" fmla="*/ 4060768 w 4060768"/>
                    <a:gd name="connsiteY0" fmla="*/ 0 h 1230951"/>
                    <a:gd name="connsiteX1" fmla="*/ 3566354 w 4060768"/>
                    <a:gd name="connsiteY1" fmla="*/ 127591 h 1230951"/>
                    <a:gd name="connsiteX2" fmla="*/ 3162317 w 4060768"/>
                    <a:gd name="connsiteY2" fmla="*/ 263156 h 1230951"/>
                    <a:gd name="connsiteX3" fmla="*/ 2885870 w 4060768"/>
                    <a:gd name="connsiteY3" fmla="*/ 396063 h 1230951"/>
                    <a:gd name="connsiteX4" fmla="*/ 2742331 w 4060768"/>
                    <a:gd name="connsiteY4" fmla="*/ 539603 h 1230951"/>
                    <a:gd name="connsiteX5" fmla="*/ 2675877 w 4060768"/>
                    <a:gd name="connsiteY5" fmla="*/ 632637 h 1230951"/>
                    <a:gd name="connsiteX6" fmla="*/ 2580184 w 4060768"/>
                    <a:gd name="connsiteY6" fmla="*/ 797442 h 1230951"/>
                    <a:gd name="connsiteX7" fmla="*/ 2433987 w 4060768"/>
                    <a:gd name="connsiteY7" fmla="*/ 938323 h 1230951"/>
                    <a:gd name="connsiteX8" fmla="*/ 2120326 w 4060768"/>
                    <a:gd name="connsiteY8" fmla="*/ 1113761 h 1230951"/>
                    <a:gd name="connsiteX9" fmla="*/ 1713631 w 4060768"/>
                    <a:gd name="connsiteY9" fmla="*/ 1212112 h 1230951"/>
                    <a:gd name="connsiteX10" fmla="*/ 1182003 w 4060768"/>
                    <a:gd name="connsiteY10" fmla="*/ 1228061 h 1230951"/>
                    <a:gd name="connsiteX11" fmla="*/ 573289 w 4060768"/>
                    <a:gd name="connsiteY11" fmla="*/ 1174898 h 1230951"/>
                    <a:gd name="connsiteX12" fmla="*/ 166594 w 4060768"/>
                    <a:gd name="connsiteY12" fmla="*/ 1081863 h 1230951"/>
                    <a:gd name="connsiteX13" fmla="*/ 100140 w 4060768"/>
                    <a:gd name="connsiteY13" fmla="*/ 1031358 h 1230951"/>
                    <a:gd name="connsiteX14" fmla="*/ 233047 w 4060768"/>
                    <a:gd name="connsiteY14" fmla="*/ 1015409 h 1230951"/>
                    <a:gd name="connsiteX15" fmla="*/ 501519 w 4060768"/>
                    <a:gd name="connsiteY15" fmla="*/ 1047307 h 1230951"/>
                    <a:gd name="connsiteX16" fmla="*/ 849735 w 4060768"/>
                    <a:gd name="connsiteY16" fmla="*/ 1073889 h 1230951"/>
                    <a:gd name="connsiteX17" fmla="*/ 1187319 w 4060768"/>
                    <a:gd name="connsiteY17" fmla="*/ 1084521 h 1230951"/>
                    <a:gd name="connsiteX18" fmla="*/ 1519587 w 4060768"/>
                    <a:gd name="connsiteY18" fmla="*/ 1068572 h 1230951"/>
                    <a:gd name="connsiteX19" fmla="*/ 1756161 w 4060768"/>
                    <a:gd name="connsiteY19" fmla="*/ 1036675 h 1230951"/>
                    <a:gd name="connsiteX20" fmla="*/ 1859828 w 4060768"/>
                    <a:gd name="connsiteY20" fmla="*/ 1002119 h 1230951"/>
                    <a:gd name="connsiteX21" fmla="*/ 1865145 w 4060768"/>
                    <a:gd name="connsiteY21" fmla="*/ 943640 h 1230951"/>
                    <a:gd name="connsiteX22" fmla="*/ 1849196 w 4060768"/>
                    <a:gd name="connsiteY22" fmla="*/ 890477 h 1230951"/>
                    <a:gd name="connsiteX23" fmla="*/ 1750845 w 4060768"/>
                    <a:gd name="connsiteY23" fmla="*/ 890477 h 1230951"/>
                    <a:gd name="connsiteX24" fmla="*/ 1580724 w 4060768"/>
                    <a:gd name="connsiteY24" fmla="*/ 914400 h 1230951"/>
                    <a:gd name="connsiteX25" fmla="*/ 1240482 w 4060768"/>
                    <a:gd name="connsiteY25" fmla="*/ 922375 h 1230951"/>
                    <a:gd name="connsiteX26" fmla="*/ 785940 w 4060768"/>
                    <a:gd name="connsiteY26" fmla="*/ 919716 h 1230951"/>
                    <a:gd name="connsiteX27" fmla="*/ 440382 w 4060768"/>
                    <a:gd name="connsiteY27" fmla="*/ 893135 h 1230951"/>
                    <a:gd name="connsiteX28" fmla="*/ 158619 w 4060768"/>
                    <a:gd name="connsiteY28" fmla="*/ 855921 h 1230951"/>
                    <a:gd name="connsiteX29" fmla="*/ 33687 w 4060768"/>
                    <a:gd name="connsiteY29" fmla="*/ 821365 h 1230951"/>
                    <a:gd name="connsiteX30" fmla="*/ 7105 w 4060768"/>
                    <a:gd name="connsiteY30" fmla="*/ 784151 h 1230951"/>
                    <a:gd name="connsiteX31" fmla="*/ 142670 w 4060768"/>
                    <a:gd name="connsiteY31" fmla="*/ 765544 h 1230951"/>
                    <a:gd name="connsiteX32" fmla="*/ 520126 w 4060768"/>
                    <a:gd name="connsiteY32" fmla="*/ 770861 h 1230951"/>
                    <a:gd name="connsiteX33" fmla="*/ 863026 w 4060768"/>
                    <a:gd name="connsiteY33" fmla="*/ 778835 h 1230951"/>
                    <a:gd name="connsiteX34" fmla="*/ 1203268 w 4060768"/>
                    <a:gd name="connsiteY34" fmla="*/ 781493 h 1230951"/>
                    <a:gd name="connsiteX35" fmla="*/ 1527561 w 4060768"/>
                    <a:gd name="connsiteY35" fmla="*/ 765544 h 1230951"/>
                    <a:gd name="connsiteX36" fmla="*/ 1718947 w 4060768"/>
                    <a:gd name="connsiteY36" fmla="*/ 744279 h 1230951"/>
                    <a:gd name="connsiteX37" fmla="*/ 1793375 w 4060768"/>
                    <a:gd name="connsiteY37" fmla="*/ 717698 h 1230951"/>
                    <a:gd name="connsiteX38" fmla="*/ 1806666 w 4060768"/>
                    <a:gd name="connsiteY38" fmla="*/ 675168 h 1230951"/>
                    <a:gd name="connsiteX39" fmla="*/ 1796033 w 4060768"/>
                    <a:gd name="connsiteY39" fmla="*/ 632637 h 1230951"/>
                    <a:gd name="connsiteX40" fmla="*/ 1774768 w 4060768"/>
                    <a:gd name="connsiteY40" fmla="*/ 614030 h 1230951"/>
                    <a:gd name="connsiteX0" fmla="*/ 4026212 w 4026212"/>
                    <a:gd name="connsiteY0" fmla="*/ 0 h 1265507"/>
                    <a:gd name="connsiteX1" fmla="*/ 3566354 w 4026212"/>
                    <a:gd name="connsiteY1" fmla="*/ 162147 h 1265507"/>
                    <a:gd name="connsiteX2" fmla="*/ 3162317 w 4026212"/>
                    <a:gd name="connsiteY2" fmla="*/ 297712 h 1265507"/>
                    <a:gd name="connsiteX3" fmla="*/ 2885870 w 4026212"/>
                    <a:gd name="connsiteY3" fmla="*/ 430619 h 1265507"/>
                    <a:gd name="connsiteX4" fmla="*/ 2742331 w 4026212"/>
                    <a:gd name="connsiteY4" fmla="*/ 574159 h 1265507"/>
                    <a:gd name="connsiteX5" fmla="*/ 2675877 w 4026212"/>
                    <a:gd name="connsiteY5" fmla="*/ 667193 h 1265507"/>
                    <a:gd name="connsiteX6" fmla="*/ 2580184 w 4026212"/>
                    <a:gd name="connsiteY6" fmla="*/ 831998 h 1265507"/>
                    <a:gd name="connsiteX7" fmla="*/ 2433987 w 4026212"/>
                    <a:gd name="connsiteY7" fmla="*/ 972879 h 1265507"/>
                    <a:gd name="connsiteX8" fmla="*/ 2120326 w 4026212"/>
                    <a:gd name="connsiteY8" fmla="*/ 1148317 h 1265507"/>
                    <a:gd name="connsiteX9" fmla="*/ 1713631 w 4026212"/>
                    <a:gd name="connsiteY9" fmla="*/ 1246668 h 1265507"/>
                    <a:gd name="connsiteX10" fmla="*/ 1182003 w 4026212"/>
                    <a:gd name="connsiteY10" fmla="*/ 1262617 h 1265507"/>
                    <a:gd name="connsiteX11" fmla="*/ 573289 w 4026212"/>
                    <a:gd name="connsiteY11" fmla="*/ 1209454 h 1265507"/>
                    <a:gd name="connsiteX12" fmla="*/ 166594 w 4026212"/>
                    <a:gd name="connsiteY12" fmla="*/ 1116419 h 1265507"/>
                    <a:gd name="connsiteX13" fmla="*/ 100140 w 4026212"/>
                    <a:gd name="connsiteY13" fmla="*/ 1065914 h 1265507"/>
                    <a:gd name="connsiteX14" fmla="*/ 233047 w 4026212"/>
                    <a:gd name="connsiteY14" fmla="*/ 1049965 h 1265507"/>
                    <a:gd name="connsiteX15" fmla="*/ 501519 w 4026212"/>
                    <a:gd name="connsiteY15" fmla="*/ 1081863 h 1265507"/>
                    <a:gd name="connsiteX16" fmla="*/ 849735 w 4026212"/>
                    <a:gd name="connsiteY16" fmla="*/ 1108445 h 1265507"/>
                    <a:gd name="connsiteX17" fmla="*/ 1187319 w 4026212"/>
                    <a:gd name="connsiteY17" fmla="*/ 1119077 h 1265507"/>
                    <a:gd name="connsiteX18" fmla="*/ 1519587 w 4026212"/>
                    <a:gd name="connsiteY18" fmla="*/ 1103128 h 1265507"/>
                    <a:gd name="connsiteX19" fmla="*/ 1756161 w 4026212"/>
                    <a:gd name="connsiteY19" fmla="*/ 1071231 h 1265507"/>
                    <a:gd name="connsiteX20" fmla="*/ 1859828 w 4026212"/>
                    <a:gd name="connsiteY20" fmla="*/ 1036675 h 1265507"/>
                    <a:gd name="connsiteX21" fmla="*/ 1865145 w 4026212"/>
                    <a:gd name="connsiteY21" fmla="*/ 978196 h 1265507"/>
                    <a:gd name="connsiteX22" fmla="*/ 1849196 w 4026212"/>
                    <a:gd name="connsiteY22" fmla="*/ 925033 h 1265507"/>
                    <a:gd name="connsiteX23" fmla="*/ 1750845 w 4026212"/>
                    <a:gd name="connsiteY23" fmla="*/ 925033 h 1265507"/>
                    <a:gd name="connsiteX24" fmla="*/ 1580724 w 4026212"/>
                    <a:gd name="connsiteY24" fmla="*/ 948956 h 1265507"/>
                    <a:gd name="connsiteX25" fmla="*/ 1240482 w 4026212"/>
                    <a:gd name="connsiteY25" fmla="*/ 956931 h 1265507"/>
                    <a:gd name="connsiteX26" fmla="*/ 785940 w 4026212"/>
                    <a:gd name="connsiteY26" fmla="*/ 954272 h 1265507"/>
                    <a:gd name="connsiteX27" fmla="*/ 440382 w 4026212"/>
                    <a:gd name="connsiteY27" fmla="*/ 927691 h 1265507"/>
                    <a:gd name="connsiteX28" fmla="*/ 158619 w 4026212"/>
                    <a:gd name="connsiteY28" fmla="*/ 890477 h 1265507"/>
                    <a:gd name="connsiteX29" fmla="*/ 33687 w 4026212"/>
                    <a:gd name="connsiteY29" fmla="*/ 855921 h 1265507"/>
                    <a:gd name="connsiteX30" fmla="*/ 7105 w 4026212"/>
                    <a:gd name="connsiteY30" fmla="*/ 818707 h 1265507"/>
                    <a:gd name="connsiteX31" fmla="*/ 142670 w 4026212"/>
                    <a:gd name="connsiteY31" fmla="*/ 800100 h 1265507"/>
                    <a:gd name="connsiteX32" fmla="*/ 520126 w 4026212"/>
                    <a:gd name="connsiteY32" fmla="*/ 805417 h 1265507"/>
                    <a:gd name="connsiteX33" fmla="*/ 863026 w 4026212"/>
                    <a:gd name="connsiteY33" fmla="*/ 813391 h 1265507"/>
                    <a:gd name="connsiteX34" fmla="*/ 1203268 w 4026212"/>
                    <a:gd name="connsiteY34" fmla="*/ 816049 h 1265507"/>
                    <a:gd name="connsiteX35" fmla="*/ 1527561 w 4026212"/>
                    <a:gd name="connsiteY35" fmla="*/ 800100 h 1265507"/>
                    <a:gd name="connsiteX36" fmla="*/ 1718947 w 4026212"/>
                    <a:gd name="connsiteY36" fmla="*/ 778835 h 1265507"/>
                    <a:gd name="connsiteX37" fmla="*/ 1793375 w 4026212"/>
                    <a:gd name="connsiteY37" fmla="*/ 752254 h 1265507"/>
                    <a:gd name="connsiteX38" fmla="*/ 1806666 w 4026212"/>
                    <a:gd name="connsiteY38" fmla="*/ 709724 h 1265507"/>
                    <a:gd name="connsiteX39" fmla="*/ 1796033 w 4026212"/>
                    <a:gd name="connsiteY39" fmla="*/ 667193 h 1265507"/>
                    <a:gd name="connsiteX40" fmla="*/ 1774768 w 4026212"/>
                    <a:gd name="connsiteY40" fmla="*/ 648586 h 1265507"/>
                    <a:gd name="connsiteX0" fmla="*/ 4026212 w 4026212"/>
                    <a:gd name="connsiteY0" fmla="*/ 0 h 1265507"/>
                    <a:gd name="connsiteX1" fmla="*/ 3558380 w 4026212"/>
                    <a:gd name="connsiteY1" fmla="*/ 119617 h 1265507"/>
                    <a:gd name="connsiteX2" fmla="*/ 3162317 w 4026212"/>
                    <a:gd name="connsiteY2" fmla="*/ 297712 h 1265507"/>
                    <a:gd name="connsiteX3" fmla="*/ 2885870 w 4026212"/>
                    <a:gd name="connsiteY3" fmla="*/ 430619 h 1265507"/>
                    <a:gd name="connsiteX4" fmla="*/ 2742331 w 4026212"/>
                    <a:gd name="connsiteY4" fmla="*/ 574159 h 1265507"/>
                    <a:gd name="connsiteX5" fmla="*/ 2675877 w 4026212"/>
                    <a:gd name="connsiteY5" fmla="*/ 667193 h 1265507"/>
                    <a:gd name="connsiteX6" fmla="*/ 2580184 w 4026212"/>
                    <a:gd name="connsiteY6" fmla="*/ 831998 h 1265507"/>
                    <a:gd name="connsiteX7" fmla="*/ 2433987 w 4026212"/>
                    <a:gd name="connsiteY7" fmla="*/ 972879 h 1265507"/>
                    <a:gd name="connsiteX8" fmla="*/ 2120326 w 4026212"/>
                    <a:gd name="connsiteY8" fmla="*/ 1148317 h 1265507"/>
                    <a:gd name="connsiteX9" fmla="*/ 1713631 w 4026212"/>
                    <a:gd name="connsiteY9" fmla="*/ 1246668 h 1265507"/>
                    <a:gd name="connsiteX10" fmla="*/ 1182003 w 4026212"/>
                    <a:gd name="connsiteY10" fmla="*/ 1262617 h 1265507"/>
                    <a:gd name="connsiteX11" fmla="*/ 573289 w 4026212"/>
                    <a:gd name="connsiteY11" fmla="*/ 1209454 h 1265507"/>
                    <a:gd name="connsiteX12" fmla="*/ 166594 w 4026212"/>
                    <a:gd name="connsiteY12" fmla="*/ 1116419 h 1265507"/>
                    <a:gd name="connsiteX13" fmla="*/ 100140 w 4026212"/>
                    <a:gd name="connsiteY13" fmla="*/ 1065914 h 1265507"/>
                    <a:gd name="connsiteX14" fmla="*/ 233047 w 4026212"/>
                    <a:gd name="connsiteY14" fmla="*/ 1049965 h 1265507"/>
                    <a:gd name="connsiteX15" fmla="*/ 501519 w 4026212"/>
                    <a:gd name="connsiteY15" fmla="*/ 1081863 h 1265507"/>
                    <a:gd name="connsiteX16" fmla="*/ 849735 w 4026212"/>
                    <a:gd name="connsiteY16" fmla="*/ 1108445 h 1265507"/>
                    <a:gd name="connsiteX17" fmla="*/ 1187319 w 4026212"/>
                    <a:gd name="connsiteY17" fmla="*/ 1119077 h 1265507"/>
                    <a:gd name="connsiteX18" fmla="*/ 1519587 w 4026212"/>
                    <a:gd name="connsiteY18" fmla="*/ 1103128 h 1265507"/>
                    <a:gd name="connsiteX19" fmla="*/ 1756161 w 4026212"/>
                    <a:gd name="connsiteY19" fmla="*/ 1071231 h 1265507"/>
                    <a:gd name="connsiteX20" fmla="*/ 1859828 w 4026212"/>
                    <a:gd name="connsiteY20" fmla="*/ 1036675 h 1265507"/>
                    <a:gd name="connsiteX21" fmla="*/ 1865145 w 4026212"/>
                    <a:gd name="connsiteY21" fmla="*/ 978196 h 1265507"/>
                    <a:gd name="connsiteX22" fmla="*/ 1849196 w 4026212"/>
                    <a:gd name="connsiteY22" fmla="*/ 925033 h 1265507"/>
                    <a:gd name="connsiteX23" fmla="*/ 1750845 w 4026212"/>
                    <a:gd name="connsiteY23" fmla="*/ 925033 h 1265507"/>
                    <a:gd name="connsiteX24" fmla="*/ 1580724 w 4026212"/>
                    <a:gd name="connsiteY24" fmla="*/ 948956 h 1265507"/>
                    <a:gd name="connsiteX25" fmla="*/ 1240482 w 4026212"/>
                    <a:gd name="connsiteY25" fmla="*/ 956931 h 1265507"/>
                    <a:gd name="connsiteX26" fmla="*/ 785940 w 4026212"/>
                    <a:gd name="connsiteY26" fmla="*/ 954272 h 1265507"/>
                    <a:gd name="connsiteX27" fmla="*/ 440382 w 4026212"/>
                    <a:gd name="connsiteY27" fmla="*/ 927691 h 1265507"/>
                    <a:gd name="connsiteX28" fmla="*/ 158619 w 4026212"/>
                    <a:gd name="connsiteY28" fmla="*/ 890477 h 1265507"/>
                    <a:gd name="connsiteX29" fmla="*/ 33687 w 4026212"/>
                    <a:gd name="connsiteY29" fmla="*/ 855921 h 1265507"/>
                    <a:gd name="connsiteX30" fmla="*/ 7105 w 4026212"/>
                    <a:gd name="connsiteY30" fmla="*/ 818707 h 1265507"/>
                    <a:gd name="connsiteX31" fmla="*/ 142670 w 4026212"/>
                    <a:gd name="connsiteY31" fmla="*/ 800100 h 1265507"/>
                    <a:gd name="connsiteX32" fmla="*/ 520126 w 4026212"/>
                    <a:gd name="connsiteY32" fmla="*/ 805417 h 1265507"/>
                    <a:gd name="connsiteX33" fmla="*/ 863026 w 4026212"/>
                    <a:gd name="connsiteY33" fmla="*/ 813391 h 1265507"/>
                    <a:gd name="connsiteX34" fmla="*/ 1203268 w 4026212"/>
                    <a:gd name="connsiteY34" fmla="*/ 816049 h 1265507"/>
                    <a:gd name="connsiteX35" fmla="*/ 1527561 w 4026212"/>
                    <a:gd name="connsiteY35" fmla="*/ 800100 h 1265507"/>
                    <a:gd name="connsiteX36" fmla="*/ 1718947 w 4026212"/>
                    <a:gd name="connsiteY36" fmla="*/ 778835 h 1265507"/>
                    <a:gd name="connsiteX37" fmla="*/ 1793375 w 4026212"/>
                    <a:gd name="connsiteY37" fmla="*/ 752254 h 1265507"/>
                    <a:gd name="connsiteX38" fmla="*/ 1806666 w 4026212"/>
                    <a:gd name="connsiteY38" fmla="*/ 709724 h 1265507"/>
                    <a:gd name="connsiteX39" fmla="*/ 1796033 w 4026212"/>
                    <a:gd name="connsiteY39" fmla="*/ 667193 h 1265507"/>
                    <a:gd name="connsiteX40" fmla="*/ 1774768 w 4026212"/>
                    <a:gd name="connsiteY40" fmla="*/ 648586 h 1265507"/>
                    <a:gd name="connsiteX0" fmla="*/ 4026212 w 4026212"/>
                    <a:gd name="connsiteY0" fmla="*/ 0 h 1265507"/>
                    <a:gd name="connsiteX1" fmla="*/ 3558380 w 4026212"/>
                    <a:gd name="connsiteY1" fmla="*/ 119617 h 1265507"/>
                    <a:gd name="connsiteX2" fmla="*/ 3159659 w 4026212"/>
                    <a:gd name="connsiteY2" fmla="*/ 257840 h 1265507"/>
                    <a:gd name="connsiteX3" fmla="*/ 2885870 w 4026212"/>
                    <a:gd name="connsiteY3" fmla="*/ 430619 h 1265507"/>
                    <a:gd name="connsiteX4" fmla="*/ 2742331 w 4026212"/>
                    <a:gd name="connsiteY4" fmla="*/ 574159 h 1265507"/>
                    <a:gd name="connsiteX5" fmla="*/ 2675877 w 4026212"/>
                    <a:gd name="connsiteY5" fmla="*/ 667193 h 1265507"/>
                    <a:gd name="connsiteX6" fmla="*/ 2580184 w 4026212"/>
                    <a:gd name="connsiteY6" fmla="*/ 831998 h 1265507"/>
                    <a:gd name="connsiteX7" fmla="*/ 2433987 w 4026212"/>
                    <a:gd name="connsiteY7" fmla="*/ 972879 h 1265507"/>
                    <a:gd name="connsiteX8" fmla="*/ 2120326 w 4026212"/>
                    <a:gd name="connsiteY8" fmla="*/ 1148317 h 1265507"/>
                    <a:gd name="connsiteX9" fmla="*/ 1713631 w 4026212"/>
                    <a:gd name="connsiteY9" fmla="*/ 1246668 h 1265507"/>
                    <a:gd name="connsiteX10" fmla="*/ 1182003 w 4026212"/>
                    <a:gd name="connsiteY10" fmla="*/ 1262617 h 1265507"/>
                    <a:gd name="connsiteX11" fmla="*/ 573289 w 4026212"/>
                    <a:gd name="connsiteY11" fmla="*/ 1209454 h 1265507"/>
                    <a:gd name="connsiteX12" fmla="*/ 166594 w 4026212"/>
                    <a:gd name="connsiteY12" fmla="*/ 1116419 h 1265507"/>
                    <a:gd name="connsiteX13" fmla="*/ 100140 w 4026212"/>
                    <a:gd name="connsiteY13" fmla="*/ 1065914 h 1265507"/>
                    <a:gd name="connsiteX14" fmla="*/ 233047 w 4026212"/>
                    <a:gd name="connsiteY14" fmla="*/ 1049965 h 1265507"/>
                    <a:gd name="connsiteX15" fmla="*/ 501519 w 4026212"/>
                    <a:gd name="connsiteY15" fmla="*/ 1081863 h 1265507"/>
                    <a:gd name="connsiteX16" fmla="*/ 849735 w 4026212"/>
                    <a:gd name="connsiteY16" fmla="*/ 1108445 h 1265507"/>
                    <a:gd name="connsiteX17" fmla="*/ 1187319 w 4026212"/>
                    <a:gd name="connsiteY17" fmla="*/ 1119077 h 1265507"/>
                    <a:gd name="connsiteX18" fmla="*/ 1519587 w 4026212"/>
                    <a:gd name="connsiteY18" fmla="*/ 1103128 h 1265507"/>
                    <a:gd name="connsiteX19" fmla="*/ 1756161 w 4026212"/>
                    <a:gd name="connsiteY19" fmla="*/ 1071231 h 1265507"/>
                    <a:gd name="connsiteX20" fmla="*/ 1859828 w 4026212"/>
                    <a:gd name="connsiteY20" fmla="*/ 1036675 h 1265507"/>
                    <a:gd name="connsiteX21" fmla="*/ 1865145 w 4026212"/>
                    <a:gd name="connsiteY21" fmla="*/ 978196 h 1265507"/>
                    <a:gd name="connsiteX22" fmla="*/ 1849196 w 4026212"/>
                    <a:gd name="connsiteY22" fmla="*/ 925033 h 1265507"/>
                    <a:gd name="connsiteX23" fmla="*/ 1750845 w 4026212"/>
                    <a:gd name="connsiteY23" fmla="*/ 925033 h 1265507"/>
                    <a:gd name="connsiteX24" fmla="*/ 1580724 w 4026212"/>
                    <a:gd name="connsiteY24" fmla="*/ 948956 h 1265507"/>
                    <a:gd name="connsiteX25" fmla="*/ 1240482 w 4026212"/>
                    <a:gd name="connsiteY25" fmla="*/ 956931 h 1265507"/>
                    <a:gd name="connsiteX26" fmla="*/ 785940 w 4026212"/>
                    <a:gd name="connsiteY26" fmla="*/ 954272 h 1265507"/>
                    <a:gd name="connsiteX27" fmla="*/ 440382 w 4026212"/>
                    <a:gd name="connsiteY27" fmla="*/ 927691 h 1265507"/>
                    <a:gd name="connsiteX28" fmla="*/ 158619 w 4026212"/>
                    <a:gd name="connsiteY28" fmla="*/ 890477 h 1265507"/>
                    <a:gd name="connsiteX29" fmla="*/ 33687 w 4026212"/>
                    <a:gd name="connsiteY29" fmla="*/ 855921 h 1265507"/>
                    <a:gd name="connsiteX30" fmla="*/ 7105 w 4026212"/>
                    <a:gd name="connsiteY30" fmla="*/ 818707 h 1265507"/>
                    <a:gd name="connsiteX31" fmla="*/ 142670 w 4026212"/>
                    <a:gd name="connsiteY31" fmla="*/ 800100 h 1265507"/>
                    <a:gd name="connsiteX32" fmla="*/ 520126 w 4026212"/>
                    <a:gd name="connsiteY32" fmla="*/ 805417 h 1265507"/>
                    <a:gd name="connsiteX33" fmla="*/ 863026 w 4026212"/>
                    <a:gd name="connsiteY33" fmla="*/ 813391 h 1265507"/>
                    <a:gd name="connsiteX34" fmla="*/ 1203268 w 4026212"/>
                    <a:gd name="connsiteY34" fmla="*/ 816049 h 1265507"/>
                    <a:gd name="connsiteX35" fmla="*/ 1527561 w 4026212"/>
                    <a:gd name="connsiteY35" fmla="*/ 800100 h 1265507"/>
                    <a:gd name="connsiteX36" fmla="*/ 1718947 w 4026212"/>
                    <a:gd name="connsiteY36" fmla="*/ 778835 h 1265507"/>
                    <a:gd name="connsiteX37" fmla="*/ 1793375 w 4026212"/>
                    <a:gd name="connsiteY37" fmla="*/ 752254 h 1265507"/>
                    <a:gd name="connsiteX38" fmla="*/ 1806666 w 4026212"/>
                    <a:gd name="connsiteY38" fmla="*/ 709724 h 1265507"/>
                    <a:gd name="connsiteX39" fmla="*/ 1796033 w 4026212"/>
                    <a:gd name="connsiteY39" fmla="*/ 667193 h 1265507"/>
                    <a:gd name="connsiteX40" fmla="*/ 1774768 w 4026212"/>
                    <a:gd name="connsiteY40" fmla="*/ 648586 h 1265507"/>
                    <a:gd name="connsiteX0" fmla="*/ 4026212 w 4026212"/>
                    <a:gd name="connsiteY0" fmla="*/ 0 h 1265507"/>
                    <a:gd name="connsiteX1" fmla="*/ 3558380 w 4026212"/>
                    <a:gd name="connsiteY1" fmla="*/ 119617 h 1265507"/>
                    <a:gd name="connsiteX2" fmla="*/ 3159659 w 4026212"/>
                    <a:gd name="connsiteY2" fmla="*/ 257840 h 1265507"/>
                    <a:gd name="connsiteX3" fmla="*/ 2885870 w 4026212"/>
                    <a:gd name="connsiteY3" fmla="*/ 430619 h 1265507"/>
                    <a:gd name="connsiteX4" fmla="*/ 2742331 w 4026212"/>
                    <a:gd name="connsiteY4" fmla="*/ 574159 h 1265507"/>
                    <a:gd name="connsiteX5" fmla="*/ 2675877 w 4026212"/>
                    <a:gd name="connsiteY5" fmla="*/ 667193 h 1265507"/>
                    <a:gd name="connsiteX6" fmla="*/ 2580184 w 4026212"/>
                    <a:gd name="connsiteY6" fmla="*/ 831998 h 1265507"/>
                    <a:gd name="connsiteX7" fmla="*/ 2433987 w 4026212"/>
                    <a:gd name="connsiteY7" fmla="*/ 972879 h 1265507"/>
                    <a:gd name="connsiteX8" fmla="*/ 2120326 w 4026212"/>
                    <a:gd name="connsiteY8" fmla="*/ 1148317 h 1265507"/>
                    <a:gd name="connsiteX9" fmla="*/ 1713631 w 4026212"/>
                    <a:gd name="connsiteY9" fmla="*/ 1246668 h 1265507"/>
                    <a:gd name="connsiteX10" fmla="*/ 1182003 w 4026212"/>
                    <a:gd name="connsiteY10" fmla="*/ 1262617 h 1265507"/>
                    <a:gd name="connsiteX11" fmla="*/ 573289 w 4026212"/>
                    <a:gd name="connsiteY11" fmla="*/ 1209454 h 1265507"/>
                    <a:gd name="connsiteX12" fmla="*/ 166594 w 4026212"/>
                    <a:gd name="connsiteY12" fmla="*/ 1116419 h 1265507"/>
                    <a:gd name="connsiteX13" fmla="*/ 100140 w 4026212"/>
                    <a:gd name="connsiteY13" fmla="*/ 1065914 h 1265507"/>
                    <a:gd name="connsiteX14" fmla="*/ 233047 w 4026212"/>
                    <a:gd name="connsiteY14" fmla="*/ 1049965 h 1265507"/>
                    <a:gd name="connsiteX15" fmla="*/ 501519 w 4026212"/>
                    <a:gd name="connsiteY15" fmla="*/ 1081863 h 1265507"/>
                    <a:gd name="connsiteX16" fmla="*/ 849735 w 4026212"/>
                    <a:gd name="connsiteY16" fmla="*/ 1108445 h 1265507"/>
                    <a:gd name="connsiteX17" fmla="*/ 1187319 w 4026212"/>
                    <a:gd name="connsiteY17" fmla="*/ 1119077 h 1265507"/>
                    <a:gd name="connsiteX18" fmla="*/ 1519587 w 4026212"/>
                    <a:gd name="connsiteY18" fmla="*/ 1103128 h 1265507"/>
                    <a:gd name="connsiteX19" fmla="*/ 1756161 w 4026212"/>
                    <a:gd name="connsiteY19" fmla="*/ 1071231 h 1265507"/>
                    <a:gd name="connsiteX20" fmla="*/ 1859828 w 4026212"/>
                    <a:gd name="connsiteY20" fmla="*/ 1036675 h 1265507"/>
                    <a:gd name="connsiteX21" fmla="*/ 1865145 w 4026212"/>
                    <a:gd name="connsiteY21" fmla="*/ 978196 h 1265507"/>
                    <a:gd name="connsiteX22" fmla="*/ 1849196 w 4026212"/>
                    <a:gd name="connsiteY22" fmla="*/ 925033 h 1265507"/>
                    <a:gd name="connsiteX23" fmla="*/ 1750845 w 4026212"/>
                    <a:gd name="connsiteY23" fmla="*/ 925033 h 1265507"/>
                    <a:gd name="connsiteX24" fmla="*/ 1580724 w 4026212"/>
                    <a:gd name="connsiteY24" fmla="*/ 948956 h 1265507"/>
                    <a:gd name="connsiteX25" fmla="*/ 1240482 w 4026212"/>
                    <a:gd name="connsiteY25" fmla="*/ 956931 h 1265507"/>
                    <a:gd name="connsiteX26" fmla="*/ 785940 w 4026212"/>
                    <a:gd name="connsiteY26" fmla="*/ 954272 h 1265507"/>
                    <a:gd name="connsiteX27" fmla="*/ 440382 w 4026212"/>
                    <a:gd name="connsiteY27" fmla="*/ 927691 h 1265507"/>
                    <a:gd name="connsiteX28" fmla="*/ 158619 w 4026212"/>
                    <a:gd name="connsiteY28" fmla="*/ 890477 h 1265507"/>
                    <a:gd name="connsiteX29" fmla="*/ 33687 w 4026212"/>
                    <a:gd name="connsiteY29" fmla="*/ 855921 h 1265507"/>
                    <a:gd name="connsiteX30" fmla="*/ 7105 w 4026212"/>
                    <a:gd name="connsiteY30" fmla="*/ 818707 h 1265507"/>
                    <a:gd name="connsiteX31" fmla="*/ 142670 w 4026212"/>
                    <a:gd name="connsiteY31" fmla="*/ 800100 h 1265507"/>
                    <a:gd name="connsiteX32" fmla="*/ 520126 w 4026212"/>
                    <a:gd name="connsiteY32" fmla="*/ 805417 h 1265507"/>
                    <a:gd name="connsiteX33" fmla="*/ 863026 w 4026212"/>
                    <a:gd name="connsiteY33" fmla="*/ 813391 h 1265507"/>
                    <a:gd name="connsiteX34" fmla="*/ 1203268 w 4026212"/>
                    <a:gd name="connsiteY34" fmla="*/ 816049 h 1265507"/>
                    <a:gd name="connsiteX35" fmla="*/ 1527561 w 4026212"/>
                    <a:gd name="connsiteY35" fmla="*/ 800100 h 1265507"/>
                    <a:gd name="connsiteX36" fmla="*/ 1718947 w 4026212"/>
                    <a:gd name="connsiteY36" fmla="*/ 778835 h 1265507"/>
                    <a:gd name="connsiteX37" fmla="*/ 1793375 w 4026212"/>
                    <a:gd name="connsiteY37" fmla="*/ 752254 h 1265507"/>
                    <a:gd name="connsiteX38" fmla="*/ 1806666 w 4026212"/>
                    <a:gd name="connsiteY38" fmla="*/ 709724 h 1265507"/>
                    <a:gd name="connsiteX39" fmla="*/ 1796033 w 4026212"/>
                    <a:gd name="connsiteY39" fmla="*/ 667193 h 1265507"/>
                    <a:gd name="connsiteX0" fmla="*/ 4026212 w 4026212"/>
                    <a:gd name="connsiteY0" fmla="*/ 0 h 1265507"/>
                    <a:gd name="connsiteX1" fmla="*/ 3558380 w 4026212"/>
                    <a:gd name="connsiteY1" fmla="*/ 119617 h 1265507"/>
                    <a:gd name="connsiteX2" fmla="*/ 3159659 w 4026212"/>
                    <a:gd name="connsiteY2" fmla="*/ 257840 h 1265507"/>
                    <a:gd name="connsiteX3" fmla="*/ 2885870 w 4026212"/>
                    <a:gd name="connsiteY3" fmla="*/ 430619 h 1265507"/>
                    <a:gd name="connsiteX4" fmla="*/ 2742331 w 4026212"/>
                    <a:gd name="connsiteY4" fmla="*/ 574159 h 1265507"/>
                    <a:gd name="connsiteX5" fmla="*/ 2675877 w 4026212"/>
                    <a:gd name="connsiteY5" fmla="*/ 667193 h 1265507"/>
                    <a:gd name="connsiteX6" fmla="*/ 2580184 w 4026212"/>
                    <a:gd name="connsiteY6" fmla="*/ 831998 h 1265507"/>
                    <a:gd name="connsiteX7" fmla="*/ 2433987 w 4026212"/>
                    <a:gd name="connsiteY7" fmla="*/ 972879 h 1265507"/>
                    <a:gd name="connsiteX8" fmla="*/ 2120326 w 4026212"/>
                    <a:gd name="connsiteY8" fmla="*/ 1148317 h 1265507"/>
                    <a:gd name="connsiteX9" fmla="*/ 1713631 w 4026212"/>
                    <a:gd name="connsiteY9" fmla="*/ 1246668 h 1265507"/>
                    <a:gd name="connsiteX10" fmla="*/ 1182003 w 4026212"/>
                    <a:gd name="connsiteY10" fmla="*/ 1262617 h 1265507"/>
                    <a:gd name="connsiteX11" fmla="*/ 573289 w 4026212"/>
                    <a:gd name="connsiteY11" fmla="*/ 1209454 h 1265507"/>
                    <a:gd name="connsiteX12" fmla="*/ 166594 w 4026212"/>
                    <a:gd name="connsiteY12" fmla="*/ 1116419 h 1265507"/>
                    <a:gd name="connsiteX13" fmla="*/ 100140 w 4026212"/>
                    <a:gd name="connsiteY13" fmla="*/ 1065914 h 1265507"/>
                    <a:gd name="connsiteX14" fmla="*/ 233047 w 4026212"/>
                    <a:gd name="connsiteY14" fmla="*/ 1049965 h 1265507"/>
                    <a:gd name="connsiteX15" fmla="*/ 501519 w 4026212"/>
                    <a:gd name="connsiteY15" fmla="*/ 1081863 h 1265507"/>
                    <a:gd name="connsiteX16" fmla="*/ 849735 w 4026212"/>
                    <a:gd name="connsiteY16" fmla="*/ 1108445 h 1265507"/>
                    <a:gd name="connsiteX17" fmla="*/ 1187319 w 4026212"/>
                    <a:gd name="connsiteY17" fmla="*/ 1119077 h 1265507"/>
                    <a:gd name="connsiteX18" fmla="*/ 1519587 w 4026212"/>
                    <a:gd name="connsiteY18" fmla="*/ 1103128 h 1265507"/>
                    <a:gd name="connsiteX19" fmla="*/ 1756161 w 4026212"/>
                    <a:gd name="connsiteY19" fmla="*/ 1071231 h 1265507"/>
                    <a:gd name="connsiteX20" fmla="*/ 1859828 w 4026212"/>
                    <a:gd name="connsiteY20" fmla="*/ 1036675 h 1265507"/>
                    <a:gd name="connsiteX21" fmla="*/ 1865145 w 4026212"/>
                    <a:gd name="connsiteY21" fmla="*/ 978196 h 1265507"/>
                    <a:gd name="connsiteX22" fmla="*/ 1849196 w 4026212"/>
                    <a:gd name="connsiteY22" fmla="*/ 925033 h 1265507"/>
                    <a:gd name="connsiteX23" fmla="*/ 1750845 w 4026212"/>
                    <a:gd name="connsiteY23" fmla="*/ 925033 h 1265507"/>
                    <a:gd name="connsiteX24" fmla="*/ 1580724 w 4026212"/>
                    <a:gd name="connsiteY24" fmla="*/ 948956 h 1265507"/>
                    <a:gd name="connsiteX25" fmla="*/ 1240482 w 4026212"/>
                    <a:gd name="connsiteY25" fmla="*/ 956931 h 1265507"/>
                    <a:gd name="connsiteX26" fmla="*/ 785940 w 4026212"/>
                    <a:gd name="connsiteY26" fmla="*/ 954272 h 1265507"/>
                    <a:gd name="connsiteX27" fmla="*/ 440382 w 4026212"/>
                    <a:gd name="connsiteY27" fmla="*/ 927691 h 1265507"/>
                    <a:gd name="connsiteX28" fmla="*/ 158619 w 4026212"/>
                    <a:gd name="connsiteY28" fmla="*/ 890477 h 1265507"/>
                    <a:gd name="connsiteX29" fmla="*/ 33687 w 4026212"/>
                    <a:gd name="connsiteY29" fmla="*/ 855921 h 1265507"/>
                    <a:gd name="connsiteX30" fmla="*/ 7105 w 4026212"/>
                    <a:gd name="connsiteY30" fmla="*/ 818707 h 1265507"/>
                    <a:gd name="connsiteX31" fmla="*/ 142670 w 4026212"/>
                    <a:gd name="connsiteY31" fmla="*/ 800100 h 1265507"/>
                    <a:gd name="connsiteX32" fmla="*/ 520126 w 4026212"/>
                    <a:gd name="connsiteY32" fmla="*/ 805417 h 1265507"/>
                    <a:gd name="connsiteX33" fmla="*/ 863026 w 4026212"/>
                    <a:gd name="connsiteY33" fmla="*/ 813391 h 1265507"/>
                    <a:gd name="connsiteX34" fmla="*/ 1203268 w 4026212"/>
                    <a:gd name="connsiteY34" fmla="*/ 816049 h 1265507"/>
                    <a:gd name="connsiteX35" fmla="*/ 1527561 w 4026212"/>
                    <a:gd name="connsiteY35" fmla="*/ 800100 h 1265507"/>
                    <a:gd name="connsiteX36" fmla="*/ 1718947 w 4026212"/>
                    <a:gd name="connsiteY36" fmla="*/ 778835 h 1265507"/>
                    <a:gd name="connsiteX37" fmla="*/ 1793375 w 4026212"/>
                    <a:gd name="connsiteY37" fmla="*/ 752254 h 1265507"/>
                    <a:gd name="connsiteX38" fmla="*/ 1806666 w 4026212"/>
                    <a:gd name="connsiteY38" fmla="*/ 709724 h 1265507"/>
                    <a:gd name="connsiteX39" fmla="*/ 1792790 w 4026212"/>
                    <a:gd name="connsiteY39" fmla="*/ 677486 h 1265507"/>
                    <a:gd name="connsiteX0" fmla="*/ 4026212 w 4026212"/>
                    <a:gd name="connsiteY0" fmla="*/ 0 h 1265507"/>
                    <a:gd name="connsiteX1" fmla="*/ 3558380 w 4026212"/>
                    <a:gd name="connsiteY1" fmla="*/ 119617 h 1265507"/>
                    <a:gd name="connsiteX2" fmla="*/ 3159659 w 4026212"/>
                    <a:gd name="connsiteY2" fmla="*/ 257840 h 1265507"/>
                    <a:gd name="connsiteX3" fmla="*/ 2885870 w 4026212"/>
                    <a:gd name="connsiteY3" fmla="*/ 430619 h 1265507"/>
                    <a:gd name="connsiteX4" fmla="*/ 2742331 w 4026212"/>
                    <a:gd name="connsiteY4" fmla="*/ 574159 h 1265507"/>
                    <a:gd name="connsiteX5" fmla="*/ 2675877 w 4026212"/>
                    <a:gd name="connsiteY5" fmla="*/ 667193 h 1265507"/>
                    <a:gd name="connsiteX6" fmla="*/ 2580184 w 4026212"/>
                    <a:gd name="connsiteY6" fmla="*/ 831998 h 1265507"/>
                    <a:gd name="connsiteX7" fmla="*/ 2433987 w 4026212"/>
                    <a:gd name="connsiteY7" fmla="*/ 972879 h 1265507"/>
                    <a:gd name="connsiteX8" fmla="*/ 2120326 w 4026212"/>
                    <a:gd name="connsiteY8" fmla="*/ 1148317 h 1265507"/>
                    <a:gd name="connsiteX9" fmla="*/ 1713631 w 4026212"/>
                    <a:gd name="connsiteY9" fmla="*/ 1246668 h 1265507"/>
                    <a:gd name="connsiteX10" fmla="*/ 1182003 w 4026212"/>
                    <a:gd name="connsiteY10" fmla="*/ 1262617 h 1265507"/>
                    <a:gd name="connsiteX11" fmla="*/ 573289 w 4026212"/>
                    <a:gd name="connsiteY11" fmla="*/ 1209454 h 1265507"/>
                    <a:gd name="connsiteX12" fmla="*/ 166594 w 4026212"/>
                    <a:gd name="connsiteY12" fmla="*/ 1116419 h 1265507"/>
                    <a:gd name="connsiteX13" fmla="*/ 100140 w 4026212"/>
                    <a:gd name="connsiteY13" fmla="*/ 1065914 h 1265507"/>
                    <a:gd name="connsiteX14" fmla="*/ 233047 w 4026212"/>
                    <a:gd name="connsiteY14" fmla="*/ 1049965 h 1265507"/>
                    <a:gd name="connsiteX15" fmla="*/ 501519 w 4026212"/>
                    <a:gd name="connsiteY15" fmla="*/ 1081863 h 1265507"/>
                    <a:gd name="connsiteX16" fmla="*/ 849735 w 4026212"/>
                    <a:gd name="connsiteY16" fmla="*/ 1108445 h 1265507"/>
                    <a:gd name="connsiteX17" fmla="*/ 1187319 w 4026212"/>
                    <a:gd name="connsiteY17" fmla="*/ 1119077 h 1265507"/>
                    <a:gd name="connsiteX18" fmla="*/ 1519587 w 4026212"/>
                    <a:gd name="connsiteY18" fmla="*/ 1103128 h 1265507"/>
                    <a:gd name="connsiteX19" fmla="*/ 1756161 w 4026212"/>
                    <a:gd name="connsiteY19" fmla="*/ 1071231 h 1265507"/>
                    <a:gd name="connsiteX20" fmla="*/ 1859828 w 4026212"/>
                    <a:gd name="connsiteY20" fmla="*/ 1036675 h 1265507"/>
                    <a:gd name="connsiteX21" fmla="*/ 1865145 w 4026212"/>
                    <a:gd name="connsiteY21" fmla="*/ 978196 h 1265507"/>
                    <a:gd name="connsiteX22" fmla="*/ 1849196 w 4026212"/>
                    <a:gd name="connsiteY22" fmla="*/ 925033 h 1265507"/>
                    <a:gd name="connsiteX23" fmla="*/ 1750845 w 4026212"/>
                    <a:gd name="connsiteY23" fmla="*/ 925033 h 1265507"/>
                    <a:gd name="connsiteX24" fmla="*/ 1580724 w 4026212"/>
                    <a:gd name="connsiteY24" fmla="*/ 948956 h 1265507"/>
                    <a:gd name="connsiteX25" fmla="*/ 1240482 w 4026212"/>
                    <a:gd name="connsiteY25" fmla="*/ 956931 h 1265507"/>
                    <a:gd name="connsiteX26" fmla="*/ 785940 w 4026212"/>
                    <a:gd name="connsiteY26" fmla="*/ 954272 h 1265507"/>
                    <a:gd name="connsiteX27" fmla="*/ 440382 w 4026212"/>
                    <a:gd name="connsiteY27" fmla="*/ 927691 h 1265507"/>
                    <a:gd name="connsiteX28" fmla="*/ 158619 w 4026212"/>
                    <a:gd name="connsiteY28" fmla="*/ 890477 h 1265507"/>
                    <a:gd name="connsiteX29" fmla="*/ 33687 w 4026212"/>
                    <a:gd name="connsiteY29" fmla="*/ 855921 h 1265507"/>
                    <a:gd name="connsiteX30" fmla="*/ 7105 w 4026212"/>
                    <a:gd name="connsiteY30" fmla="*/ 818707 h 1265507"/>
                    <a:gd name="connsiteX31" fmla="*/ 142670 w 4026212"/>
                    <a:gd name="connsiteY31" fmla="*/ 800100 h 1265507"/>
                    <a:gd name="connsiteX32" fmla="*/ 520126 w 4026212"/>
                    <a:gd name="connsiteY32" fmla="*/ 805417 h 1265507"/>
                    <a:gd name="connsiteX33" fmla="*/ 863026 w 4026212"/>
                    <a:gd name="connsiteY33" fmla="*/ 813391 h 1265507"/>
                    <a:gd name="connsiteX34" fmla="*/ 1203268 w 4026212"/>
                    <a:gd name="connsiteY34" fmla="*/ 816049 h 1265507"/>
                    <a:gd name="connsiteX35" fmla="*/ 1527561 w 4026212"/>
                    <a:gd name="connsiteY35" fmla="*/ 800100 h 1265507"/>
                    <a:gd name="connsiteX36" fmla="*/ 1718947 w 4026212"/>
                    <a:gd name="connsiteY36" fmla="*/ 778835 h 1265507"/>
                    <a:gd name="connsiteX37" fmla="*/ 1793375 w 4026212"/>
                    <a:gd name="connsiteY37" fmla="*/ 752254 h 1265507"/>
                    <a:gd name="connsiteX38" fmla="*/ 1801802 w 4026212"/>
                    <a:gd name="connsiteY38" fmla="*/ 711783 h 1265507"/>
                    <a:gd name="connsiteX39" fmla="*/ 1792790 w 4026212"/>
                    <a:gd name="connsiteY39" fmla="*/ 677486 h 1265507"/>
                    <a:gd name="connsiteX0" fmla="*/ 4026212 w 4026212"/>
                    <a:gd name="connsiteY0" fmla="*/ 0 h 1265507"/>
                    <a:gd name="connsiteX1" fmla="*/ 3558380 w 4026212"/>
                    <a:gd name="connsiteY1" fmla="*/ 119617 h 1265507"/>
                    <a:gd name="connsiteX2" fmla="*/ 3159659 w 4026212"/>
                    <a:gd name="connsiteY2" fmla="*/ 257840 h 1265507"/>
                    <a:gd name="connsiteX3" fmla="*/ 2885870 w 4026212"/>
                    <a:gd name="connsiteY3" fmla="*/ 430619 h 1265507"/>
                    <a:gd name="connsiteX4" fmla="*/ 2742331 w 4026212"/>
                    <a:gd name="connsiteY4" fmla="*/ 574159 h 1265507"/>
                    <a:gd name="connsiteX5" fmla="*/ 2675877 w 4026212"/>
                    <a:gd name="connsiteY5" fmla="*/ 667193 h 1265507"/>
                    <a:gd name="connsiteX6" fmla="*/ 2580184 w 4026212"/>
                    <a:gd name="connsiteY6" fmla="*/ 831998 h 1265507"/>
                    <a:gd name="connsiteX7" fmla="*/ 2433987 w 4026212"/>
                    <a:gd name="connsiteY7" fmla="*/ 972879 h 1265507"/>
                    <a:gd name="connsiteX8" fmla="*/ 2120326 w 4026212"/>
                    <a:gd name="connsiteY8" fmla="*/ 1148317 h 1265507"/>
                    <a:gd name="connsiteX9" fmla="*/ 1713631 w 4026212"/>
                    <a:gd name="connsiteY9" fmla="*/ 1246668 h 1265507"/>
                    <a:gd name="connsiteX10" fmla="*/ 1182003 w 4026212"/>
                    <a:gd name="connsiteY10" fmla="*/ 1262617 h 1265507"/>
                    <a:gd name="connsiteX11" fmla="*/ 573289 w 4026212"/>
                    <a:gd name="connsiteY11" fmla="*/ 1209454 h 1265507"/>
                    <a:gd name="connsiteX12" fmla="*/ 166594 w 4026212"/>
                    <a:gd name="connsiteY12" fmla="*/ 1116419 h 1265507"/>
                    <a:gd name="connsiteX13" fmla="*/ 100140 w 4026212"/>
                    <a:gd name="connsiteY13" fmla="*/ 1065914 h 1265507"/>
                    <a:gd name="connsiteX14" fmla="*/ 233047 w 4026212"/>
                    <a:gd name="connsiteY14" fmla="*/ 1049965 h 1265507"/>
                    <a:gd name="connsiteX15" fmla="*/ 501519 w 4026212"/>
                    <a:gd name="connsiteY15" fmla="*/ 1081863 h 1265507"/>
                    <a:gd name="connsiteX16" fmla="*/ 849735 w 4026212"/>
                    <a:gd name="connsiteY16" fmla="*/ 1108445 h 1265507"/>
                    <a:gd name="connsiteX17" fmla="*/ 1187319 w 4026212"/>
                    <a:gd name="connsiteY17" fmla="*/ 1119077 h 1265507"/>
                    <a:gd name="connsiteX18" fmla="*/ 1519587 w 4026212"/>
                    <a:gd name="connsiteY18" fmla="*/ 1103128 h 1265507"/>
                    <a:gd name="connsiteX19" fmla="*/ 1756161 w 4026212"/>
                    <a:gd name="connsiteY19" fmla="*/ 1071231 h 1265507"/>
                    <a:gd name="connsiteX20" fmla="*/ 1859828 w 4026212"/>
                    <a:gd name="connsiteY20" fmla="*/ 1036675 h 1265507"/>
                    <a:gd name="connsiteX21" fmla="*/ 1865145 w 4026212"/>
                    <a:gd name="connsiteY21" fmla="*/ 978196 h 1265507"/>
                    <a:gd name="connsiteX22" fmla="*/ 1849196 w 4026212"/>
                    <a:gd name="connsiteY22" fmla="*/ 925033 h 1265507"/>
                    <a:gd name="connsiteX23" fmla="*/ 1750845 w 4026212"/>
                    <a:gd name="connsiteY23" fmla="*/ 925033 h 1265507"/>
                    <a:gd name="connsiteX24" fmla="*/ 1580724 w 4026212"/>
                    <a:gd name="connsiteY24" fmla="*/ 948956 h 1265507"/>
                    <a:gd name="connsiteX25" fmla="*/ 1240482 w 4026212"/>
                    <a:gd name="connsiteY25" fmla="*/ 956931 h 1265507"/>
                    <a:gd name="connsiteX26" fmla="*/ 785940 w 4026212"/>
                    <a:gd name="connsiteY26" fmla="*/ 954272 h 1265507"/>
                    <a:gd name="connsiteX27" fmla="*/ 440382 w 4026212"/>
                    <a:gd name="connsiteY27" fmla="*/ 927691 h 1265507"/>
                    <a:gd name="connsiteX28" fmla="*/ 158619 w 4026212"/>
                    <a:gd name="connsiteY28" fmla="*/ 900770 h 1265507"/>
                    <a:gd name="connsiteX29" fmla="*/ 33687 w 4026212"/>
                    <a:gd name="connsiteY29" fmla="*/ 855921 h 1265507"/>
                    <a:gd name="connsiteX30" fmla="*/ 7105 w 4026212"/>
                    <a:gd name="connsiteY30" fmla="*/ 818707 h 1265507"/>
                    <a:gd name="connsiteX31" fmla="*/ 142670 w 4026212"/>
                    <a:gd name="connsiteY31" fmla="*/ 800100 h 1265507"/>
                    <a:gd name="connsiteX32" fmla="*/ 520126 w 4026212"/>
                    <a:gd name="connsiteY32" fmla="*/ 805417 h 1265507"/>
                    <a:gd name="connsiteX33" fmla="*/ 863026 w 4026212"/>
                    <a:gd name="connsiteY33" fmla="*/ 813391 h 1265507"/>
                    <a:gd name="connsiteX34" fmla="*/ 1203268 w 4026212"/>
                    <a:gd name="connsiteY34" fmla="*/ 816049 h 1265507"/>
                    <a:gd name="connsiteX35" fmla="*/ 1527561 w 4026212"/>
                    <a:gd name="connsiteY35" fmla="*/ 800100 h 1265507"/>
                    <a:gd name="connsiteX36" fmla="*/ 1718947 w 4026212"/>
                    <a:gd name="connsiteY36" fmla="*/ 778835 h 1265507"/>
                    <a:gd name="connsiteX37" fmla="*/ 1793375 w 4026212"/>
                    <a:gd name="connsiteY37" fmla="*/ 752254 h 1265507"/>
                    <a:gd name="connsiteX38" fmla="*/ 1801802 w 4026212"/>
                    <a:gd name="connsiteY38" fmla="*/ 711783 h 1265507"/>
                    <a:gd name="connsiteX39" fmla="*/ 1792790 w 4026212"/>
                    <a:gd name="connsiteY39" fmla="*/ 677486 h 1265507"/>
                    <a:gd name="connsiteX0" fmla="*/ 4026212 w 4026212"/>
                    <a:gd name="connsiteY0" fmla="*/ 0 h 1265507"/>
                    <a:gd name="connsiteX1" fmla="*/ 3558380 w 4026212"/>
                    <a:gd name="connsiteY1" fmla="*/ 119617 h 1265507"/>
                    <a:gd name="connsiteX2" fmla="*/ 3159659 w 4026212"/>
                    <a:gd name="connsiteY2" fmla="*/ 257840 h 1265507"/>
                    <a:gd name="connsiteX3" fmla="*/ 2885870 w 4026212"/>
                    <a:gd name="connsiteY3" fmla="*/ 430619 h 1265507"/>
                    <a:gd name="connsiteX4" fmla="*/ 2742331 w 4026212"/>
                    <a:gd name="connsiteY4" fmla="*/ 574159 h 1265507"/>
                    <a:gd name="connsiteX5" fmla="*/ 2675877 w 4026212"/>
                    <a:gd name="connsiteY5" fmla="*/ 667193 h 1265507"/>
                    <a:gd name="connsiteX6" fmla="*/ 2580184 w 4026212"/>
                    <a:gd name="connsiteY6" fmla="*/ 831998 h 1265507"/>
                    <a:gd name="connsiteX7" fmla="*/ 2433987 w 4026212"/>
                    <a:gd name="connsiteY7" fmla="*/ 972879 h 1265507"/>
                    <a:gd name="connsiteX8" fmla="*/ 2120326 w 4026212"/>
                    <a:gd name="connsiteY8" fmla="*/ 1148317 h 1265507"/>
                    <a:gd name="connsiteX9" fmla="*/ 1713631 w 4026212"/>
                    <a:gd name="connsiteY9" fmla="*/ 1246668 h 1265507"/>
                    <a:gd name="connsiteX10" fmla="*/ 1182003 w 4026212"/>
                    <a:gd name="connsiteY10" fmla="*/ 1262617 h 1265507"/>
                    <a:gd name="connsiteX11" fmla="*/ 573289 w 4026212"/>
                    <a:gd name="connsiteY11" fmla="*/ 1209454 h 1265507"/>
                    <a:gd name="connsiteX12" fmla="*/ 166594 w 4026212"/>
                    <a:gd name="connsiteY12" fmla="*/ 1116419 h 1265507"/>
                    <a:gd name="connsiteX13" fmla="*/ 100140 w 4026212"/>
                    <a:gd name="connsiteY13" fmla="*/ 1065914 h 1265507"/>
                    <a:gd name="connsiteX14" fmla="*/ 233047 w 4026212"/>
                    <a:gd name="connsiteY14" fmla="*/ 1049965 h 1265507"/>
                    <a:gd name="connsiteX15" fmla="*/ 501519 w 4026212"/>
                    <a:gd name="connsiteY15" fmla="*/ 1081863 h 1265507"/>
                    <a:gd name="connsiteX16" fmla="*/ 849735 w 4026212"/>
                    <a:gd name="connsiteY16" fmla="*/ 1108445 h 1265507"/>
                    <a:gd name="connsiteX17" fmla="*/ 1187319 w 4026212"/>
                    <a:gd name="connsiteY17" fmla="*/ 1119077 h 1265507"/>
                    <a:gd name="connsiteX18" fmla="*/ 1519587 w 4026212"/>
                    <a:gd name="connsiteY18" fmla="*/ 1103128 h 1265507"/>
                    <a:gd name="connsiteX19" fmla="*/ 1756161 w 4026212"/>
                    <a:gd name="connsiteY19" fmla="*/ 1071231 h 1265507"/>
                    <a:gd name="connsiteX20" fmla="*/ 1859828 w 4026212"/>
                    <a:gd name="connsiteY20" fmla="*/ 1036675 h 1265507"/>
                    <a:gd name="connsiteX21" fmla="*/ 1865145 w 4026212"/>
                    <a:gd name="connsiteY21" fmla="*/ 978196 h 1265507"/>
                    <a:gd name="connsiteX22" fmla="*/ 1849196 w 4026212"/>
                    <a:gd name="connsiteY22" fmla="*/ 925033 h 1265507"/>
                    <a:gd name="connsiteX23" fmla="*/ 1750845 w 4026212"/>
                    <a:gd name="connsiteY23" fmla="*/ 925033 h 1265507"/>
                    <a:gd name="connsiteX24" fmla="*/ 1580724 w 4026212"/>
                    <a:gd name="connsiteY24" fmla="*/ 948956 h 1265507"/>
                    <a:gd name="connsiteX25" fmla="*/ 1240482 w 4026212"/>
                    <a:gd name="connsiteY25" fmla="*/ 956931 h 1265507"/>
                    <a:gd name="connsiteX26" fmla="*/ 785940 w 4026212"/>
                    <a:gd name="connsiteY26" fmla="*/ 954272 h 1265507"/>
                    <a:gd name="connsiteX27" fmla="*/ 440382 w 4026212"/>
                    <a:gd name="connsiteY27" fmla="*/ 944161 h 1265507"/>
                    <a:gd name="connsiteX28" fmla="*/ 158619 w 4026212"/>
                    <a:gd name="connsiteY28" fmla="*/ 900770 h 1265507"/>
                    <a:gd name="connsiteX29" fmla="*/ 33687 w 4026212"/>
                    <a:gd name="connsiteY29" fmla="*/ 855921 h 1265507"/>
                    <a:gd name="connsiteX30" fmla="*/ 7105 w 4026212"/>
                    <a:gd name="connsiteY30" fmla="*/ 818707 h 1265507"/>
                    <a:gd name="connsiteX31" fmla="*/ 142670 w 4026212"/>
                    <a:gd name="connsiteY31" fmla="*/ 800100 h 1265507"/>
                    <a:gd name="connsiteX32" fmla="*/ 520126 w 4026212"/>
                    <a:gd name="connsiteY32" fmla="*/ 805417 h 1265507"/>
                    <a:gd name="connsiteX33" fmla="*/ 863026 w 4026212"/>
                    <a:gd name="connsiteY33" fmla="*/ 813391 h 1265507"/>
                    <a:gd name="connsiteX34" fmla="*/ 1203268 w 4026212"/>
                    <a:gd name="connsiteY34" fmla="*/ 816049 h 1265507"/>
                    <a:gd name="connsiteX35" fmla="*/ 1527561 w 4026212"/>
                    <a:gd name="connsiteY35" fmla="*/ 800100 h 1265507"/>
                    <a:gd name="connsiteX36" fmla="*/ 1718947 w 4026212"/>
                    <a:gd name="connsiteY36" fmla="*/ 778835 h 1265507"/>
                    <a:gd name="connsiteX37" fmla="*/ 1793375 w 4026212"/>
                    <a:gd name="connsiteY37" fmla="*/ 752254 h 1265507"/>
                    <a:gd name="connsiteX38" fmla="*/ 1801802 w 4026212"/>
                    <a:gd name="connsiteY38" fmla="*/ 711783 h 1265507"/>
                    <a:gd name="connsiteX39" fmla="*/ 1792790 w 4026212"/>
                    <a:gd name="connsiteY39" fmla="*/ 677486 h 1265507"/>
                    <a:gd name="connsiteX0" fmla="*/ 4026212 w 4026212"/>
                    <a:gd name="connsiteY0" fmla="*/ 0 h 1265507"/>
                    <a:gd name="connsiteX1" fmla="*/ 3558380 w 4026212"/>
                    <a:gd name="connsiteY1" fmla="*/ 119617 h 1265507"/>
                    <a:gd name="connsiteX2" fmla="*/ 3159659 w 4026212"/>
                    <a:gd name="connsiteY2" fmla="*/ 257840 h 1265507"/>
                    <a:gd name="connsiteX3" fmla="*/ 2885870 w 4026212"/>
                    <a:gd name="connsiteY3" fmla="*/ 430619 h 1265507"/>
                    <a:gd name="connsiteX4" fmla="*/ 2742331 w 4026212"/>
                    <a:gd name="connsiteY4" fmla="*/ 574159 h 1265507"/>
                    <a:gd name="connsiteX5" fmla="*/ 2675877 w 4026212"/>
                    <a:gd name="connsiteY5" fmla="*/ 667193 h 1265507"/>
                    <a:gd name="connsiteX6" fmla="*/ 2580184 w 4026212"/>
                    <a:gd name="connsiteY6" fmla="*/ 831998 h 1265507"/>
                    <a:gd name="connsiteX7" fmla="*/ 2433987 w 4026212"/>
                    <a:gd name="connsiteY7" fmla="*/ 972879 h 1265507"/>
                    <a:gd name="connsiteX8" fmla="*/ 2120326 w 4026212"/>
                    <a:gd name="connsiteY8" fmla="*/ 1148317 h 1265507"/>
                    <a:gd name="connsiteX9" fmla="*/ 1713631 w 4026212"/>
                    <a:gd name="connsiteY9" fmla="*/ 1246668 h 1265507"/>
                    <a:gd name="connsiteX10" fmla="*/ 1182003 w 4026212"/>
                    <a:gd name="connsiteY10" fmla="*/ 1262617 h 1265507"/>
                    <a:gd name="connsiteX11" fmla="*/ 573289 w 4026212"/>
                    <a:gd name="connsiteY11" fmla="*/ 1209454 h 1265507"/>
                    <a:gd name="connsiteX12" fmla="*/ 166594 w 4026212"/>
                    <a:gd name="connsiteY12" fmla="*/ 1116419 h 1265507"/>
                    <a:gd name="connsiteX13" fmla="*/ 100140 w 4026212"/>
                    <a:gd name="connsiteY13" fmla="*/ 1065914 h 1265507"/>
                    <a:gd name="connsiteX14" fmla="*/ 233047 w 4026212"/>
                    <a:gd name="connsiteY14" fmla="*/ 1049965 h 1265507"/>
                    <a:gd name="connsiteX15" fmla="*/ 501519 w 4026212"/>
                    <a:gd name="connsiteY15" fmla="*/ 1081863 h 1265507"/>
                    <a:gd name="connsiteX16" fmla="*/ 849735 w 4026212"/>
                    <a:gd name="connsiteY16" fmla="*/ 1108445 h 1265507"/>
                    <a:gd name="connsiteX17" fmla="*/ 1187319 w 4026212"/>
                    <a:gd name="connsiteY17" fmla="*/ 1119077 h 1265507"/>
                    <a:gd name="connsiteX18" fmla="*/ 1519587 w 4026212"/>
                    <a:gd name="connsiteY18" fmla="*/ 1103128 h 1265507"/>
                    <a:gd name="connsiteX19" fmla="*/ 1756161 w 4026212"/>
                    <a:gd name="connsiteY19" fmla="*/ 1071231 h 1265507"/>
                    <a:gd name="connsiteX20" fmla="*/ 1859828 w 4026212"/>
                    <a:gd name="connsiteY20" fmla="*/ 1036675 h 1265507"/>
                    <a:gd name="connsiteX21" fmla="*/ 1865145 w 4026212"/>
                    <a:gd name="connsiteY21" fmla="*/ 978196 h 1265507"/>
                    <a:gd name="connsiteX22" fmla="*/ 1849196 w 4026212"/>
                    <a:gd name="connsiteY22" fmla="*/ 925033 h 1265507"/>
                    <a:gd name="connsiteX23" fmla="*/ 1750845 w 4026212"/>
                    <a:gd name="connsiteY23" fmla="*/ 925033 h 1265507"/>
                    <a:gd name="connsiteX24" fmla="*/ 1580724 w 4026212"/>
                    <a:gd name="connsiteY24" fmla="*/ 948956 h 1265507"/>
                    <a:gd name="connsiteX25" fmla="*/ 1240482 w 4026212"/>
                    <a:gd name="connsiteY25" fmla="*/ 956931 h 1265507"/>
                    <a:gd name="connsiteX26" fmla="*/ 785940 w 4026212"/>
                    <a:gd name="connsiteY26" fmla="*/ 970742 h 1265507"/>
                    <a:gd name="connsiteX27" fmla="*/ 440382 w 4026212"/>
                    <a:gd name="connsiteY27" fmla="*/ 944161 h 1265507"/>
                    <a:gd name="connsiteX28" fmla="*/ 158619 w 4026212"/>
                    <a:gd name="connsiteY28" fmla="*/ 900770 h 1265507"/>
                    <a:gd name="connsiteX29" fmla="*/ 33687 w 4026212"/>
                    <a:gd name="connsiteY29" fmla="*/ 855921 h 1265507"/>
                    <a:gd name="connsiteX30" fmla="*/ 7105 w 4026212"/>
                    <a:gd name="connsiteY30" fmla="*/ 818707 h 1265507"/>
                    <a:gd name="connsiteX31" fmla="*/ 142670 w 4026212"/>
                    <a:gd name="connsiteY31" fmla="*/ 800100 h 1265507"/>
                    <a:gd name="connsiteX32" fmla="*/ 520126 w 4026212"/>
                    <a:gd name="connsiteY32" fmla="*/ 805417 h 1265507"/>
                    <a:gd name="connsiteX33" fmla="*/ 863026 w 4026212"/>
                    <a:gd name="connsiteY33" fmla="*/ 813391 h 1265507"/>
                    <a:gd name="connsiteX34" fmla="*/ 1203268 w 4026212"/>
                    <a:gd name="connsiteY34" fmla="*/ 816049 h 1265507"/>
                    <a:gd name="connsiteX35" fmla="*/ 1527561 w 4026212"/>
                    <a:gd name="connsiteY35" fmla="*/ 800100 h 1265507"/>
                    <a:gd name="connsiteX36" fmla="*/ 1718947 w 4026212"/>
                    <a:gd name="connsiteY36" fmla="*/ 778835 h 1265507"/>
                    <a:gd name="connsiteX37" fmla="*/ 1793375 w 4026212"/>
                    <a:gd name="connsiteY37" fmla="*/ 752254 h 1265507"/>
                    <a:gd name="connsiteX38" fmla="*/ 1801802 w 4026212"/>
                    <a:gd name="connsiteY38" fmla="*/ 711783 h 1265507"/>
                    <a:gd name="connsiteX39" fmla="*/ 1792790 w 4026212"/>
                    <a:gd name="connsiteY39" fmla="*/ 677486 h 1265507"/>
                    <a:gd name="connsiteX0" fmla="*/ 4026212 w 4026212"/>
                    <a:gd name="connsiteY0" fmla="*/ 0 h 1265507"/>
                    <a:gd name="connsiteX1" fmla="*/ 3558380 w 4026212"/>
                    <a:gd name="connsiteY1" fmla="*/ 119617 h 1265507"/>
                    <a:gd name="connsiteX2" fmla="*/ 3159659 w 4026212"/>
                    <a:gd name="connsiteY2" fmla="*/ 257840 h 1265507"/>
                    <a:gd name="connsiteX3" fmla="*/ 2885870 w 4026212"/>
                    <a:gd name="connsiteY3" fmla="*/ 430619 h 1265507"/>
                    <a:gd name="connsiteX4" fmla="*/ 2742331 w 4026212"/>
                    <a:gd name="connsiteY4" fmla="*/ 574159 h 1265507"/>
                    <a:gd name="connsiteX5" fmla="*/ 2675877 w 4026212"/>
                    <a:gd name="connsiteY5" fmla="*/ 667193 h 1265507"/>
                    <a:gd name="connsiteX6" fmla="*/ 2580184 w 4026212"/>
                    <a:gd name="connsiteY6" fmla="*/ 831998 h 1265507"/>
                    <a:gd name="connsiteX7" fmla="*/ 2433987 w 4026212"/>
                    <a:gd name="connsiteY7" fmla="*/ 972879 h 1265507"/>
                    <a:gd name="connsiteX8" fmla="*/ 2120326 w 4026212"/>
                    <a:gd name="connsiteY8" fmla="*/ 1148317 h 1265507"/>
                    <a:gd name="connsiteX9" fmla="*/ 1713631 w 4026212"/>
                    <a:gd name="connsiteY9" fmla="*/ 1246668 h 1265507"/>
                    <a:gd name="connsiteX10" fmla="*/ 1182003 w 4026212"/>
                    <a:gd name="connsiteY10" fmla="*/ 1262617 h 1265507"/>
                    <a:gd name="connsiteX11" fmla="*/ 573289 w 4026212"/>
                    <a:gd name="connsiteY11" fmla="*/ 1209454 h 1265507"/>
                    <a:gd name="connsiteX12" fmla="*/ 166594 w 4026212"/>
                    <a:gd name="connsiteY12" fmla="*/ 1116419 h 1265507"/>
                    <a:gd name="connsiteX13" fmla="*/ 100140 w 4026212"/>
                    <a:gd name="connsiteY13" fmla="*/ 1065914 h 1265507"/>
                    <a:gd name="connsiteX14" fmla="*/ 233047 w 4026212"/>
                    <a:gd name="connsiteY14" fmla="*/ 1049965 h 1265507"/>
                    <a:gd name="connsiteX15" fmla="*/ 501519 w 4026212"/>
                    <a:gd name="connsiteY15" fmla="*/ 1081863 h 1265507"/>
                    <a:gd name="connsiteX16" fmla="*/ 849735 w 4026212"/>
                    <a:gd name="connsiteY16" fmla="*/ 1108445 h 1265507"/>
                    <a:gd name="connsiteX17" fmla="*/ 1187319 w 4026212"/>
                    <a:gd name="connsiteY17" fmla="*/ 1119077 h 1265507"/>
                    <a:gd name="connsiteX18" fmla="*/ 1519587 w 4026212"/>
                    <a:gd name="connsiteY18" fmla="*/ 1103128 h 1265507"/>
                    <a:gd name="connsiteX19" fmla="*/ 1756161 w 4026212"/>
                    <a:gd name="connsiteY19" fmla="*/ 1071231 h 1265507"/>
                    <a:gd name="connsiteX20" fmla="*/ 1859828 w 4026212"/>
                    <a:gd name="connsiteY20" fmla="*/ 1036675 h 1265507"/>
                    <a:gd name="connsiteX21" fmla="*/ 1865145 w 4026212"/>
                    <a:gd name="connsiteY21" fmla="*/ 978196 h 1265507"/>
                    <a:gd name="connsiteX22" fmla="*/ 1849196 w 4026212"/>
                    <a:gd name="connsiteY22" fmla="*/ 925033 h 1265507"/>
                    <a:gd name="connsiteX23" fmla="*/ 1750845 w 4026212"/>
                    <a:gd name="connsiteY23" fmla="*/ 925033 h 1265507"/>
                    <a:gd name="connsiteX24" fmla="*/ 1580724 w 4026212"/>
                    <a:gd name="connsiteY24" fmla="*/ 948956 h 1265507"/>
                    <a:gd name="connsiteX25" fmla="*/ 1238861 w 4026212"/>
                    <a:gd name="connsiteY25" fmla="*/ 989872 h 1265507"/>
                    <a:gd name="connsiteX26" fmla="*/ 785940 w 4026212"/>
                    <a:gd name="connsiteY26" fmla="*/ 970742 h 1265507"/>
                    <a:gd name="connsiteX27" fmla="*/ 440382 w 4026212"/>
                    <a:gd name="connsiteY27" fmla="*/ 944161 h 1265507"/>
                    <a:gd name="connsiteX28" fmla="*/ 158619 w 4026212"/>
                    <a:gd name="connsiteY28" fmla="*/ 900770 h 1265507"/>
                    <a:gd name="connsiteX29" fmla="*/ 33687 w 4026212"/>
                    <a:gd name="connsiteY29" fmla="*/ 855921 h 1265507"/>
                    <a:gd name="connsiteX30" fmla="*/ 7105 w 4026212"/>
                    <a:gd name="connsiteY30" fmla="*/ 818707 h 1265507"/>
                    <a:gd name="connsiteX31" fmla="*/ 142670 w 4026212"/>
                    <a:gd name="connsiteY31" fmla="*/ 800100 h 1265507"/>
                    <a:gd name="connsiteX32" fmla="*/ 520126 w 4026212"/>
                    <a:gd name="connsiteY32" fmla="*/ 805417 h 1265507"/>
                    <a:gd name="connsiteX33" fmla="*/ 863026 w 4026212"/>
                    <a:gd name="connsiteY33" fmla="*/ 813391 h 1265507"/>
                    <a:gd name="connsiteX34" fmla="*/ 1203268 w 4026212"/>
                    <a:gd name="connsiteY34" fmla="*/ 816049 h 1265507"/>
                    <a:gd name="connsiteX35" fmla="*/ 1527561 w 4026212"/>
                    <a:gd name="connsiteY35" fmla="*/ 800100 h 1265507"/>
                    <a:gd name="connsiteX36" fmla="*/ 1718947 w 4026212"/>
                    <a:gd name="connsiteY36" fmla="*/ 778835 h 1265507"/>
                    <a:gd name="connsiteX37" fmla="*/ 1793375 w 4026212"/>
                    <a:gd name="connsiteY37" fmla="*/ 752254 h 1265507"/>
                    <a:gd name="connsiteX38" fmla="*/ 1801802 w 4026212"/>
                    <a:gd name="connsiteY38" fmla="*/ 711783 h 1265507"/>
                    <a:gd name="connsiteX39" fmla="*/ 1792790 w 4026212"/>
                    <a:gd name="connsiteY39" fmla="*/ 677486 h 1265507"/>
                    <a:gd name="connsiteX0" fmla="*/ 4026212 w 4026212"/>
                    <a:gd name="connsiteY0" fmla="*/ 0 h 1265507"/>
                    <a:gd name="connsiteX1" fmla="*/ 3558380 w 4026212"/>
                    <a:gd name="connsiteY1" fmla="*/ 119617 h 1265507"/>
                    <a:gd name="connsiteX2" fmla="*/ 3159659 w 4026212"/>
                    <a:gd name="connsiteY2" fmla="*/ 257840 h 1265507"/>
                    <a:gd name="connsiteX3" fmla="*/ 2885870 w 4026212"/>
                    <a:gd name="connsiteY3" fmla="*/ 430619 h 1265507"/>
                    <a:gd name="connsiteX4" fmla="*/ 2742331 w 4026212"/>
                    <a:gd name="connsiteY4" fmla="*/ 574159 h 1265507"/>
                    <a:gd name="connsiteX5" fmla="*/ 2675877 w 4026212"/>
                    <a:gd name="connsiteY5" fmla="*/ 667193 h 1265507"/>
                    <a:gd name="connsiteX6" fmla="*/ 2580184 w 4026212"/>
                    <a:gd name="connsiteY6" fmla="*/ 831998 h 1265507"/>
                    <a:gd name="connsiteX7" fmla="*/ 2433987 w 4026212"/>
                    <a:gd name="connsiteY7" fmla="*/ 972879 h 1265507"/>
                    <a:gd name="connsiteX8" fmla="*/ 2120326 w 4026212"/>
                    <a:gd name="connsiteY8" fmla="*/ 1148317 h 1265507"/>
                    <a:gd name="connsiteX9" fmla="*/ 1713631 w 4026212"/>
                    <a:gd name="connsiteY9" fmla="*/ 1246668 h 1265507"/>
                    <a:gd name="connsiteX10" fmla="*/ 1182003 w 4026212"/>
                    <a:gd name="connsiteY10" fmla="*/ 1262617 h 1265507"/>
                    <a:gd name="connsiteX11" fmla="*/ 573289 w 4026212"/>
                    <a:gd name="connsiteY11" fmla="*/ 1209454 h 1265507"/>
                    <a:gd name="connsiteX12" fmla="*/ 166594 w 4026212"/>
                    <a:gd name="connsiteY12" fmla="*/ 1116419 h 1265507"/>
                    <a:gd name="connsiteX13" fmla="*/ 100140 w 4026212"/>
                    <a:gd name="connsiteY13" fmla="*/ 1065914 h 1265507"/>
                    <a:gd name="connsiteX14" fmla="*/ 233047 w 4026212"/>
                    <a:gd name="connsiteY14" fmla="*/ 1049965 h 1265507"/>
                    <a:gd name="connsiteX15" fmla="*/ 501519 w 4026212"/>
                    <a:gd name="connsiteY15" fmla="*/ 1081863 h 1265507"/>
                    <a:gd name="connsiteX16" fmla="*/ 849735 w 4026212"/>
                    <a:gd name="connsiteY16" fmla="*/ 1108445 h 1265507"/>
                    <a:gd name="connsiteX17" fmla="*/ 1187319 w 4026212"/>
                    <a:gd name="connsiteY17" fmla="*/ 1119077 h 1265507"/>
                    <a:gd name="connsiteX18" fmla="*/ 1519587 w 4026212"/>
                    <a:gd name="connsiteY18" fmla="*/ 1103128 h 1265507"/>
                    <a:gd name="connsiteX19" fmla="*/ 1756161 w 4026212"/>
                    <a:gd name="connsiteY19" fmla="*/ 1071231 h 1265507"/>
                    <a:gd name="connsiteX20" fmla="*/ 1859828 w 4026212"/>
                    <a:gd name="connsiteY20" fmla="*/ 1036675 h 1265507"/>
                    <a:gd name="connsiteX21" fmla="*/ 1865145 w 4026212"/>
                    <a:gd name="connsiteY21" fmla="*/ 978196 h 1265507"/>
                    <a:gd name="connsiteX22" fmla="*/ 1849196 w 4026212"/>
                    <a:gd name="connsiteY22" fmla="*/ 925033 h 1265507"/>
                    <a:gd name="connsiteX23" fmla="*/ 1750845 w 4026212"/>
                    <a:gd name="connsiteY23" fmla="*/ 925033 h 1265507"/>
                    <a:gd name="connsiteX24" fmla="*/ 1583966 w 4026212"/>
                    <a:gd name="connsiteY24" fmla="*/ 981896 h 1265507"/>
                    <a:gd name="connsiteX25" fmla="*/ 1238861 w 4026212"/>
                    <a:gd name="connsiteY25" fmla="*/ 989872 h 1265507"/>
                    <a:gd name="connsiteX26" fmla="*/ 785940 w 4026212"/>
                    <a:gd name="connsiteY26" fmla="*/ 970742 h 1265507"/>
                    <a:gd name="connsiteX27" fmla="*/ 440382 w 4026212"/>
                    <a:gd name="connsiteY27" fmla="*/ 944161 h 1265507"/>
                    <a:gd name="connsiteX28" fmla="*/ 158619 w 4026212"/>
                    <a:gd name="connsiteY28" fmla="*/ 900770 h 1265507"/>
                    <a:gd name="connsiteX29" fmla="*/ 33687 w 4026212"/>
                    <a:gd name="connsiteY29" fmla="*/ 855921 h 1265507"/>
                    <a:gd name="connsiteX30" fmla="*/ 7105 w 4026212"/>
                    <a:gd name="connsiteY30" fmla="*/ 818707 h 1265507"/>
                    <a:gd name="connsiteX31" fmla="*/ 142670 w 4026212"/>
                    <a:gd name="connsiteY31" fmla="*/ 800100 h 1265507"/>
                    <a:gd name="connsiteX32" fmla="*/ 520126 w 4026212"/>
                    <a:gd name="connsiteY32" fmla="*/ 805417 h 1265507"/>
                    <a:gd name="connsiteX33" fmla="*/ 863026 w 4026212"/>
                    <a:gd name="connsiteY33" fmla="*/ 813391 h 1265507"/>
                    <a:gd name="connsiteX34" fmla="*/ 1203268 w 4026212"/>
                    <a:gd name="connsiteY34" fmla="*/ 816049 h 1265507"/>
                    <a:gd name="connsiteX35" fmla="*/ 1527561 w 4026212"/>
                    <a:gd name="connsiteY35" fmla="*/ 800100 h 1265507"/>
                    <a:gd name="connsiteX36" fmla="*/ 1718947 w 4026212"/>
                    <a:gd name="connsiteY36" fmla="*/ 778835 h 1265507"/>
                    <a:gd name="connsiteX37" fmla="*/ 1793375 w 4026212"/>
                    <a:gd name="connsiteY37" fmla="*/ 752254 h 1265507"/>
                    <a:gd name="connsiteX38" fmla="*/ 1801802 w 4026212"/>
                    <a:gd name="connsiteY38" fmla="*/ 711783 h 1265507"/>
                    <a:gd name="connsiteX39" fmla="*/ 1792790 w 4026212"/>
                    <a:gd name="connsiteY39" fmla="*/ 677486 h 1265507"/>
                    <a:gd name="connsiteX0" fmla="*/ 4026212 w 4026212"/>
                    <a:gd name="connsiteY0" fmla="*/ 0 h 1265507"/>
                    <a:gd name="connsiteX1" fmla="*/ 3558380 w 4026212"/>
                    <a:gd name="connsiteY1" fmla="*/ 119617 h 1265507"/>
                    <a:gd name="connsiteX2" fmla="*/ 3159659 w 4026212"/>
                    <a:gd name="connsiteY2" fmla="*/ 257840 h 1265507"/>
                    <a:gd name="connsiteX3" fmla="*/ 2885870 w 4026212"/>
                    <a:gd name="connsiteY3" fmla="*/ 430619 h 1265507"/>
                    <a:gd name="connsiteX4" fmla="*/ 2742331 w 4026212"/>
                    <a:gd name="connsiteY4" fmla="*/ 574159 h 1265507"/>
                    <a:gd name="connsiteX5" fmla="*/ 2675877 w 4026212"/>
                    <a:gd name="connsiteY5" fmla="*/ 667193 h 1265507"/>
                    <a:gd name="connsiteX6" fmla="*/ 2580184 w 4026212"/>
                    <a:gd name="connsiteY6" fmla="*/ 831998 h 1265507"/>
                    <a:gd name="connsiteX7" fmla="*/ 2433987 w 4026212"/>
                    <a:gd name="connsiteY7" fmla="*/ 972879 h 1265507"/>
                    <a:gd name="connsiteX8" fmla="*/ 2120326 w 4026212"/>
                    <a:gd name="connsiteY8" fmla="*/ 1148317 h 1265507"/>
                    <a:gd name="connsiteX9" fmla="*/ 1713631 w 4026212"/>
                    <a:gd name="connsiteY9" fmla="*/ 1246668 h 1265507"/>
                    <a:gd name="connsiteX10" fmla="*/ 1182003 w 4026212"/>
                    <a:gd name="connsiteY10" fmla="*/ 1262617 h 1265507"/>
                    <a:gd name="connsiteX11" fmla="*/ 573289 w 4026212"/>
                    <a:gd name="connsiteY11" fmla="*/ 1209454 h 1265507"/>
                    <a:gd name="connsiteX12" fmla="*/ 166594 w 4026212"/>
                    <a:gd name="connsiteY12" fmla="*/ 1116419 h 1265507"/>
                    <a:gd name="connsiteX13" fmla="*/ 100140 w 4026212"/>
                    <a:gd name="connsiteY13" fmla="*/ 1065914 h 1265507"/>
                    <a:gd name="connsiteX14" fmla="*/ 233047 w 4026212"/>
                    <a:gd name="connsiteY14" fmla="*/ 1049965 h 1265507"/>
                    <a:gd name="connsiteX15" fmla="*/ 501519 w 4026212"/>
                    <a:gd name="connsiteY15" fmla="*/ 1081863 h 1265507"/>
                    <a:gd name="connsiteX16" fmla="*/ 849735 w 4026212"/>
                    <a:gd name="connsiteY16" fmla="*/ 1108445 h 1265507"/>
                    <a:gd name="connsiteX17" fmla="*/ 1187319 w 4026212"/>
                    <a:gd name="connsiteY17" fmla="*/ 1119077 h 1265507"/>
                    <a:gd name="connsiteX18" fmla="*/ 1519587 w 4026212"/>
                    <a:gd name="connsiteY18" fmla="*/ 1103128 h 1265507"/>
                    <a:gd name="connsiteX19" fmla="*/ 1756161 w 4026212"/>
                    <a:gd name="connsiteY19" fmla="*/ 1071231 h 1265507"/>
                    <a:gd name="connsiteX20" fmla="*/ 1859828 w 4026212"/>
                    <a:gd name="connsiteY20" fmla="*/ 1036675 h 1265507"/>
                    <a:gd name="connsiteX21" fmla="*/ 1865145 w 4026212"/>
                    <a:gd name="connsiteY21" fmla="*/ 978196 h 1265507"/>
                    <a:gd name="connsiteX22" fmla="*/ 1849196 w 4026212"/>
                    <a:gd name="connsiteY22" fmla="*/ 925033 h 1265507"/>
                    <a:gd name="connsiteX23" fmla="*/ 1750845 w 4026212"/>
                    <a:gd name="connsiteY23" fmla="*/ 970326 h 1265507"/>
                    <a:gd name="connsiteX24" fmla="*/ 1583966 w 4026212"/>
                    <a:gd name="connsiteY24" fmla="*/ 981896 h 1265507"/>
                    <a:gd name="connsiteX25" fmla="*/ 1238861 w 4026212"/>
                    <a:gd name="connsiteY25" fmla="*/ 989872 h 1265507"/>
                    <a:gd name="connsiteX26" fmla="*/ 785940 w 4026212"/>
                    <a:gd name="connsiteY26" fmla="*/ 970742 h 1265507"/>
                    <a:gd name="connsiteX27" fmla="*/ 440382 w 4026212"/>
                    <a:gd name="connsiteY27" fmla="*/ 944161 h 1265507"/>
                    <a:gd name="connsiteX28" fmla="*/ 158619 w 4026212"/>
                    <a:gd name="connsiteY28" fmla="*/ 900770 h 1265507"/>
                    <a:gd name="connsiteX29" fmla="*/ 33687 w 4026212"/>
                    <a:gd name="connsiteY29" fmla="*/ 855921 h 1265507"/>
                    <a:gd name="connsiteX30" fmla="*/ 7105 w 4026212"/>
                    <a:gd name="connsiteY30" fmla="*/ 818707 h 1265507"/>
                    <a:gd name="connsiteX31" fmla="*/ 142670 w 4026212"/>
                    <a:gd name="connsiteY31" fmla="*/ 800100 h 1265507"/>
                    <a:gd name="connsiteX32" fmla="*/ 520126 w 4026212"/>
                    <a:gd name="connsiteY32" fmla="*/ 805417 h 1265507"/>
                    <a:gd name="connsiteX33" fmla="*/ 863026 w 4026212"/>
                    <a:gd name="connsiteY33" fmla="*/ 813391 h 1265507"/>
                    <a:gd name="connsiteX34" fmla="*/ 1203268 w 4026212"/>
                    <a:gd name="connsiteY34" fmla="*/ 816049 h 1265507"/>
                    <a:gd name="connsiteX35" fmla="*/ 1527561 w 4026212"/>
                    <a:gd name="connsiteY35" fmla="*/ 800100 h 1265507"/>
                    <a:gd name="connsiteX36" fmla="*/ 1718947 w 4026212"/>
                    <a:gd name="connsiteY36" fmla="*/ 778835 h 1265507"/>
                    <a:gd name="connsiteX37" fmla="*/ 1793375 w 4026212"/>
                    <a:gd name="connsiteY37" fmla="*/ 752254 h 1265507"/>
                    <a:gd name="connsiteX38" fmla="*/ 1801802 w 4026212"/>
                    <a:gd name="connsiteY38" fmla="*/ 711783 h 1265507"/>
                    <a:gd name="connsiteX39" fmla="*/ 1792790 w 4026212"/>
                    <a:gd name="connsiteY39" fmla="*/ 677486 h 1265507"/>
                    <a:gd name="connsiteX0" fmla="*/ 4026212 w 4026212"/>
                    <a:gd name="connsiteY0" fmla="*/ 0 h 1265507"/>
                    <a:gd name="connsiteX1" fmla="*/ 3558380 w 4026212"/>
                    <a:gd name="connsiteY1" fmla="*/ 119617 h 1265507"/>
                    <a:gd name="connsiteX2" fmla="*/ 3159659 w 4026212"/>
                    <a:gd name="connsiteY2" fmla="*/ 257840 h 1265507"/>
                    <a:gd name="connsiteX3" fmla="*/ 2885870 w 4026212"/>
                    <a:gd name="connsiteY3" fmla="*/ 430619 h 1265507"/>
                    <a:gd name="connsiteX4" fmla="*/ 2742331 w 4026212"/>
                    <a:gd name="connsiteY4" fmla="*/ 574159 h 1265507"/>
                    <a:gd name="connsiteX5" fmla="*/ 2675877 w 4026212"/>
                    <a:gd name="connsiteY5" fmla="*/ 667193 h 1265507"/>
                    <a:gd name="connsiteX6" fmla="*/ 2580184 w 4026212"/>
                    <a:gd name="connsiteY6" fmla="*/ 831998 h 1265507"/>
                    <a:gd name="connsiteX7" fmla="*/ 2433987 w 4026212"/>
                    <a:gd name="connsiteY7" fmla="*/ 972879 h 1265507"/>
                    <a:gd name="connsiteX8" fmla="*/ 2120326 w 4026212"/>
                    <a:gd name="connsiteY8" fmla="*/ 1148317 h 1265507"/>
                    <a:gd name="connsiteX9" fmla="*/ 1713631 w 4026212"/>
                    <a:gd name="connsiteY9" fmla="*/ 1246668 h 1265507"/>
                    <a:gd name="connsiteX10" fmla="*/ 1182003 w 4026212"/>
                    <a:gd name="connsiteY10" fmla="*/ 1262617 h 1265507"/>
                    <a:gd name="connsiteX11" fmla="*/ 573289 w 4026212"/>
                    <a:gd name="connsiteY11" fmla="*/ 1209454 h 1265507"/>
                    <a:gd name="connsiteX12" fmla="*/ 166594 w 4026212"/>
                    <a:gd name="connsiteY12" fmla="*/ 1116419 h 1265507"/>
                    <a:gd name="connsiteX13" fmla="*/ 100140 w 4026212"/>
                    <a:gd name="connsiteY13" fmla="*/ 1065914 h 1265507"/>
                    <a:gd name="connsiteX14" fmla="*/ 233047 w 4026212"/>
                    <a:gd name="connsiteY14" fmla="*/ 1049965 h 1265507"/>
                    <a:gd name="connsiteX15" fmla="*/ 501519 w 4026212"/>
                    <a:gd name="connsiteY15" fmla="*/ 1081863 h 1265507"/>
                    <a:gd name="connsiteX16" fmla="*/ 849735 w 4026212"/>
                    <a:gd name="connsiteY16" fmla="*/ 1108445 h 1265507"/>
                    <a:gd name="connsiteX17" fmla="*/ 1187319 w 4026212"/>
                    <a:gd name="connsiteY17" fmla="*/ 1119077 h 1265507"/>
                    <a:gd name="connsiteX18" fmla="*/ 1519587 w 4026212"/>
                    <a:gd name="connsiteY18" fmla="*/ 1103128 h 1265507"/>
                    <a:gd name="connsiteX19" fmla="*/ 1756161 w 4026212"/>
                    <a:gd name="connsiteY19" fmla="*/ 1071231 h 1265507"/>
                    <a:gd name="connsiteX20" fmla="*/ 1859828 w 4026212"/>
                    <a:gd name="connsiteY20" fmla="*/ 1036675 h 1265507"/>
                    <a:gd name="connsiteX21" fmla="*/ 1865145 w 4026212"/>
                    <a:gd name="connsiteY21" fmla="*/ 978196 h 1265507"/>
                    <a:gd name="connsiteX22" fmla="*/ 1849196 w 4026212"/>
                    <a:gd name="connsiteY22" fmla="*/ 925033 h 1265507"/>
                    <a:gd name="connsiteX23" fmla="*/ 1754087 w 4026212"/>
                    <a:gd name="connsiteY23" fmla="*/ 962091 h 1265507"/>
                    <a:gd name="connsiteX24" fmla="*/ 1583966 w 4026212"/>
                    <a:gd name="connsiteY24" fmla="*/ 981896 h 1265507"/>
                    <a:gd name="connsiteX25" fmla="*/ 1238861 w 4026212"/>
                    <a:gd name="connsiteY25" fmla="*/ 989872 h 1265507"/>
                    <a:gd name="connsiteX26" fmla="*/ 785940 w 4026212"/>
                    <a:gd name="connsiteY26" fmla="*/ 970742 h 1265507"/>
                    <a:gd name="connsiteX27" fmla="*/ 440382 w 4026212"/>
                    <a:gd name="connsiteY27" fmla="*/ 944161 h 1265507"/>
                    <a:gd name="connsiteX28" fmla="*/ 158619 w 4026212"/>
                    <a:gd name="connsiteY28" fmla="*/ 900770 h 1265507"/>
                    <a:gd name="connsiteX29" fmla="*/ 33687 w 4026212"/>
                    <a:gd name="connsiteY29" fmla="*/ 855921 h 1265507"/>
                    <a:gd name="connsiteX30" fmla="*/ 7105 w 4026212"/>
                    <a:gd name="connsiteY30" fmla="*/ 818707 h 1265507"/>
                    <a:gd name="connsiteX31" fmla="*/ 142670 w 4026212"/>
                    <a:gd name="connsiteY31" fmla="*/ 800100 h 1265507"/>
                    <a:gd name="connsiteX32" fmla="*/ 520126 w 4026212"/>
                    <a:gd name="connsiteY32" fmla="*/ 805417 h 1265507"/>
                    <a:gd name="connsiteX33" fmla="*/ 863026 w 4026212"/>
                    <a:gd name="connsiteY33" fmla="*/ 813391 h 1265507"/>
                    <a:gd name="connsiteX34" fmla="*/ 1203268 w 4026212"/>
                    <a:gd name="connsiteY34" fmla="*/ 816049 h 1265507"/>
                    <a:gd name="connsiteX35" fmla="*/ 1527561 w 4026212"/>
                    <a:gd name="connsiteY35" fmla="*/ 800100 h 1265507"/>
                    <a:gd name="connsiteX36" fmla="*/ 1718947 w 4026212"/>
                    <a:gd name="connsiteY36" fmla="*/ 778835 h 1265507"/>
                    <a:gd name="connsiteX37" fmla="*/ 1793375 w 4026212"/>
                    <a:gd name="connsiteY37" fmla="*/ 752254 h 1265507"/>
                    <a:gd name="connsiteX38" fmla="*/ 1801802 w 4026212"/>
                    <a:gd name="connsiteY38" fmla="*/ 711783 h 1265507"/>
                    <a:gd name="connsiteX39" fmla="*/ 1792790 w 4026212"/>
                    <a:gd name="connsiteY39" fmla="*/ 677486 h 1265507"/>
                    <a:gd name="connsiteX0" fmla="*/ 4026212 w 4026212"/>
                    <a:gd name="connsiteY0" fmla="*/ 0 h 1265507"/>
                    <a:gd name="connsiteX1" fmla="*/ 3558380 w 4026212"/>
                    <a:gd name="connsiteY1" fmla="*/ 119617 h 1265507"/>
                    <a:gd name="connsiteX2" fmla="*/ 3159659 w 4026212"/>
                    <a:gd name="connsiteY2" fmla="*/ 257840 h 1265507"/>
                    <a:gd name="connsiteX3" fmla="*/ 2885870 w 4026212"/>
                    <a:gd name="connsiteY3" fmla="*/ 430619 h 1265507"/>
                    <a:gd name="connsiteX4" fmla="*/ 2742331 w 4026212"/>
                    <a:gd name="connsiteY4" fmla="*/ 574159 h 1265507"/>
                    <a:gd name="connsiteX5" fmla="*/ 2675877 w 4026212"/>
                    <a:gd name="connsiteY5" fmla="*/ 667193 h 1265507"/>
                    <a:gd name="connsiteX6" fmla="*/ 2580184 w 4026212"/>
                    <a:gd name="connsiteY6" fmla="*/ 831998 h 1265507"/>
                    <a:gd name="connsiteX7" fmla="*/ 2433987 w 4026212"/>
                    <a:gd name="connsiteY7" fmla="*/ 972879 h 1265507"/>
                    <a:gd name="connsiteX8" fmla="*/ 2120326 w 4026212"/>
                    <a:gd name="connsiteY8" fmla="*/ 1148317 h 1265507"/>
                    <a:gd name="connsiteX9" fmla="*/ 1713631 w 4026212"/>
                    <a:gd name="connsiteY9" fmla="*/ 1246668 h 1265507"/>
                    <a:gd name="connsiteX10" fmla="*/ 1182003 w 4026212"/>
                    <a:gd name="connsiteY10" fmla="*/ 1262617 h 1265507"/>
                    <a:gd name="connsiteX11" fmla="*/ 573289 w 4026212"/>
                    <a:gd name="connsiteY11" fmla="*/ 1209454 h 1265507"/>
                    <a:gd name="connsiteX12" fmla="*/ 166594 w 4026212"/>
                    <a:gd name="connsiteY12" fmla="*/ 1116419 h 1265507"/>
                    <a:gd name="connsiteX13" fmla="*/ 100140 w 4026212"/>
                    <a:gd name="connsiteY13" fmla="*/ 1065914 h 1265507"/>
                    <a:gd name="connsiteX14" fmla="*/ 233047 w 4026212"/>
                    <a:gd name="connsiteY14" fmla="*/ 1049965 h 1265507"/>
                    <a:gd name="connsiteX15" fmla="*/ 501519 w 4026212"/>
                    <a:gd name="connsiteY15" fmla="*/ 1081863 h 1265507"/>
                    <a:gd name="connsiteX16" fmla="*/ 849735 w 4026212"/>
                    <a:gd name="connsiteY16" fmla="*/ 1108445 h 1265507"/>
                    <a:gd name="connsiteX17" fmla="*/ 1187319 w 4026212"/>
                    <a:gd name="connsiteY17" fmla="*/ 1119077 h 1265507"/>
                    <a:gd name="connsiteX18" fmla="*/ 1519587 w 4026212"/>
                    <a:gd name="connsiteY18" fmla="*/ 1103128 h 1265507"/>
                    <a:gd name="connsiteX19" fmla="*/ 1756161 w 4026212"/>
                    <a:gd name="connsiteY19" fmla="*/ 1071231 h 1265507"/>
                    <a:gd name="connsiteX20" fmla="*/ 1859828 w 4026212"/>
                    <a:gd name="connsiteY20" fmla="*/ 1036675 h 1265507"/>
                    <a:gd name="connsiteX21" fmla="*/ 1865145 w 4026212"/>
                    <a:gd name="connsiteY21" fmla="*/ 978196 h 1265507"/>
                    <a:gd name="connsiteX22" fmla="*/ 1845953 w 4026212"/>
                    <a:gd name="connsiteY22" fmla="*/ 941504 h 1265507"/>
                    <a:gd name="connsiteX23" fmla="*/ 1754087 w 4026212"/>
                    <a:gd name="connsiteY23" fmla="*/ 962091 h 1265507"/>
                    <a:gd name="connsiteX24" fmla="*/ 1583966 w 4026212"/>
                    <a:gd name="connsiteY24" fmla="*/ 981896 h 1265507"/>
                    <a:gd name="connsiteX25" fmla="*/ 1238861 w 4026212"/>
                    <a:gd name="connsiteY25" fmla="*/ 989872 h 1265507"/>
                    <a:gd name="connsiteX26" fmla="*/ 785940 w 4026212"/>
                    <a:gd name="connsiteY26" fmla="*/ 970742 h 1265507"/>
                    <a:gd name="connsiteX27" fmla="*/ 440382 w 4026212"/>
                    <a:gd name="connsiteY27" fmla="*/ 944161 h 1265507"/>
                    <a:gd name="connsiteX28" fmla="*/ 158619 w 4026212"/>
                    <a:gd name="connsiteY28" fmla="*/ 900770 h 1265507"/>
                    <a:gd name="connsiteX29" fmla="*/ 33687 w 4026212"/>
                    <a:gd name="connsiteY29" fmla="*/ 855921 h 1265507"/>
                    <a:gd name="connsiteX30" fmla="*/ 7105 w 4026212"/>
                    <a:gd name="connsiteY30" fmla="*/ 818707 h 1265507"/>
                    <a:gd name="connsiteX31" fmla="*/ 142670 w 4026212"/>
                    <a:gd name="connsiteY31" fmla="*/ 800100 h 1265507"/>
                    <a:gd name="connsiteX32" fmla="*/ 520126 w 4026212"/>
                    <a:gd name="connsiteY32" fmla="*/ 805417 h 1265507"/>
                    <a:gd name="connsiteX33" fmla="*/ 863026 w 4026212"/>
                    <a:gd name="connsiteY33" fmla="*/ 813391 h 1265507"/>
                    <a:gd name="connsiteX34" fmla="*/ 1203268 w 4026212"/>
                    <a:gd name="connsiteY34" fmla="*/ 816049 h 1265507"/>
                    <a:gd name="connsiteX35" fmla="*/ 1527561 w 4026212"/>
                    <a:gd name="connsiteY35" fmla="*/ 800100 h 1265507"/>
                    <a:gd name="connsiteX36" fmla="*/ 1718947 w 4026212"/>
                    <a:gd name="connsiteY36" fmla="*/ 778835 h 1265507"/>
                    <a:gd name="connsiteX37" fmla="*/ 1793375 w 4026212"/>
                    <a:gd name="connsiteY37" fmla="*/ 752254 h 1265507"/>
                    <a:gd name="connsiteX38" fmla="*/ 1801802 w 4026212"/>
                    <a:gd name="connsiteY38" fmla="*/ 711783 h 1265507"/>
                    <a:gd name="connsiteX39" fmla="*/ 1792790 w 4026212"/>
                    <a:gd name="connsiteY39" fmla="*/ 677486 h 1265507"/>
                    <a:gd name="connsiteX0" fmla="*/ 4026212 w 4026212"/>
                    <a:gd name="connsiteY0" fmla="*/ 0 h 1265507"/>
                    <a:gd name="connsiteX1" fmla="*/ 3558380 w 4026212"/>
                    <a:gd name="connsiteY1" fmla="*/ 119617 h 1265507"/>
                    <a:gd name="connsiteX2" fmla="*/ 3159659 w 4026212"/>
                    <a:gd name="connsiteY2" fmla="*/ 257840 h 1265507"/>
                    <a:gd name="connsiteX3" fmla="*/ 2885870 w 4026212"/>
                    <a:gd name="connsiteY3" fmla="*/ 430619 h 1265507"/>
                    <a:gd name="connsiteX4" fmla="*/ 2742331 w 4026212"/>
                    <a:gd name="connsiteY4" fmla="*/ 574159 h 1265507"/>
                    <a:gd name="connsiteX5" fmla="*/ 2675877 w 4026212"/>
                    <a:gd name="connsiteY5" fmla="*/ 667193 h 1265507"/>
                    <a:gd name="connsiteX6" fmla="*/ 2580184 w 4026212"/>
                    <a:gd name="connsiteY6" fmla="*/ 831998 h 1265507"/>
                    <a:gd name="connsiteX7" fmla="*/ 2433987 w 4026212"/>
                    <a:gd name="connsiteY7" fmla="*/ 972879 h 1265507"/>
                    <a:gd name="connsiteX8" fmla="*/ 2120326 w 4026212"/>
                    <a:gd name="connsiteY8" fmla="*/ 1148317 h 1265507"/>
                    <a:gd name="connsiteX9" fmla="*/ 1713631 w 4026212"/>
                    <a:gd name="connsiteY9" fmla="*/ 1246668 h 1265507"/>
                    <a:gd name="connsiteX10" fmla="*/ 1182003 w 4026212"/>
                    <a:gd name="connsiteY10" fmla="*/ 1262617 h 1265507"/>
                    <a:gd name="connsiteX11" fmla="*/ 573289 w 4026212"/>
                    <a:gd name="connsiteY11" fmla="*/ 1209454 h 1265507"/>
                    <a:gd name="connsiteX12" fmla="*/ 166594 w 4026212"/>
                    <a:gd name="connsiteY12" fmla="*/ 1116419 h 1265507"/>
                    <a:gd name="connsiteX13" fmla="*/ 100140 w 4026212"/>
                    <a:gd name="connsiteY13" fmla="*/ 1065914 h 1265507"/>
                    <a:gd name="connsiteX14" fmla="*/ 233047 w 4026212"/>
                    <a:gd name="connsiteY14" fmla="*/ 1049965 h 1265507"/>
                    <a:gd name="connsiteX15" fmla="*/ 501519 w 4026212"/>
                    <a:gd name="connsiteY15" fmla="*/ 1081863 h 1265507"/>
                    <a:gd name="connsiteX16" fmla="*/ 849735 w 4026212"/>
                    <a:gd name="connsiteY16" fmla="*/ 1108445 h 1265507"/>
                    <a:gd name="connsiteX17" fmla="*/ 1187319 w 4026212"/>
                    <a:gd name="connsiteY17" fmla="*/ 1119077 h 1265507"/>
                    <a:gd name="connsiteX18" fmla="*/ 1519587 w 4026212"/>
                    <a:gd name="connsiteY18" fmla="*/ 1103128 h 1265507"/>
                    <a:gd name="connsiteX19" fmla="*/ 1756161 w 4026212"/>
                    <a:gd name="connsiteY19" fmla="*/ 1071231 h 1265507"/>
                    <a:gd name="connsiteX20" fmla="*/ 1859828 w 4026212"/>
                    <a:gd name="connsiteY20" fmla="*/ 1036675 h 1265507"/>
                    <a:gd name="connsiteX21" fmla="*/ 1865145 w 4026212"/>
                    <a:gd name="connsiteY21" fmla="*/ 978196 h 1265507"/>
                    <a:gd name="connsiteX22" fmla="*/ 1837847 w 4026212"/>
                    <a:gd name="connsiteY22" fmla="*/ 945621 h 1265507"/>
                    <a:gd name="connsiteX23" fmla="*/ 1754087 w 4026212"/>
                    <a:gd name="connsiteY23" fmla="*/ 962091 h 1265507"/>
                    <a:gd name="connsiteX24" fmla="*/ 1583966 w 4026212"/>
                    <a:gd name="connsiteY24" fmla="*/ 981896 h 1265507"/>
                    <a:gd name="connsiteX25" fmla="*/ 1238861 w 4026212"/>
                    <a:gd name="connsiteY25" fmla="*/ 989872 h 1265507"/>
                    <a:gd name="connsiteX26" fmla="*/ 785940 w 4026212"/>
                    <a:gd name="connsiteY26" fmla="*/ 970742 h 1265507"/>
                    <a:gd name="connsiteX27" fmla="*/ 440382 w 4026212"/>
                    <a:gd name="connsiteY27" fmla="*/ 944161 h 1265507"/>
                    <a:gd name="connsiteX28" fmla="*/ 158619 w 4026212"/>
                    <a:gd name="connsiteY28" fmla="*/ 900770 h 1265507"/>
                    <a:gd name="connsiteX29" fmla="*/ 33687 w 4026212"/>
                    <a:gd name="connsiteY29" fmla="*/ 855921 h 1265507"/>
                    <a:gd name="connsiteX30" fmla="*/ 7105 w 4026212"/>
                    <a:gd name="connsiteY30" fmla="*/ 818707 h 1265507"/>
                    <a:gd name="connsiteX31" fmla="*/ 142670 w 4026212"/>
                    <a:gd name="connsiteY31" fmla="*/ 800100 h 1265507"/>
                    <a:gd name="connsiteX32" fmla="*/ 520126 w 4026212"/>
                    <a:gd name="connsiteY32" fmla="*/ 805417 h 1265507"/>
                    <a:gd name="connsiteX33" fmla="*/ 863026 w 4026212"/>
                    <a:gd name="connsiteY33" fmla="*/ 813391 h 1265507"/>
                    <a:gd name="connsiteX34" fmla="*/ 1203268 w 4026212"/>
                    <a:gd name="connsiteY34" fmla="*/ 816049 h 1265507"/>
                    <a:gd name="connsiteX35" fmla="*/ 1527561 w 4026212"/>
                    <a:gd name="connsiteY35" fmla="*/ 800100 h 1265507"/>
                    <a:gd name="connsiteX36" fmla="*/ 1718947 w 4026212"/>
                    <a:gd name="connsiteY36" fmla="*/ 778835 h 1265507"/>
                    <a:gd name="connsiteX37" fmla="*/ 1793375 w 4026212"/>
                    <a:gd name="connsiteY37" fmla="*/ 752254 h 1265507"/>
                    <a:gd name="connsiteX38" fmla="*/ 1801802 w 4026212"/>
                    <a:gd name="connsiteY38" fmla="*/ 711783 h 1265507"/>
                    <a:gd name="connsiteX39" fmla="*/ 1792790 w 4026212"/>
                    <a:gd name="connsiteY39" fmla="*/ 677486 h 1265507"/>
                    <a:gd name="connsiteX0" fmla="*/ 4026212 w 4026212"/>
                    <a:gd name="connsiteY0" fmla="*/ 0 h 1265507"/>
                    <a:gd name="connsiteX1" fmla="*/ 3558380 w 4026212"/>
                    <a:gd name="connsiteY1" fmla="*/ 119617 h 1265507"/>
                    <a:gd name="connsiteX2" fmla="*/ 3159659 w 4026212"/>
                    <a:gd name="connsiteY2" fmla="*/ 257840 h 1265507"/>
                    <a:gd name="connsiteX3" fmla="*/ 2885870 w 4026212"/>
                    <a:gd name="connsiteY3" fmla="*/ 430619 h 1265507"/>
                    <a:gd name="connsiteX4" fmla="*/ 2742331 w 4026212"/>
                    <a:gd name="connsiteY4" fmla="*/ 574159 h 1265507"/>
                    <a:gd name="connsiteX5" fmla="*/ 2675877 w 4026212"/>
                    <a:gd name="connsiteY5" fmla="*/ 667193 h 1265507"/>
                    <a:gd name="connsiteX6" fmla="*/ 2580184 w 4026212"/>
                    <a:gd name="connsiteY6" fmla="*/ 831998 h 1265507"/>
                    <a:gd name="connsiteX7" fmla="*/ 2433987 w 4026212"/>
                    <a:gd name="connsiteY7" fmla="*/ 972879 h 1265507"/>
                    <a:gd name="connsiteX8" fmla="*/ 2120326 w 4026212"/>
                    <a:gd name="connsiteY8" fmla="*/ 1148317 h 1265507"/>
                    <a:gd name="connsiteX9" fmla="*/ 1713631 w 4026212"/>
                    <a:gd name="connsiteY9" fmla="*/ 1246668 h 1265507"/>
                    <a:gd name="connsiteX10" fmla="*/ 1182003 w 4026212"/>
                    <a:gd name="connsiteY10" fmla="*/ 1262617 h 1265507"/>
                    <a:gd name="connsiteX11" fmla="*/ 573289 w 4026212"/>
                    <a:gd name="connsiteY11" fmla="*/ 1209454 h 1265507"/>
                    <a:gd name="connsiteX12" fmla="*/ 166594 w 4026212"/>
                    <a:gd name="connsiteY12" fmla="*/ 1116419 h 1265507"/>
                    <a:gd name="connsiteX13" fmla="*/ 100140 w 4026212"/>
                    <a:gd name="connsiteY13" fmla="*/ 1065914 h 1265507"/>
                    <a:gd name="connsiteX14" fmla="*/ 233047 w 4026212"/>
                    <a:gd name="connsiteY14" fmla="*/ 1049965 h 1265507"/>
                    <a:gd name="connsiteX15" fmla="*/ 501519 w 4026212"/>
                    <a:gd name="connsiteY15" fmla="*/ 1081863 h 1265507"/>
                    <a:gd name="connsiteX16" fmla="*/ 849735 w 4026212"/>
                    <a:gd name="connsiteY16" fmla="*/ 1108445 h 1265507"/>
                    <a:gd name="connsiteX17" fmla="*/ 1187319 w 4026212"/>
                    <a:gd name="connsiteY17" fmla="*/ 1119077 h 1265507"/>
                    <a:gd name="connsiteX18" fmla="*/ 1519587 w 4026212"/>
                    <a:gd name="connsiteY18" fmla="*/ 1103128 h 1265507"/>
                    <a:gd name="connsiteX19" fmla="*/ 1756161 w 4026212"/>
                    <a:gd name="connsiteY19" fmla="*/ 1071231 h 1265507"/>
                    <a:gd name="connsiteX20" fmla="*/ 1859828 w 4026212"/>
                    <a:gd name="connsiteY20" fmla="*/ 1036675 h 1265507"/>
                    <a:gd name="connsiteX21" fmla="*/ 1865145 w 4026212"/>
                    <a:gd name="connsiteY21" fmla="*/ 978196 h 1265507"/>
                    <a:gd name="connsiteX22" fmla="*/ 1836226 w 4026212"/>
                    <a:gd name="connsiteY22" fmla="*/ 953856 h 1265507"/>
                    <a:gd name="connsiteX23" fmla="*/ 1754087 w 4026212"/>
                    <a:gd name="connsiteY23" fmla="*/ 962091 h 1265507"/>
                    <a:gd name="connsiteX24" fmla="*/ 1583966 w 4026212"/>
                    <a:gd name="connsiteY24" fmla="*/ 981896 h 1265507"/>
                    <a:gd name="connsiteX25" fmla="*/ 1238861 w 4026212"/>
                    <a:gd name="connsiteY25" fmla="*/ 989872 h 1265507"/>
                    <a:gd name="connsiteX26" fmla="*/ 785940 w 4026212"/>
                    <a:gd name="connsiteY26" fmla="*/ 970742 h 1265507"/>
                    <a:gd name="connsiteX27" fmla="*/ 440382 w 4026212"/>
                    <a:gd name="connsiteY27" fmla="*/ 944161 h 1265507"/>
                    <a:gd name="connsiteX28" fmla="*/ 158619 w 4026212"/>
                    <a:gd name="connsiteY28" fmla="*/ 900770 h 1265507"/>
                    <a:gd name="connsiteX29" fmla="*/ 33687 w 4026212"/>
                    <a:gd name="connsiteY29" fmla="*/ 855921 h 1265507"/>
                    <a:gd name="connsiteX30" fmla="*/ 7105 w 4026212"/>
                    <a:gd name="connsiteY30" fmla="*/ 818707 h 1265507"/>
                    <a:gd name="connsiteX31" fmla="*/ 142670 w 4026212"/>
                    <a:gd name="connsiteY31" fmla="*/ 800100 h 1265507"/>
                    <a:gd name="connsiteX32" fmla="*/ 520126 w 4026212"/>
                    <a:gd name="connsiteY32" fmla="*/ 805417 h 1265507"/>
                    <a:gd name="connsiteX33" fmla="*/ 863026 w 4026212"/>
                    <a:gd name="connsiteY33" fmla="*/ 813391 h 1265507"/>
                    <a:gd name="connsiteX34" fmla="*/ 1203268 w 4026212"/>
                    <a:gd name="connsiteY34" fmla="*/ 816049 h 1265507"/>
                    <a:gd name="connsiteX35" fmla="*/ 1527561 w 4026212"/>
                    <a:gd name="connsiteY35" fmla="*/ 800100 h 1265507"/>
                    <a:gd name="connsiteX36" fmla="*/ 1718947 w 4026212"/>
                    <a:gd name="connsiteY36" fmla="*/ 778835 h 1265507"/>
                    <a:gd name="connsiteX37" fmla="*/ 1793375 w 4026212"/>
                    <a:gd name="connsiteY37" fmla="*/ 752254 h 1265507"/>
                    <a:gd name="connsiteX38" fmla="*/ 1801802 w 4026212"/>
                    <a:gd name="connsiteY38" fmla="*/ 711783 h 1265507"/>
                    <a:gd name="connsiteX39" fmla="*/ 1792790 w 4026212"/>
                    <a:gd name="connsiteY39" fmla="*/ 677486 h 1265507"/>
                    <a:gd name="connsiteX0" fmla="*/ 4026212 w 4026212"/>
                    <a:gd name="connsiteY0" fmla="*/ 0 h 1265507"/>
                    <a:gd name="connsiteX1" fmla="*/ 3558380 w 4026212"/>
                    <a:gd name="connsiteY1" fmla="*/ 119617 h 1265507"/>
                    <a:gd name="connsiteX2" fmla="*/ 3159659 w 4026212"/>
                    <a:gd name="connsiteY2" fmla="*/ 257840 h 1265507"/>
                    <a:gd name="connsiteX3" fmla="*/ 2885870 w 4026212"/>
                    <a:gd name="connsiteY3" fmla="*/ 430619 h 1265507"/>
                    <a:gd name="connsiteX4" fmla="*/ 2742331 w 4026212"/>
                    <a:gd name="connsiteY4" fmla="*/ 574159 h 1265507"/>
                    <a:gd name="connsiteX5" fmla="*/ 2675877 w 4026212"/>
                    <a:gd name="connsiteY5" fmla="*/ 667193 h 1265507"/>
                    <a:gd name="connsiteX6" fmla="*/ 2580184 w 4026212"/>
                    <a:gd name="connsiteY6" fmla="*/ 831998 h 1265507"/>
                    <a:gd name="connsiteX7" fmla="*/ 2433987 w 4026212"/>
                    <a:gd name="connsiteY7" fmla="*/ 972879 h 1265507"/>
                    <a:gd name="connsiteX8" fmla="*/ 2120326 w 4026212"/>
                    <a:gd name="connsiteY8" fmla="*/ 1148317 h 1265507"/>
                    <a:gd name="connsiteX9" fmla="*/ 1713631 w 4026212"/>
                    <a:gd name="connsiteY9" fmla="*/ 1246668 h 1265507"/>
                    <a:gd name="connsiteX10" fmla="*/ 1182003 w 4026212"/>
                    <a:gd name="connsiteY10" fmla="*/ 1262617 h 1265507"/>
                    <a:gd name="connsiteX11" fmla="*/ 573289 w 4026212"/>
                    <a:gd name="connsiteY11" fmla="*/ 1209454 h 1265507"/>
                    <a:gd name="connsiteX12" fmla="*/ 166594 w 4026212"/>
                    <a:gd name="connsiteY12" fmla="*/ 1116419 h 1265507"/>
                    <a:gd name="connsiteX13" fmla="*/ 100140 w 4026212"/>
                    <a:gd name="connsiteY13" fmla="*/ 1065914 h 1265507"/>
                    <a:gd name="connsiteX14" fmla="*/ 233047 w 4026212"/>
                    <a:gd name="connsiteY14" fmla="*/ 1049965 h 1265507"/>
                    <a:gd name="connsiteX15" fmla="*/ 501519 w 4026212"/>
                    <a:gd name="connsiteY15" fmla="*/ 1081863 h 1265507"/>
                    <a:gd name="connsiteX16" fmla="*/ 849735 w 4026212"/>
                    <a:gd name="connsiteY16" fmla="*/ 1108445 h 1265507"/>
                    <a:gd name="connsiteX17" fmla="*/ 1187319 w 4026212"/>
                    <a:gd name="connsiteY17" fmla="*/ 1119077 h 1265507"/>
                    <a:gd name="connsiteX18" fmla="*/ 1517966 w 4026212"/>
                    <a:gd name="connsiteY18" fmla="*/ 1094893 h 1265507"/>
                    <a:gd name="connsiteX19" fmla="*/ 1756161 w 4026212"/>
                    <a:gd name="connsiteY19" fmla="*/ 1071231 h 1265507"/>
                    <a:gd name="connsiteX20" fmla="*/ 1859828 w 4026212"/>
                    <a:gd name="connsiteY20" fmla="*/ 1036675 h 1265507"/>
                    <a:gd name="connsiteX21" fmla="*/ 1865145 w 4026212"/>
                    <a:gd name="connsiteY21" fmla="*/ 978196 h 1265507"/>
                    <a:gd name="connsiteX22" fmla="*/ 1836226 w 4026212"/>
                    <a:gd name="connsiteY22" fmla="*/ 953856 h 1265507"/>
                    <a:gd name="connsiteX23" fmla="*/ 1754087 w 4026212"/>
                    <a:gd name="connsiteY23" fmla="*/ 962091 h 1265507"/>
                    <a:gd name="connsiteX24" fmla="*/ 1583966 w 4026212"/>
                    <a:gd name="connsiteY24" fmla="*/ 981896 h 1265507"/>
                    <a:gd name="connsiteX25" fmla="*/ 1238861 w 4026212"/>
                    <a:gd name="connsiteY25" fmla="*/ 989872 h 1265507"/>
                    <a:gd name="connsiteX26" fmla="*/ 785940 w 4026212"/>
                    <a:gd name="connsiteY26" fmla="*/ 970742 h 1265507"/>
                    <a:gd name="connsiteX27" fmla="*/ 440382 w 4026212"/>
                    <a:gd name="connsiteY27" fmla="*/ 944161 h 1265507"/>
                    <a:gd name="connsiteX28" fmla="*/ 158619 w 4026212"/>
                    <a:gd name="connsiteY28" fmla="*/ 900770 h 1265507"/>
                    <a:gd name="connsiteX29" fmla="*/ 33687 w 4026212"/>
                    <a:gd name="connsiteY29" fmla="*/ 855921 h 1265507"/>
                    <a:gd name="connsiteX30" fmla="*/ 7105 w 4026212"/>
                    <a:gd name="connsiteY30" fmla="*/ 818707 h 1265507"/>
                    <a:gd name="connsiteX31" fmla="*/ 142670 w 4026212"/>
                    <a:gd name="connsiteY31" fmla="*/ 800100 h 1265507"/>
                    <a:gd name="connsiteX32" fmla="*/ 520126 w 4026212"/>
                    <a:gd name="connsiteY32" fmla="*/ 805417 h 1265507"/>
                    <a:gd name="connsiteX33" fmla="*/ 863026 w 4026212"/>
                    <a:gd name="connsiteY33" fmla="*/ 813391 h 1265507"/>
                    <a:gd name="connsiteX34" fmla="*/ 1203268 w 4026212"/>
                    <a:gd name="connsiteY34" fmla="*/ 816049 h 1265507"/>
                    <a:gd name="connsiteX35" fmla="*/ 1527561 w 4026212"/>
                    <a:gd name="connsiteY35" fmla="*/ 800100 h 1265507"/>
                    <a:gd name="connsiteX36" fmla="*/ 1718947 w 4026212"/>
                    <a:gd name="connsiteY36" fmla="*/ 778835 h 1265507"/>
                    <a:gd name="connsiteX37" fmla="*/ 1793375 w 4026212"/>
                    <a:gd name="connsiteY37" fmla="*/ 752254 h 1265507"/>
                    <a:gd name="connsiteX38" fmla="*/ 1801802 w 4026212"/>
                    <a:gd name="connsiteY38" fmla="*/ 711783 h 1265507"/>
                    <a:gd name="connsiteX39" fmla="*/ 1792790 w 4026212"/>
                    <a:gd name="connsiteY39" fmla="*/ 677486 h 1265507"/>
                    <a:gd name="connsiteX0" fmla="*/ 4026212 w 4026212"/>
                    <a:gd name="connsiteY0" fmla="*/ 0 h 1265507"/>
                    <a:gd name="connsiteX1" fmla="*/ 3558380 w 4026212"/>
                    <a:gd name="connsiteY1" fmla="*/ 119617 h 1265507"/>
                    <a:gd name="connsiteX2" fmla="*/ 3159659 w 4026212"/>
                    <a:gd name="connsiteY2" fmla="*/ 257840 h 1265507"/>
                    <a:gd name="connsiteX3" fmla="*/ 2885870 w 4026212"/>
                    <a:gd name="connsiteY3" fmla="*/ 430619 h 1265507"/>
                    <a:gd name="connsiteX4" fmla="*/ 2742331 w 4026212"/>
                    <a:gd name="connsiteY4" fmla="*/ 574159 h 1265507"/>
                    <a:gd name="connsiteX5" fmla="*/ 2675877 w 4026212"/>
                    <a:gd name="connsiteY5" fmla="*/ 667193 h 1265507"/>
                    <a:gd name="connsiteX6" fmla="*/ 2580184 w 4026212"/>
                    <a:gd name="connsiteY6" fmla="*/ 831998 h 1265507"/>
                    <a:gd name="connsiteX7" fmla="*/ 2433987 w 4026212"/>
                    <a:gd name="connsiteY7" fmla="*/ 972879 h 1265507"/>
                    <a:gd name="connsiteX8" fmla="*/ 2120326 w 4026212"/>
                    <a:gd name="connsiteY8" fmla="*/ 1148317 h 1265507"/>
                    <a:gd name="connsiteX9" fmla="*/ 1713631 w 4026212"/>
                    <a:gd name="connsiteY9" fmla="*/ 1246668 h 1265507"/>
                    <a:gd name="connsiteX10" fmla="*/ 1182003 w 4026212"/>
                    <a:gd name="connsiteY10" fmla="*/ 1262617 h 1265507"/>
                    <a:gd name="connsiteX11" fmla="*/ 573289 w 4026212"/>
                    <a:gd name="connsiteY11" fmla="*/ 1209454 h 1265507"/>
                    <a:gd name="connsiteX12" fmla="*/ 166594 w 4026212"/>
                    <a:gd name="connsiteY12" fmla="*/ 1116419 h 1265507"/>
                    <a:gd name="connsiteX13" fmla="*/ 100140 w 4026212"/>
                    <a:gd name="connsiteY13" fmla="*/ 1065914 h 1265507"/>
                    <a:gd name="connsiteX14" fmla="*/ 233047 w 4026212"/>
                    <a:gd name="connsiteY14" fmla="*/ 1049965 h 1265507"/>
                    <a:gd name="connsiteX15" fmla="*/ 501519 w 4026212"/>
                    <a:gd name="connsiteY15" fmla="*/ 1081863 h 1265507"/>
                    <a:gd name="connsiteX16" fmla="*/ 849735 w 4026212"/>
                    <a:gd name="connsiteY16" fmla="*/ 1108445 h 1265507"/>
                    <a:gd name="connsiteX17" fmla="*/ 1188941 w 4026212"/>
                    <a:gd name="connsiteY17" fmla="*/ 1108784 h 1265507"/>
                    <a:gd name="connsiteX18" fmla="*/ 1517966 w 4026212"/>
                    <a:gd name="connsiteY18" fmla="*/ 1094893 h 1265507"/>
                    <a:gd name="connsiteX19" fmla="*/ 1756161 w 4026212"/>
                    <a:gd name="connsiteY19" fmla="*/ 1071231 h 1265507"/>
                    <a:gd name="connsiteX20" fmla="*/ 1859828 w 4026212"/>
                    <a:gd name="connsiteY20" fmla="*/ 1036675 h 1265507"/>
                    <a:gd name="connsiteX21" fmla="*/ 1865145 w 4026212"/>
                    <a:gd name="connsiteY21" fmla="*/ 978196 h 1265507"/>
                    <a:gd name="connsiteX22" fmla="*/ 1836226 w 4026212"/>
                    <a:gd name="connsiteY22" fmla="*/ 953856 h 1265507"/>
                    <a:gd name="connsiteX23" fmla="*/ 1754087 w 4026212"/>
                    <a:gd name="connsiteY23" fmla="*/ 962091 h 1265507"/>
                    <a:gd name="connsiteX24" fmla="*/ 1583966 w 4026212"/>
                    <a:gd name="connsiteY24" fmla="*/ 981896 h 1265507"/>
                    <a:gd name="connsiteX25" fmla="*/ 1238861 w 4026212"/>
                    <a:gd name="connsiteY25" fmla="*/ 989872 h 1265507"/>
                    <a:gd name="connsiteX26" fmla="*/ 785940 w 4026212"/>
                    <a:gd name="connsiteY26" fmla="*/ 970742 h 1265507"/>
                    <a:gd name="connsiteX27" fmla="*/ 440382 w 4026212"/>
                    <a:gd name="connsiteY27" fmla="*/ 944161 h 1265507"/>
                    <a:gd name="connsiteX28" fmla="*/ 158619 w 4026212"/>
                    <a:gd name="connsiteY28" fmla="*/ 900770 h 1265507"/>
                    <a:gd name="connsiteX29" fmla="*/ 33687 w 4026212"/>
                    <a:gd name="connsiteY29" fmla="*/ 855921 h 1265507"/>
                    <a:gd name="connsiteX30" fmla="*/ 7105 w 4026212"/>
                    <a:gd name="connsiteY30" fmla="*/ 818707 h 1265507"/>
                    <a:gd name="connsiteX31" fmla="*/ 142670 w 4026212"/>
                    <a:gd name="connsiteY31" fmla="*/ 800100 h 1265507"/>
                    <a:gd name="connsiteX32" fmla="*/ 520126 w 4026212"/>
                    <a:gd name="connsiteY32" fmla="*/ 805417 h 1265507"/>
                    <a:gd name="connsiteX33" fmla="*/ 863026 w 4026212"/>
                    <a:gd name="connsiteY33" fmla="*/ 813391 h 1265507"/>
                    <a:gd name="connsiteX34" fmla="*/ 1203268 w 4026212"/>
                    <a:gd name="connsiteY34" fmla="*/ 816049 h 1265507"/>
                    <a:gd name="connsiteX35" fmla="*/ 1527561 w 4026212"/>
                    <a:gd name="connsiteY35" fmla="*/ 800100 h 1265507"/>
                    <a:gd name="connsiteX36" fmla="*/ 1718947 w 4026212"/>
                    <a:gd name="connsiteY36" fmla="*/ 778835 h 1265507"/>
                    <a:gd name="connsiteX37" fmla="*/ 1793375 w 4026212"/>
                    <a:gd name="connsiteY37" fmla="*/ 752254 h 1265507"/>
                    <a:gd name="connsiteX38" fmla="*/ 1801802 w 4026212"/>
                    <a:gd name="connsiteY38" fmla="*/ 711783 h 1265507"/>
                    <a:gd name="connsiteX39" fmla="*/ 1792790 w 4026212"/>
                    <a:gd name="connsiteY39" fmla="*/ 677486 h 1265507"/>
                    <a:gd name="connsiteX0" fmla="*/ 4026212 w 4026212"/>
                    <a:gd name="connsiteY0" fmla="*/ 0 h 1265507"/>
                    <a:gd name="connsiteX1" fmla="*/ 3558380 w 4026212"/>
                    <a:gd name="connsiteY1" fmla="*/ 119617 h 1265507"/>
                    <a:gd name="connsiteX2" fmla="*/ 3159659 w 4026212"/>
                    <a:gd name="connsiteY2" fmla="*/ 257840 h 1265507"/>
                    <a:gd name="connsiteX3" fmla="*/ 2885870 w 4026212"/>
                    <a:gd name="connsiteY3" fmla="*/ 430619 h 1265507"/>
                    <a:gd name="connsiteX4" fmla="*/ 2742331 w 4026212"/>
                    <a:gd name="connsiteY4" fmla="*/ 574159 h 1265507"/>
                    <a:gd name="connsiteX5" fmla="*/ 2675877 w 4026212"/>
                    <a:gd name="connsiteY5" fmla="*/ 667193 h 1265507"/>
                    <a:gd name="connsiteX6" fmla="*/ 2580184 w 4026212"/>
                    <a:gd name="connsiteY6" fmla="*/ 831998 h 1265507"/>
                    <a:gd name="connsiteX7" fmla="*/ 2433987 w 4026212"/>
                    <a:gd name="connsiteY7" fmla="*/ 972879 h 1265507"/>
                    <a:gd name="connsiteX8" fmla="*/ 2120326 w 4026212"/>
                    <a:gd name="connsiteY8" fmla="*/ 1148317 h 1265507"/>
                    <a:gd name="connsiteX9" fmla="*/ 1713631 w 4026212"/>
                    <a:gd name="connsiteY9" fmla="*/ 1246668 h 1265507"/>
                    <a:gd name="connsiteX10" fmla="*/ 1182003 w 4026212"/>
                    <a:gd name="connsiteY10" fmla="*/ 1262617 h 1265507"/>
                    <a:gd name="connsiteX11" fmla="*/ 573289 w 4026212"/>
                    <a:gd name="connsiteY11" fmla="*/ 1209454 h 1265507"/>
                    <a:gd name="connsiteX12" fmla="*/ 166594 w 4026212"/>
                    <a:gd name="connsiteY12" fmla="*/ 1116419 h 1265507"/>
                    <a:gd name="connsiteX13" fmla="*/ 100140 w 4026212"/>
                    <a:gd name="connsiteY13" fmla="*/ 1065914 h 1265507"/>
                    <a:gd name="connsiteX14" fmla="*/ 233047 w 4026212"/>
                    <a:gd name="connsiteY14" fmla="*/ 1049965 h 1265507"/>
                    <a:gd name="connsiteX15" fmla="*/ 501519 w 4026212"/>
                    <a:gd name="connsiteY15" fmla="*/ 1081863 h 1265507"/>
                    <a:gd name="connsiteX16" fmla="*/ 849735 w 4026212"/>
                    <a:gd name="connsiteY16" fmla="*/ 1094033 h 1265507"/>
                    <a:gd name="connsiteX17" fmla="*/ 1188941 w 4026212"/>
                    <a:gd name="connsiteY17" fmla="*/ 1108784 h 1265507"/>
                    <a:gd name="connsiteX18" fmla="*/ 1517966 w 4026212"/>
                    <a:gd name="connsiteY18" fmla="*/ 1094893 h 1265507"/>
                    <a:gd name="connsiteX19" fmla="*/ 1756161 w 4026212"/>
                    <a:gd name="connsiteY19" fmla="*/ 1071231 h 1265507"/>
                    <a:gd name="connsiteX20" fmla="*/ 1859828 w 4026212"/>
                    <a:gd name="connsiteY20" fmla="*/ 1036675 h 1265507"/>
                    <a:gd name="connsiteX21" fmla="*/ 1865145 w 4026212"/>
                    <a:gd name="connsiteY21" fmla="*/ 978196 h 1265507"/>
                    <a:gd name="connsiteX22" fmla="*/ 1836226 w 4026212"/>
                    <a:gd name="connsiteY22" fmla="*/ 953856 h 1265507"/>
                    <a:gd name="connsiteX23" fmla="*/ 1754087 w 4026212"/>
                    <a:gd name="connsiteY23" fmla="*/ 962091 h 1265507"/>
                    <a:gd name="connsiteX24" fmla="*/ 1583966 w 4026212"/>
                    <a:gd name="connsiteY24" fmla="*/ 981896 h 1265507"/>
                    <a:gd name="connsiteX25" fmla="*/ 1238861 w 4026212"/>
                    <a:gd name="connsiteY25" fmla="*/ 989872 h 1265507"/>
                    <a:gd name="connsiteX26" fmla="*/ 785940 w 4026212"/>
                    <a:gd name="connsiteY26" fmla="*/ 970742 h 1265507"/>
                    <a:gd name="connsiteX27" fmla="*/ 440382 w 4026212"/>
                    <a:gd name="connsiteY27" fmla="*/ 944161 h 1265507"/>
                    <a:gd name="connsiteX28" fmla="*/ 158619 w 4026212"/>
                    <a:gd name="connsiteY28" fmla="*/ 900770 h 1265507"/>
                    <a:gd name="connsiteX29" fmla="*/ 33687 w 4026212"/>
                    <a:gd name="connsiteY29" fmla="*/ 855921 h 1265507"/>
                    <a:gd name="connsiteX30" fmla="*/ 7105 w 4026212"/>
                    <a:gd name="connsiteY30" fmla="*/ 818707 h 1265507"/>
                    <a:gd name="connsiteX31" fmla="*/ 142670 w 4026212"/>
                    <a:gd name="connsiteY31" fmla="*/ 800100 h 1265507"/>
                    <a:gd name="connsiteX32" fmla="*/ 520126 w 4026212"/>
                    <a:gd name="connsiteY32" fmla="*/ 805417 h 1265507"/>
                    <a:gd name="connsiteX33" fmla="*/ 863026 w 4026212"/>
                    <a:gd name="connsiteY33" fmla="*/ 813391 h 1265507"/>
                    <a:gd name="connsiteX34" fmla="*/ 1203268 w 4026212"/>
                    <a:gd name="connsiteY34" fmla="*/ 816049 h 1265507"/>
                    <a:gd name="connsiteX35" fmla="*/ 1527561 w 4026212"/>
                    <a:gd name="connsiteY35" fmla="*/ 800100 h 1265507"/>
                    <a:gd name="connsiteX36" fmla="*/ 1718947 w 4026212"/>
                    <a:gd name="connsiteY36" fmla="*/ 778835 h 1265507"/>
                    <a:gd name="connsiteX37" fmla="*/ 1793375 w 4026212"/>
                    <a:gd name="connsiteY37" fmla="*/ 752254 h 1265507"/>
                    <a:gd name="connsiteX38" fmla="*/ 1801802 w 4026212"/>
                    <a:gd name="connsiteY38" fmla="*/ 711783 h 1265507"/>
                    <a:gd name="connsiteX39" fmla="*/ 1792790 w 4026212"/>
                    <a:gd name="connsiteY39" fmla="*/ 677486 h 1265507"/>
                    <a:gd name="connsiteX0" fmla="*/ 4026212 w 4026212"/>
                    <a:gd name="connsiteY0" fmla="*/ 0 h 1265507"/>
                    <a:gd name="connsiteX1" fmla="*/ 3558380 w 4026212"/>
                    <a:gd name="connsiteY1" fmla="*/ 119617 h 1265507"/>
                    <a:gd name="connsiteX2" fmla="*/ 3159659 w 4026212"/>
                    <a:gd name="connsiteY2" fmla="*/ 257840 h 1265507"/>
                    <a:gd name="connsiteX3" fmla="*/ 2885870 w 4026212"/>
                    <a:gd name="connsiteY3" fmla="*/ 430619 h 1265507"/>
                    <a:gd name="connsiteX4" fmla="*/ 2742331 w 4026212"/>
                    <a:gd name="connsiteY4" fmla="*/ 574159 h 1265507"/>
                    <a:gd name="connsiteX5" fmla="*/ 2675877 w 4026212"/>
                    <a:gd name="connsiteY5" fmla="*/ 667193 h 1265507"/>
                    <a:gd name="connsiteX6" fmla="*/ 2580184 w 4026212"/>
                    <a:gd name="connsiteY6" fmla="*/ 831998 h 1265507"/>
                    <a:gd name="connsiteX7" fmla="*/ 2433987 w 4026212"/>
                    <a:gd name="connsiteY7" fmla="*/ 972879 h 1265507"/>
                    <a:gd name="connsiteX8" fmla="*/ 2120326 w 4026212"/>
                    <a:gd name="connsiteY8" fmla="*/ 1148317 h 1265507"/>
                    <a:gd name="connsiteX9" fmla="*/ 1713631 w 4026212"/>
                    <a:gd name="connsiteY9" fmla="*/ 1246668 h 1265507"/>
                    <a:gd name="connsiteX10" fmla="*/ 1182003 w 4026212"/>
                    <a:gd name="connsiteY10" fmla="*/ 1262617 h 1265507"/>
                    <a:gd name="connsiteX11" fmla="*/ 573289 w 4026212"/>
                    <a:gd name="connsiteY11" fmla="*/ 1209454 h 1265507"/>
                    <a:gd name="connsiteX12" fmla="*/ 166594 w 4026212"/>
                    <a:gd name="connsiteY12" fmla="*/ 1116419 h 1265507"/>
                    <a:gd name="connsiteX13" fmla="*/ 100140 w 4026212"/>
                    <a:gd name="connsiteY13" fmla="*/ 1065914 h 1265507"/>
                    <a:gd name="connsiteX14" fmla="*/ 233047 w 4026212"/>
                    <a:gd name="connsiteY14" fmla="*/ 1049965 h 1265507"/>
                    <a:gd name="connsiteX15" fmla="*/ 501519 w 4026212"/>
                    <a:gd name="connsiteY15" fmla="*/ 1071570 h 1265507"/>
                    <a:gd name="connsiteX16" fmla="*/ 849735 w 4026212"/>
                    <a:gd name="connsiteY16" fmla="*/ 1094033 h 1265507"/>
                    <a:gd name="connsiteX17" fmla="*/ 1188941 w 4026212"/>
                    <a:gd name="connsiteY17" fmla="*/ 1108784 h 1265507"/>
                    <a:gd name="connsiteX18" fmla="*/ 1517966 w 4026212"/>
                    <a:gd name="connsiteY18" fmla="*/ 1094893 h 1265507"/>
                    <a:gd name="connsiteX19" fmla="*/ 1756161 w 4026212"/>
                    <a:gd name="connsiteY19" fmla="*/ 1071231 h 1265507"/>
                    <a:gd name="connsiteX20" fmla="*/ 1859828 w 4026212"/>
                    <a:gd name="connsiteY20" fmla="*/ 1036675 h 1265507"/>
                    <a:gd name="connsiteX21" fmla="*/ 1865145 w 4026212"/>
                    <a:gd name="connsiteY21" fmla="*/ 978196 h 1265507"/>
                    <a:gd name="connsiteX22" fmla="*/ 1836226 w 4026212"/>
                    <a:gd name="connsiteY22" fmla="*/ 953856 h 1265507"/>
                    <a:gd name="connsiteX23" fmla="*/ 1754087 w 4026212"/>
                    <a:gd name="connsiteY23" fmla="*/ 962091 h 1265507"/>
                    <a:gd name="connsiteX24" fmla="*/ 1583966 w 4026212"/>
                    <a:gd name="connsiteY24" fmla="*/ 981896 h 1265507"/>
                    <a:gd name="connsiteX25" fmla="*/ 1238861 w 4026212"/>
                    <a:gd name="connsiteY25" fmla="*/ 989872 h 1265507"/>
                    <a:gd name="connsiteX26" fmla="*/ 785940 w 4026212"/>
                    <a:gd name="connsiteY26" fmla="*/ 970742 h 1265507"/>
                    <a:gd name="connsiteX27" fmla="*/ 440382 w 4026212"/>
                    <a:gd name="connsiteY27" fmla="*/ 944161 h 1265507"/>
                    <a:gd name="connsiteX28" fmla="*/ 158619 w 4026212"/>
                    <a:gd name="connsiteY28" fmla="*/ 900770 h 1265507"/>
                    <a:gd name="connsiteX29" fmla="*/ 33687 w 4026212"/>
                    <a:gd name="connsiteY29" fmla="*/ 855921 h 1265507"/>
                    <a:gd name="connsiteX30" fmla="*/ 7105 w 4026212"/>
                    <a:gd name="connsiteY30" fmla="*/ 818707 h 1265507"/>
                    <a:gd name="connsiteX31" fmla="*/ 142670 w 4026212"/>
                    <a:gd name="connsiteY31" fmla="*/ 800100 h 1265507"/>
                    <a:gd name="connsiteX32" fmla="*/ 520126 w 4026212"/>
                    <a:gd name="connsiteY32" fmla="*/ 805417 h 1265507"/>
                    <a:gd name="connsiteX33" fmla="*/ 863026 w 4026212"/>
                    <a:gd name="connsiteY33" fmla="*/ 813391 h 1265507"/>
                    <a:gd name="connsiteX34" fmla="*/ 1203268 w 4026212"/>
                    <a:gd name="connsiteY34" fmla="*/ 816049 h 1265507"/>
                    <a:gd name="connsiteX35" fmla="*/ 1527561 w 4026212"/>
                    <a:gd name="connsiteY35" fmla="*/ 800100 h 1265507"/>
                    <a:gd name="connsiteX36" fmla="*/ 1718947 w 4026212"/>
                    <a:gd name="connsiteY36" fmla="*/ 778835 h 1265507"/>
                    <a:gd name="connsiteX37" fmla="*/ 1793375 w 4026212"/>
                    <a:gd name="connsiteY37" fmla="*/ 752254 h 1265507"/>
                    <a:gd name="connsiteX38" fmla="*/ 1801802 w 4026212"/>
                    <a:gd name="connsiteY38" fmla="*/ 711783 h 1265507"/>
                    <a:gd name="connsiteX39" fmla="*/ 1792790 w 4026212"/>
                    <a:gd name="connsiteY39" fmla="*/ 677486 h 1265507"/>
                    <a:gd name="connsiteX0" fmla="*/ 4026212 w 4026212"/>
                    <a:gd name="connsiteY0" fmla="*/ 0 h 1265507"/>
                    <a:gd name="connsiteX1" fmla="*/ 3558380 w 4026212"/>
                    <a:gd name="connsiteY1" fmla="*/ 119617 h 1265507"/>
                    <a:gd name="connsiteX2" fmla="*/ 3159659 w 4026212"/>
                    <a:gd name="connsiteY2" fmla="*/ 257840 h 1265507"/>
                    <a:gd name="connsiteX3" fmla="*/ 2885870 w 4026212"/>
                    <a:gd name="connsiteY3" fmla="*/ 430619 h 1265507"/>
                    <a:gd name="connsiteX4" fmla="*/ 2742331 w 4026212"/>
                    <a:gd name="connsiteY4" fmla="*/ 574159 h 1265507"/>
                    <a:gd name="connsiteX5" fmla="*/ 2675877 w 4026212"/>
                    <a:gd name="connsiteY5" fmla="*/ 667193 h 1265507"/>
                    <a:gd name="connsiteX6" fmla="*/ 2580184 w 4026212"/>
                    <a:gd name="connsiteY6" fmla="*/ 831998 h 1265507"/>
                    <a:gd name="connsiteX7" fmla="*/ 2433987 w 4026212"/>
                    <a:gd name="connsiteY7" fmla="*/ 972879 h 1265507"/>
                    <a:gd name="connsiteX8" fmla="*/ 2120326 w 4026212"/>
                    <a:gd name="connsiteY8" fmla="*/ 1148317 h 1265507"/>
                    <a:gd name="connsiteX9" fmla="*/ 1713631 w 4026212"/>
                    <a:gd name="connsiteY9" fmla="*/ 1246668 h 1265507"/>
                    <a:gd name="connsiteX10" fmla="*/ 1182003 w 4026212"/>
                    <a:gd name="connsiteY10" fmla="*/ 1262617 h 1265507"/>
                    <a:gd name="connsiteX11" fmla="*/ 573289 w 4026212"/>
                    <a:gd name="connsiteY11" fmla="*/ 1209454 h 1265507"/>
                    <a:gd name="connsiteX12" fmla="*/ 166594 w 4026212"/>
                    <a:gd name="connsiteY12" fmla="*/ 1116419 h 1265507"/>
                    <a:gd name="connsiteX13" fmla="*/ 100140 w 4026212"/>
                    <a:gd name="connsiteY13" fmla="*/ 1065914 h 1265507"/>
                    <a:gd name="connsiteX14" fmla="*/ 233047 w 4026212"/>
                    <a:gd name="connsiteY14" fmla="*/ 1049965 h 1265507"/>
                    <a:gd name="connsiteX15" fmla="*/ 501519 w 4026212"/>
                    <a:gd name="connsiteY15" fmla="*/ 1071570 h 1265507"/>
                    <a:gd name="connsiteX16" fmla="*/ 849735 w 4026212"/>
                    <a:gd name="connsiteY16" fmla="*/ 1083739 h 1265507"/>
                    <a:gd name="connsiteX17" fmla="*/ 1188941 w 4026212"/>
                    <a:gd name="connsiteY17" fmla="*/ 1108784 h 1265507"/>
                    <a:gd name="connsiteX18" fmla="*/ 1517966 w 4026212"/>
                    <a:gd name="connsiteY18" fmla="*/ 1094893 h 1265507"/>
                    <a:gd name="connsiteX19" fmla="*/ 1756161 w 4026212"/>
                    <a:gd name="connsiteY19" fmla="*/ 1071231 h 1265507"/>
                    <a:gd name="connsiteX20" fmla="*/ 1859828 w 4026212"/>
                    <a:gd name="connsiteY20" fmla="*/ 1036675 h 1265507"/>
                    <a:gd name="connsiteX21" fmla="*/ 1865145 w 4026212"/>
                    <a:gd name="connsiteY21" fmla="*/ 978196 h 1265507"/>
                    <a:gd name="connsiteX22" fmla="*/ 1836226 w 4026212"/>
                    <a:gd name="connsiteY22" fmla="*/ 953856 h 1265507"/>
                    <a:gd name="connsiteX23" fmla="*/ 1754087 w 4026212"/>
                    <a:gd name="connsiteY23" fmla="*/ 962091 h 1265507"/>
                    <a:gd name="connsiteX24" fmla="*/ 1583966 w 4026212"/>
                    <a:gd name="connsiteY24" fmla="*/ 981896 h 1265507"/>
                    <a:gd name="connsiteX25" fmla="*/ 1238861 w 4026212"/>
                    <a:gd name="connsiteY25" fmla="*/ 989872 h 1265507"/>
                    <a:gd name="connsiteX26" fmla="*/ 785940 w 4026212"/>
                    <a:gd name="connsiteY26" fmla="*/ 970742 h 1265507"/>
                    <a:gd name="connsiteX27" fmla="*/ 440382 w 4026212"/>
                    <a:gd name="connsiteY27" fmla="*/ 944161 h 1265507"/>
                    <a:gd name="connsiteX28" fmla="*/ 158619 w 4026212"/>
                    <a:gd name="connsiteY28" fmla="*/ 900770 h 1265507"/>
                    <a:gd name="connsiteX29" fmla="*/ 33687 w 4026212"/>
                    <a:gd name="connsiteY29" fmla="*/ 855921 h 1265507"/>
                    <a:gd name="connsiteX30" fmla="*/ 7105 w 4026212"/>
                    <a:gd name="connsiteY30" fmla="*/ 818707 h 1265507"/>
                    <a:gd name="connsiteX31" fmla="*/ 142670 w 4026212"/>
                    <a:gd name="connsiteY31" fmla="*/ 800100 h 1265507"/>
                    <a:gd name="connsiteX32" fmla="*/ 520126 w 4026212"/>
                    <a:gd name="connsiteY32" fmla="*/ 805417 h 1265507"/>
                    <a:gd name="connsiteX33" fmla="*/ 863026 w 4026212"/>
                    <a:gd name="connsiteY33" fmla="*/ 813391 h 1265507"/>
                    <a:gd name="connsiteX34" fmla="*/ 1203268 w 4026212"/>
                    <a:gd name="connsiteY34" fmla="*/ 816049 h 1265507"/>
                    <a:gd name="connsiteX35" fmla="*/ 1527561 w 4026212"/>
                    <a:gd name="connsiteY35" fmla="*/ 800100 h 1265507"/>
                    <a:gd name="connsiteX36" fmla="*/ 1718947 w 4026212"/>
                    <a:gd name="connsiteY36" fmla="*/ 778835 h 1265507"/>
                    <a:gd name="connsiteX37" fmla="*/ 1793375 w 4026212"/>
                    <a:gd name="connsiteY37" fmla="*/ 752254 h 1265507"/>
                    <a:gd name="connsiteX38" fmla="*/ 1801802 w 4026212"/>
                    <a:gd name="connsiteY38" fmla="*/ 711783 h 1265507"/>
                    <a:gd name="connsiteX39" fmla="*/ 1792790 w 4026212"/>
                    <a:gd name="connsiteY39" fmla="*/ 677486 h 1265507"/>
                    <a:gd name="connsiteX0" fmla="*/ 4026212 w 4026212"/>
                    <a:gd name="connsiteY0" fmla="*/ 0 h 1265507"/>
                    <a:gd name="connsiteX1" fmla="*/ 3558380 w 4026212"/>
                    <a:gd name="connsiteY1" fmla="*/ 119617 h 1265507"/>
                    <a:gd name="connsiteX2" fmla="*/ 3159659 w 4026212"/>
                    <a:gd name="connsiteY2" fmla="*/ 257840 h 1265507"/>
                    <a:gd name="connsiteX3" fmla="*/ 2885870 w 4026212"/>
                    <a:gd name="connsiteY3" fmla="*/ 430619 h 1265507"/>
                    <a:gd name="connsiteX4" fmla="*/ 2742331 w 4026212"/>
                    <a:gd name="connsiteY4" fmla="*/ 574159 h 1265507"/>
                    <a:gd name="connsiteX5" fmla="*/ 2675877 w 4026212"/>
                    <a:gd name="connsiteY5" fmla="*/ 667193 h 1265507"/>
                    <a:gd name="connsiteX6" fmla="*/ 2580184 w 4026212"/>
                    <a:gd name="connsiteY6" fmla="*/ 831998 h 1265507"/>
                    <a:gd name="connsiteX7" fmla="*/ 2433987 w 4026212"/>
                    <a:gd name="connsiteY7" fmla="*/ 972879 h 1265507"/>
                    <a:gd name="connsiteX8" fmla="*/ 2120326 w 4026212"/>
                    <a:gd name="connsiteY8" fmla="*/ 1148317 h 1265507"/>
                    <a:gd name="connsiteX9" fmla="*/ 1713631 w 4026212"/>
                    <a:gd name="connsiteY9" fmla="*/ 1246668 h 1265507"/>
                    <a:gd name="connsiteX10" fmla="*/ 1182003 w 4026212"/>
                    <a:gd name="connsiteY10" fmla="*/ 1262617 h 1265507"/>
                    <a:gd name="connsiteX11" fmla="*/ 573289 w 4026212"/>
                    <a:gd name="connsiteY11" fmla="*/ 1209454 h 1265507"/>
                    <a:gd name="connsiteX12" fmla="*/ 166594 w 4026212"/>
                    <a:gd name="connsiteY12" fmla="*/ 1116419 h 1265507"/>
                    <a:gd name="connsiteX13" fmla="*/ 100140 w 4026212"/>
                    <a:gd name="connsiteY13" fmla="*/ 1065914 h 1265507"/>
                    <a:gd name="connsiteX14" fmla="*/ 233047 w 4026212"/>
                    <a:gd name="connsiteY14" fmla="*/ 1049965 h 1265507"/>
                    <a:gd name="connsiteX15" fmla="*/ 501519 w 4026212"/>
                    <a:gd name="connsiteY15" fmla="*/ 1071570 h 1265507"/>
                    <a:gd name="connsiteX16" fmla="*/ 849735 w 4026212"/>
                    <a:gd name="connsiteY16" fmla="*/ 1083739 h 1265507"/>
                    <a:gd name="connsiteX17" fmla="*/ 1188941 w 4026212"/>
                    <a:gd name="connsiteY17" fmla="*/ 1102607 h 1265507"/>
                    <a:gd name="connsiteX18" fmla="*/ 1517966 w 4026212"/>
                    <a:gd name="connsiteY18" fmla="*/ 1094893 h 1265507"/>
                    <a:gd name="connsiteX19" fmla="*/ 1756161 w 4026212"/>
                    <a:gd name="connsiteY19" fmla="*/ 1071231 h 1265507"/>
                    <a:gd name="connsiteX20" fmla="*/ 1859828 w 4026212"/>
                    <a:gd name="connsiteY20" fmla="*/ 1036675 h 1265507"/>
                    <a:gd name="connsiteX21" fmla="*/ 1865145 w 4026212"/>
                    <a:gd name="connsiteY21" fmla="*/ 978196 h 1265507"/>
                    <a:gd name="connsiteX22" fmla="*/ 1836226 w 4026212"/>
                    <a:gd name="connsiteY22" fmla="*/ 953856 h 1265507"/>
                    <a:gd name="connsiteX23" fmla="*/ 1754087 w 4026212"/>
                    <a:gd name="connsiteY23" fmla="*/ 962091 h 1265507"/>
                    <a:gd name="connsiteX24" fmla="*/ 1583966 w 4026212"/>
                    <a:gd name="connsiteY24" fmla="*/ 981896 h 1265507"/>
                    <a:gd name="connsiteX25" fmla="*/ 1238861 w 4026212"/>
                    <a:gd name="connsiteY25" fmla="*/ 989872 h 1265507"/>
                    <a:gd name="connsiteX26" fmla="*/ 785940 w 4026212"/>
                    <a:gd name="connsiteY26" fmla="*/ 970742 h 1265507"/>
                    <a:gd name="connsiteX27" fmla="*/ 440382 w 4026212"/>
                    <a:gd name="connsiteY27" fmla="*/ 944161 h 1265507"/>
                    <a:gd name="connsiteX28" fmla="*/ 158619 w 4026212"/>
                    <a:gd name="connsiteY28" fmla="*/ 900770 h 1265507"/>
                    <a:gd name="connsiteX29" fmla="*/ 33687 w 4026212"/>
                    <a:gd name="connsiteY29" fmla="*/ 855921 h 1265507"/>
                    <a:gd name="connsiteX30" fmla="*/ 7105 w 4026212"/>
                    <a:gd name="connsiteY30" fmla="*/ 818707 h 1265507"/>
                    <a:gd name="connsiteX31" fmla="*/ 142670 w 4026212"/>
                    <a:gd name="connsiteY31" fmla="*/ 800100 h 1265507"/>
                    <a:gd name="connsiteX32" fmla="*/ 520126 w 4026212"/>
                    <a:gd name="connsiteY32" fmla="*/ 805417 h 1265507"/>
                    <a:gd name="connsiteX33" fmla="*/ 863026 w 4026212"/>
                    <a:gd name="connsiteY33" fmla="*/ 813391 h 1265507"/>
                    <a:gd name="connsiteX34" fmla="*/ 1203268 w 4026212"/>
                    <a:gd name="connsiteY34" fmla="*/ 816049 h 1265507"/>
                    <a:gd name="connsiteX35" fmla="*/ 1527561 w 4026212"/>
                    <a:gd name="connsiteY35" fmla="*/ 800100 h 1265507"/>
                    <a:gd name="connsiteX36" fmla="*/ 1718947 w 4026212"/>
                    <a:gd name="connsiteY36" fmla="*/ 778835 h 1265507"/>
                    <a:gd name="connsiteX37" fmla="*/ 1793375 w 4026212"/>
                    <a:gd name="connsiteY37" fmla="*/ 752254 h 1265507"/>
                    <a:gd name="connsiteX38" fmla="*/ 1801802 w 4026212"/>
                    <a:gd name="connsiteY38" fmla="*/ 711783 h 1265507"/>
                    <a:gd name="connsiteX39" fmla="*/ 1792790 w 4026212"/>
                    <a:gd name="connsiteY39" fmla="*/ 677486 h 1265507"/>
                    <a:gd name="connsiteX0" fmla="*/ 4026212 w 4026212"/>
                    <a:gd name="connsiteY0" fmla="*/ 0 h 1265507"/>
                    <a:gd name="connsiteX1" fmla="*/ 3558380 w 4026212"/>
                    <a:gd name="connsiteY1" fmla="*/ 119617 h 1265507"/>
                    <a:gd name="connsiteX2" fmla="*/ 3159659 w 4026212"/>
                    <a:gd name="connsiteY2" fmla="*/ 257840 h 1265507"/>
                    <a:gd name="connsiteX3" fmla="*/ 2885870 w 4026212"/>
                    <a:gd name="connsiteY3" fmla="*/ 430619 h 1265507"/>
                    <a:gd name="connsiteX4" fmla="*/ 2742331 w 4026212"/>
                    <a:gd name="connsiteY4" fmla="*/ 574159 h 1265507"/>
                    <a:gd name="connsiteX5" fmla="*/ 2675877 w 4026212"/>
                    <a:gd name="connsiteY5" fmla="*/ 667193 h 1265507"/>
                    <a:gd name="connsiteX6" fmla="*/ 2580184 w 4026212"/>
                    <a:gd name="connsiteY6" fmla="*/ 831998 h 1265507"/>
                    <a:gd name="connsiteX7" fmla="*/ 2433987 w 4026212"/>
                    <a:gd name="connsiteY7" fmla="*/ 972879 h 1265507"/>
                    <a:gd name="connsiteX8" fmla="*/ 2120326 w 4026212"/>
                    <a:gd name="connsiteY8" fmla="*/ 1148317 h 1265507"/>
                    <a:gd name="connsiteX9" fmla="*/ 1713631 w 4026212"/>
                    <a:gd name="connsiteY9" fmla="*/ 1246668 h 1265507"/>
                    <a:gd name="connsiteX10" fmla="*/ 1182003 w 4026212"/>
                    <a:gd name="connsiteY10" fmla="*/ 1262617 h 1265507"/>
                    <a:gd name="connsiteX11" fmla="*/ 573289 w 4026212"/>
                    <a:gd name="connsiteY11" fmla="*/ 1209454 h 1265507"/>
                    <a:gd name="connsiteX12" fmla="*/ 166594 w 4026212"/>
                    <a:gd name="connsiteY12" fmla="*/ 1116419 h 1265507"/>
                    <a:gd name="connsiteX13" fmla="*/ 100140 w 4026212"/>
                    <a:gd name="connsiteY13" fmla="*/ 1065914 h 1265507"/>
                    <a:gd name="connsiteX14" fmla="*/ 233047 w 4026212"/>
                    <a:gd name="connsiteY14" fmla="*/ 1049965 h 1265507"/>
                    <a:gd name="connsiteX15" fmla="*/ 501519 w 4026212"/>
                    <a:gd name="connsiteY15" fmla="*/ 1071570 h 1265507"/>
                    <a:gd name="connsiteX16" fmla="*/ 849735 w 4026212"/>
                    <a:gd name="connsiteY16" fmla="*/ 1091974 h 1265507"/>
                    <a:gd name="connsiteX17" fmla="*/ 1188941 w 4026212"/>
                    <a:gd name="connsiteY17" fmla="*/ 1102607 h 1265507"/>
                    <a:gd name="connsiteX18" fmla="*/ 1517966 w 4026212"/>
                    <a:gd name="connsiteY18" fmla="*/ 1094893 h 1265507"/>
                    <a:gd name="connsiteX19" fmla="*/ 1756161 w 4026212"/>
                    <a:gd name="connsiteY19" fmla="*/ 1071231 h 1265507"/>
                    <a:gd name="connsiteX20" fmla="*/ 1859828 w 4026212"/>
                    <a:gd name="connsiteY20" fmla="*/ 1036675 h 1265507"/>
                    <a:gd name="connsiteX21" fmla="*/ 1865145 w 4026212"/>
                    <a:gd name="connsiteY21" fmla="*/ 978196 h 1265507"/>
                    <a:gd name="connsiteX22" fmla="*/ 1836226 w 4026212"/>
                    <a:gd name="connsiteY22" fmla="*/ 953856 h 1265507"/>
                    <a:gd name="connsiteX23" fmla="*/ 1754087 w 4026212"/>
                    <a:gd name="connsiteY23" fmla="*/ 962091 h 1265507"/>
                    <a:gd name="connsiteX24" fmla="*/ 1583966 w 4026212"/>
                    <a:gd name="connsiteY24" fmla="*/ 981896 h 1265507"/>
                    <a:gd name="connsiteX25" fmla="*/ 1238861 w 4026212"/>
                    <a:gd name="connsiteY25" fmla="*/ 989872 h 1265507"/>
                    <a:gd name="connsiteX26" fmla="*/ 785940 w 4026212"/>
                    <a:gd name="connsiteY26" fmla="*/ 970742 h 1265507"/>
                    <a:gd name="connsiteX27" fmla="*/ 440382 w 4026212"/>
                    <a:gd name="connsiteY27" fmla="*/ 944161 h 1265507"/>
                    <a:gd name="connsiteX28" fmla="*/ 158619 w 4026212"/>
                    <a:gd name="connsiteY28" fmla="*/ 900770 h 1265507"/>
                    <a:gd name="connsiteX29" fmla="*/ 33687 w 4026212"/>
                    <a:gd name="connsiteY29" fmla="*/ 855921 h 1265507"/>
                    <a:gd name="connsiteX30" fmla="*/ 7105 w 4026212"/>
                    <a:gd name="connsiteY30" fmla="*/ 818707 h 1265507"/>
                    <a:gd name="connsiteX31" fmla="*/ 142670 w 4026212"/>
                    <a:gd name="connsiteY31" fmla="*/ 800100 h 1265507"/>
                    <a:gd name="connsiteX32" fmla="*/ 520126 w 4026212"/>
                    <a:gd name="connsiteY32" fmla="*/ 805417 h 1265507"/>
                    <a:gd name="connsiteX33" fmla="*/ 863026 w 4026212"/>
                    <a:gd name="connsiteY33" fmla="*/ 813391 h 1265507"/>
                    <a:gd name="connsiteX34" fmla="*/ 1203268 w 4026212"/>
                    <a:gd name="connsiteY34" fmla="*/ 816049 h 1265507"/>
                    <a:gd name="connsiteX35" fmla="*/ 1527561 w 4026212"/>
                    <a:gd name="connsiteY35" fmla="*/ 800100 h 1265507"/>
                    <a:gd name="connsiteX36" fmla="*/ 1718947 w 4026212"/>
                    <a:gd name="connsiteY36" fmla="*/ 778835 h 1265507"/>
                    <a:gd name="connsiteX37" fmla="*/ 1793375 w 4026212"/>
                    <a:gd name="connsiteY37" fmla="*/ 752254 h 1265507"/>
                    <a:gd name="connsiteX38" fmla="*/ 1801802 w 4026212"/>
                    <a:gd name="connsiteY38" fmla="*/ 711783 h 1265507"/>
                    <a:gd name="connsiteX39" fmla="*/ 1792790 w 4026212"/>
                    <a:gd name="connsiteY39" fmla="*/ 677486 h 1265507"/>
                    <a:gd name="connsiteX0" fmla="*/ 4575957 w 4575957"/>
                    <a:gd name="connsiteY0" fmla="*/ 0 h 1374255"/>
                    <a:gd name="connsiteX1" fmla="*/ 3558380 w 4575957"/>
                    <a:gd name="connsiteY1" fmla="*/ 228365 h 1374255"/>
                    <a:gd name="connsiteX2" fmla="*/ 3159659 w 4575957"/>
                    <a:gd name="connsiteY2" fmla="*/ 366588 h 1374255"/>
                    <a:gd name="connsiteX3" fmla="*/ 2885870 w 4575957"/>
                    <a:gd name="connsiteY3" fmla="*/ 539367 h 1374255"/>
                    <a:gd name="connsiteX4" fmla="*/ 2742331 w 4575957"/>
                    <a:gd name="connsiteY4" fmla="*/ 682907 h 1374255"/>
                    <a:gd name="connsiteX5" fmla="*/ 2675877 w 4575957"/>
                    <a:gd name="connsiteY5" fmla="*/ 775941 h 1374255"/>
                    <a:gd name="connsiteX6" fmla="*/ 2580184 w 4575957"/>
                    <a:gd name="connsiteY6" fmla="*/ 940746 h 1374255"/>
                    <a:gd name="connsiteX7" fmla="*/ 2433987 w 4575957"/>
                    <a:gd name="connsiteY7" fmla="*/ 1081627 h 1374255"/>
                    <a:gd name="connsiteX8" fmla="*/ 2120326 w 4575957"/>
                    <a:gd name="connsiteY8" fmla="*/ 1257065 h 1374255"/>
                    <a:gd name="connsiteX9" fmla="*/ 1713631 w 4575957"/>
                    <a:gd name="connsiteY9" fmla="*/ 1355416 h 1374255"/>
                    <a:gd name="connsiteX10" fmla="*/ 1182003 w 4575957"/>
                    <a:gd name="connsiteY10" fmla="*/ 1371365 h 1374255"/>
                    <a:gd name="connsiteX11" fmla="*/ 573289 w 4575957"/>
                    <a:gd name="connsiteY11" fmla="*/ 1318202 h 1374255"/>
                    <a:gd name="connsiteX12" fmla="*/ 166594 w 4575957"/>
                    <a:gd name="connsiteY12" fmla="*/ 1225167 h 1374255"/>
                    <a:gd name="connsiteX13" fmla="*/ 100140 w 4575957"/>
                    <a:gd name="connsiteY13" fmla="*/ 1174662 h 1374255"/>
                    <a:gd name="connsiteX14" fmla="*/ 233047 w 4575957"/>
                    <a:gd name="connsiteY14" fmla="*/ 1158713 h 1374255"/>
                    <a:gd name="connsiteX15" fmla="*/ 501519 w 4575957"/>
                    <a:gd name="connsiteY15" fmla="*/ 1180318 h 1374255"/>
                    <a:gd name="connsiteX16" fmla="*/ 849735 w 4575957"/>
                    <a:gd name="connsiteY16" fmla="*/ 1200722 h 1374255"/>
                    <a:gd name="connsiteX17" fmla="*/ 1188941 w 4575957"/>
                    <a:gd name="connsiteY17" fmla="*/ 1211355 h 1374255"/>
                    <a:gd name="connsiteX18" fmla="*/ 1517966 w 4575957"/>
                    <a:gd name="connsiteY18" fmla="*/ 1203641 h 1374255"/>
                    <a:gd name="connsiteX19" fmla="*/ 1756161 w 4575957"/>
                    <a:gd name="connsiteY19" fmla="*/ 1179979 h 1374255"/>
                    <a:gd name="connsiteX20" fmla="*/ 1859828 w 4575957"/>
                    <a:gd name="connsiteY20" fmla="*/ 1145423 h 1374255"/>
                    <a:gd name="connsiteX21" fmla="*/ 1865145 w 4575957"/>
                    <a:gd name="connsiteY21" fmla="*/ 1086944 h 1374255"/>
                    <a:gd name="connsiteX22" fmla="*/ 1836226 w 4575957"/>
                    <a:gd name="connsiteY22" fmla="*/ 1062604 h 1374255"/>
                    <a:gd name="connsiteX23" fmla="*/ 1754087 w 4575957"/>
                    <a:gd name="connsiteY23" fmla="*/ 1070839 h 1374255"/>
                    <a:gd name="connsiteX24" fmla="*/ 1583966 w 4575957"/>
                    <a:gd name="connsiteY24" fmla="*/ 1090644 h 1374255"/>
                    <a:gd name="connsiteX25" fmla="*/ 1238861 w 4575957"/>
                    <a:gd name="connsiteY25" fmla="*/ 1098620 h 1374255"/>
                    <a:gd name="connsiteX26" fmla="*/ 785940 w 4575957"/>
                    <a:gd name="connsiteY26" fmla="*/ 1079490 h 1374255"/>
                    <a:gd name="connsiteX27" fmla="*/ 440382 w 4575957"/>
                    <a:gd name="connsiteY27" fmla="*/ 1052909 h 1374255"/>
                    <a:gd name="connsiteX28" fmla="*/ 158619 w 4575957"/>
                    <a:gd name="connsiteY28" fmla="*/ 1009518 h 1374255"/>
                    <a:gd name="connsiteX29" fmla="*/ 33687 w 4575957"/>
                    <a:gd name="connsiteY29" fmla="*/ 964669 h 1374255"/>
                    <a:gd name="connsiteX30" fmla="*/ 7105 w 4575957"/>
                    <a:gd name="connsiteY30" fmla="*/ 927455 h 1374255"/>
                    <a:gd name="connsiteX31" fmla="*/ 142670 w 4575957"/>
                    <a:gd name="connsiteY31" fmla="*/ 908848 h 1374255"/>
                    <a:gd name="connsiteX32" fmla="*/ 520126 w 4575957"/>
                    <a:gd name="connsiteY32" fmla="*/ 914165 h 1374255"/>
                    <a:gd name="connsiteX33" fmla="*/ 863026 w 4575957"/>
                    <a:gd name="connsiteY33" fmla="*/ 922139 h 1374255"/>
                    <a:gd name="connsiteX34" fmla="*/ 1203268 w 4575957"/>
                    <a:gd name="connsiteY34" fmla="*/ 924797 h 1374255"/>
                    <a:gd name="connsiteX35" fmla="*/ 1527561 w 4575957"/>
                    <a:gd name="connsiteY35" fmla="*/ 908848 h 1374255"/>
                    <a:gd name="connsiteX36" fmla="*/ 1718947 w 4575957"/>
                    <a:gd name="connsiteY36" fmla="*/ 887583 h 1374255"/>
                    <a:gd name="connsiteX37" fmla="*/ 1793375 w 4575957"/>
                    <a:gd name="connsiteY37" fmla="*/ 861002 h 1374255"/>
                    <a:gd name="connsiteX38" fmla="*/ 1801802 w 4575957"/>
                    <a:gd name="connsiteY38" fmla="*/ 820531 h 1374255"/>
                    <a:gd name="connsiteX39" fmla="*/ 1792790 w 4575957"/>
                    <a:gd name="connsiteY39" fmla="*/ 786234 h 1374255"/>
                    <a:gd name="connsiteX0" fmla="*/ 4575957 w 4575957"/>
                    <a:gd name="connsiteY0" fmla="*/ 0 h 1395303"/>
                    <a:gd name="connsiteX1" fmla="*/ 3558380 w 4575957"/>
                    <a:gd name="connsiteY1" fmla="*/ 249413 h 1395303"/>
                    <a:gd name="connsiteX2" fmla="*/ 3159659 w 4575957"/>
                    <a:gd name="connsiteY2" fmla="*/ 387636 h 1395303"/>
                    <a:gd name="connsiteX3" fmla="*/ 2885870 w 4575957"/>
                    <a:gd name="connsiteY3" fmla="*/ 560415 h 1395303"/>
                    <a:gd name="connsiteX4" fmla="*/ 2742331 w 4575957"/>
                    <a:gd name="connsiteY4" fmla="*/ 703955 h 1395303"/>
                    <a:gd name="connsiteX5" fmla="*/ 2675877 w 4575957"/>
                    <a:gd name="connsiteY5" fmla="*/ 796989 h 1395303"/>
                    <a:gd name="connsiteX6" fmla="*/ 2580184 w 4575957"/>
                    <a:gd name="connsiteY6" fmla="*/ 961794 h 1395303"/>
                    <a:gd name="connsiteX7" fmla="*/ 2433987 w 4575957"/>
                    <a:gd name="connsiteY7" fmla="*/ 1102675 h 1395303"/>
                    <a:gd name="connsiteX8" fmla="*/ 2120326 w 4575957"/>
                    <a:gd name="connsiteY8" fmla="*/ 1278113 h 1395303"/>
                    <a:gd name="connsiteX9" fmla="*/ 1713631 w 4575957"/>
                    <a:gd name="connsiteY9" fmla="*/ 1376464 h 1395303"/>
                    <a:gd name="connsiteX10" fmla="*/ 1182003 w 4575957"/>
                    <a:gd name="connsiteY10" fmla="*/ 1392413 h 1395303"/>
                    <a:gd name="connsiteX11" fmla="*/ 573289 w 4575957"/>
                    <a:gd name="connsiteY11" fmla="*/ 1339250 h 1395303"/>
                    <a:gd name="connsiteX12" fmla="*/ 166594 w 4575957"/>
                    <a:gd name="connsiteY12" fmla="*/ 1246215 h 1395303"/>
                    <a:gd name="connsiteX13" fmla="*/ 100140 w 4575957"/>
                    <a:gd name="connsiteY13" fmla="*/ 1195710 h 1395303"/>
                    <a:gd name="connsiteX14" fmla="*/ 233047 w 4575957"/>
                    <a:gd name="connsiteY14" fmla="*/ 1179761 h 1395303"/>
                    <a:gd name="connsiteX15" fmla="*/ 501519 w 4575957"/>
                    <a:gd name="connsiteY15" fmla="*/ 1201366 h 1395303"/>
                    <a:gd name="connsiteX16" fmla="*/ 849735 w 4575957"/>
                    <a:gd name="connsiteY16" fmla="*/ 1221770 h 1395303"/>
                    <a:gd name="connsiteX17" fmla="*/ 1188941 w 4575957"/>
                    <a:gd name="connsiteY17" fmla="*/ 1232403 h 1395303"/>
                    <a:gd name="connsiteX18" fmla="*/ 1517966 w 4575957"/>
                    <a:gd name="connsiteY18" fmla="*/ 1224689 h 1395303"/>
                    <a:gd name="connsiteX19" fmla="*/ 1756161 w 4575957"/>
                    <a:gd name="connsiteY19" fmla="*/ 1201027 h 1395303"/>
                    <a:gd name="connsiteX20" fmla="*/ 1859828 w 4575957"/>
                    <a:gd name="connsiteY20" fmla="*/ 1166471 h 1395303"/>
                    <a:gd name="connsiteX21" fmla="*/ 1865145 w 4575957"/>
                    <a:gd name="connsiteY21" fmla="*/ 1107992 h 1395303"/>
                    <a:gd name="connsiteX22" fmla="*/ 1836226 w 4575957"/>
                    <a:gd name="connsiteY22" fmla="*/ 1083652 h 1395303"/>
                    <a:gd name="connsiteX23" fmla="*/ 1754087 w 4575957"/>
                    <a:gd name="connsiteY23" fmla="*/ 1091887 h 1395303"/>
                    <a:gd name="connsiteX24" fmla="*/ 1583966 w 4575957"/>
                    <a:gd name="connsiteY24" fmla="*/ 1111692 h 1395303"/>
                    <a:gd name="connsiteX25" fmla="*/ 1238861 w 4575957"/>
                    <a:gd name="connsiteY25" fmla="*/ 1119668 h 1395303"/>
                    <a:gd name="connsiteX26" fmla="*/ 785940 w 4575957"/>
                    <a:gd name="connsiteY26" fmla="*/ 1100538 h 1395303"/>
                    <a:gd name="connsiteX27" fmla="*/ 440382 w 4575957"/>
                    <a:gd name="connsiteY27" fmla="*/ 1073957 h 1395303"/>
                    <a:gd name="connsiteX28" fmla="*/ 158619 w 4575957"/>
                    <a:gd name="connsiteY28" fmla="*/ 1030566 h 1395303"/>
                    <a:gd name="connsiteX29" fmla="*/ 33687 w 4575957"/>
                    <a:gd name="connsiteY29" fmla="*/ 985717 h 1395303"/>
                    <a:gd name="connsiteX30" fmla="*/ 7105 w 4575957"/>
                    <a:gd name="connsiteY30" fmla="*/ 948503 h 1395303"/>
                    <a:gd name="connsiteX31" fmla="*/ 142670 w 4575957"/>
                    <a:gd name="connsiteY31" fmla="*/ 929896 h 1395303"/>
                    <a:gd name="connsiteX32" fmla="*/ 520126 w 4575957"/>
                    <a:gd name="connsiteY32" fmla="*/ 935213 h 1395303"/>
                    <a:gd name="connsiteX33" fmla="*/ 863026 w 4575957"/>
                    <a:gd name="connsiteY33" fmla="*/ 943187 h 1395303"/>
                    <a:gd name="connsiteX34" fmla="*/ 1203268 w 4575957"/>
                    <a:gd name="connsiteY34" fmla="*/ 945845 h 1395303"/>
                    <a:gd name="connsiteX35" fmla="*/ 1527561 w 4575957"/>
                    <a:gd name="connsiteY35" fmla="*/ 929896 h 1395303"/>
                    <a:gd name="connsiteX36" fmla="*/ 1718947 w 4575957"/>
                    <a:gd name="connsiteY36" fmla="*/ 908631 h 1395303"/>
                    <a:gd name="connsiteX37" fmla="*/ 1793375 w 4575957"/>
                    <a:gd name="connsiteY37" fmla="*/ 882050 h 1395303"/>
                    <a:gd name="connsiteX38" fmla="*/ 1801802 w 4575957"/>
                    <a:gd name="connsiteY38" fmla="*/ 841579 h 1395303"/>
                    <a:gd name="connsiteX39" fmla="*/ 1792790 w 4575957"/>
                    <a:gd name="connsiteY39" fmla="*/ 807282 h 13953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4575957" h="1395303">
                      <a:moveTo>
                        <a:pt x="4575957" y="0"/>
                      </a:moveTo>
                      <a:lnTo>
                        <a:pt x="3558380" y="249413"/>
                      </a:lnTo>
                      <a:cubicBezTo>
                        <a:pt x="3322330" y="314019"/>
                        <a:pt x="3271744" y="335802"/>
                        <a:pt x="3159659" y="387636"/>
                      </a:cubicBezTo>
                      <a:cubicBezTo>
                        <a:pt x="3047574" y="439470"/>
                        <a:pt x="2955425" y="507695"/>
                        <a:pt x="2885870" y="560415"/>
                      </a:cubicBezTo>
                      <a:cubicBezTo>
                        <a:pt x="2816315" y="613135"/>
                        <a:pt x="2777330" y="664526"/>
                        <a:pt x="2742331" y="703955"/>
                      </a:cubicBezTo>
                      <a:cubicBezTo>
                        <a:pt x="2707332" y="743384"/>
                        <a:pt x="2702901" y="754016"/>
                        <a:pt x="2675877" y="796989"/>
                      </a:cubicBezTo>
                      <a:cubicBezTo>
                        <a:pt x="2648853" y="839962"/>
                        <a:pt x="2620499" y="910846"/>
                        <a:pt x="2580184" y="961794"/>
                      </a:cubicBezTo>
                      <a:cubicBezTo>
                        <a:pt x="2539869" y="1012742"/>
                        <a:pt x="2510630" y="1049955"/>
                        <a:pt x="2433987" y="1102675"/>
                      </a:cubicBezTo>
                      <a:cubicBezTo>
                        <a:pt x="2357344" y="1155395"/>
                        <a:pt x="2240385" y="1232482"/>
                        <a:pt x="2120326" y="1278113"/>
                      </a:cubicBezTo>
                      <a:cubicBezTo>
                        <a:pt x="2000267" y="1323744"/>
                        <a:pt x="1870018" y="1357414"/>
                        <a:pt x="1713631" y="1376464"/>
                      </a:cubicBezTo>
                      <a:cubicBezTo>
                        <a:pt x="1557244" y="1395514"/>
                        <a:pt x="1372060" y="1398615"/>
                        <a:pt x="1182003" y="1392413"/>
                      </a:cubicBezTo>
                      <a:cubicBezTo>
                        <a:pt x="991946" y="1386211"/>
                        <a:pt x="742524" y="1363616"/>
                        <a:pt x="573289" y="1339250"/>
                      </a:cubicBezTo>
                      <a:cubicBezTo>
                        <a:pt x="404054" y="1314884"/>
                        <a:pt x="245452" y="1270138"/>
                        <a:pt x="166594" y="1246215"/>
                      </a:cubicBezTo>
                      <a:cubicBezTo>
                        <a:pt x="87736" y="1222292"/>
                        <a:pt x="89065" y="1206786"/>
                        <a:pt x="100140" y="1195710"/>
                      </a:cubicBezTo>
                      <a:cubicBezTo>
                        <a:pt x="111215" y="1184634"/>
                        <a:pt x="166151" y="1178818"/>
                        <a:pt x="233047" y="1179761"/>
                      </a:cubicBezTo>
                      <a:cubicBezTo>
                        <a:pt x="299944" y="1180704"/>
                        <a:pt x="398738" y="1194365"/>
                        <a:pt x="501519" y="1201366"/>
                      </a:cubicBezTo>
                      <a:lnTo>
                        <a:pt x="849735" y="1221770"/>
                      </a:lnTo>
                      <a:cubicBezTo>
                        <a:pt x="964305" y="1226943"/>
                        <a:pt x="1077569" y="1231917"/>
                        <a:pt x="1188941" y="1232403"/>
                      </a:cubicBezTo>
                      <a:cubicBezTo>
                        <a:pt x="1300313" y="1232889"/>
                        <a:pt x="1423429" y="1229918"/>
                        <a:pt x="1517966" y="1224689"/>
                      </a:cubicBezTo>
                      <a:cubicBezTo>
                        <a:pt x="1612503" y="1219460"/>
                        <a:pt x="1699184" y="1210730"/>
                        <a:pt x="1756161" y="1201027"/>
                      </a:cubicBezTo>
                      <a:cubicBezTo>
                        <a:pt x="1813138" y="1191324"/>
                        <a:pt x="1841664" y="1181977"/>
                        <a:pt x="1859828" y="1166471"/>
                      </a:cubicBezTo>
                      <a:cubicBezTo>
                        <a:pt x="1877992" y="1150965"/>
                        <a:pt x="1869079" y="1121795"/>
                        <a:pt x="1865145" y="1107992"/>
                      </a:cubicBezTo>
                      <a:cubicBezTo>
                        <a:pt x="1861211" y="1094189"/>
                        <a:pt x="1854736" y="1086336"/>
                        <a:pt x="1836226" y="1083652"/>
                      </a:cubicBezTo>
                      <a:cubicBezTo>
                        <a:pt x="1817716" y="1080968"/>
                        <a:pt x="1796130" y="1087214"/>
                        <a:pt x="1754087" y="1091887"/>
                      </a:cubicBezTo>
                      <a:cubicBezTo>
                        <a:pt x="1712044" y="1096560"/>
                        <a:pt x="1669837" y="1107062"/>
                        <a:pt x="1583966" y="1111692"/>
                      </a:cubicBezTo>
                      <a:cubicBezTo>
                        <a:pt x="1498095" y="1116322"/>
                        <a:pt x="1371865" y="1121527"/>
                        <a:pt x="1238861" y="1119668"/>
                      </a:cubicBezTo>
                      <a:cubicBezTo>
                        <a:pt x="1105857" y="1117809"/>
                        <a:pt x="936914" y="1106915"/>
                        <a:pt x="785940" y="1100538"/>
                      </a:cubicBezTo>
                      <a:cubicBezTo>
                        <a:pt x="652860" y="1092919"/>
                        <a:pt x="544936" y="1085619"/>
                        <a:pt x="440382" y="1073957"/>
                      </a:cubicBezTo>
                      <a:cubicBezTo>
                        <a:pt x="335829" y="1062295"/>
                        <a:pt x="226402" y="1045273"/>
                        <a:pt x="158619" y="1030566"/>
                      </a:cubicBezTo>
                      <a:cubicBezTo>
                        <a:pt x="90837" y="1015859"/>
                        <a:pt x="58939" y="999394"/>
                        <a:pt x="33687" y="985717"/>
                      </a:cubicBezTo>
                      <a:cubicBezTo>
                        <a:pt x="8435" y="972040"/>
                        <a:pt x="-11059" y="957806"/>
                        <a:pt x="7105" y="948503"/>
                      </a:cubicBezTo>
                      <a:cubicBezTo>
                        <a:pt x="25269" y="939200"/>
                        <a:pt x="57167" y="932111"/>
                        <a:pt x="142670" y="929896"/>
                      </a:cubicBezTo>
                      <a:cubicBezTo>
                        <a:pt x="228173" y="927681"/>
                        <a:pt x="520126" y="935213"/>
                        <a:pt x="520126" y="935213"/>
                      </a:cubicBezTo>
                      <a:lnTo>
                        <a:pt x="863026" y="943187"/>
                      </a:lnTo>
                      <a:cubicBezTo>
                        <a:pt x="976883" y="944959"/>
                        <a:pt x="1092512" y="948060"/>
                        <a:pt x="1203268" y="945845"/>
                      </a:cubicBezTo>
                      <a:cubicBezTo>
                        <a:pt x="1314024" y="943630"/>
                        <a:pt x="1441615" y="936098"/>
                        <a:pt x="1527561" y="929896"/>
                      </a:cubicBezTo>
                      <a:cubicBezTo>
                        <a:pt x="1613507" y="923694"/>
                        <a:pt x="1674645" y="916605"/>
                        <a:pt x="1718947" y="908631"/>
                      </a:cubicBezTo>
                      <a:cubicBezTo>
                        <a:pt x="1763249" y="900657"/>
                        <a:pt x="1779566" y="893225"/>
                        <a:pt x="1793375" y="882050"/>
                      </a:cubicBezTo>
                      <a:cubicBezTo>
                        <a:pt x="1807184" y="870875"/>
                        <a:pt x="1801900" y="854040"/>
                        <a:pt x="1801802" y="841579"/>
                      </a:cubicBezTo>
                      <a:cubicBezTo>
                        <a:pt x="1801705" y="829118"/>
                        <a:pt x="1798106" y="817472"/>
                        <a:pt x="1792790" y="807282"/>
                      </a:cubicBezTo>
                    </a:path>
                  </a:pathLst>
                </a:cu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xmlns="" id="{D58F7F65-020A-4E1B-AE30-042233476A7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111354" y="4287519"/>
              <a:ext cx="554869" cy="495000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xmlns="" id="{55A83909-EF4A-41DF-A72F-542B8C5BB6CF}"/>
                    </a:ext>
                  </a:extLst>
                </p14:cNvPr>
                <p14:cNvContentPartPr/>
                <p14:nvPr/>
              </p14:nvContentPartPr>
              <p14:xfrm>
                <a:off x="8157511" y="4348091"/>
                <a:ext cx="464040" cy="3884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55A83909-EF4A-41DF-A72F-542B8C5BB6C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145661" y="4336248"/>
                  <a:ext cx="487266" cy="411652"/>
                </a:xfrm>
                <a:prstGeom prst="rect">
                  <a:avLst/>
                </a:prstGeom>
              </p:spPr>
            </p:pic>
          </mc:Fallback>
        </mc:AlternateContent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xmlns="" id="{73BDAD82-5304-4600-AC01-07345DE374D7}"/>
                </a:ext>
              </a:extLst>
            </p:cNvPr>
            <p:cNvCxnSpPr>
              <a:cxnSpLocks/>
            </p:cNvCxnSpPr>
            <p:nvPr/>
          </p:nvCxnSpPr>
          <p:spPr>
            <a:xfrm rot="219526" flipH="1">
              <a:off x="7681995" y="4708232"/>
              <a:ext cx="283313" cy="70079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xmlns="" id="{8F61D091-8C60-4237-AB99-A9D037AF135F}"/>
                </a:ext>
              </a:extLst>
            </p:cNvPr>
            <p:cNvCxnSpPr>
              <a:cxnSpLocks/>
            </p:cNvCxnSpPr>
            <p:nvPr/>
          </p:nvCxnSpPr>
          <p:spPr>
            <a:xfrm rot="219526" flipH="1">
              <a:off x="7741731" y="4789148"/>
              <a:ext cx="283313" cy="70079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xmlns="" id="{5D5BD864-27D6-4772-86D8-CA77CA95AD0A}"/>
                </a:ext>
              </a:extLst>
            </p:cNvPr>
            <p:cNvCxnSpPr>
              <a:cxnSpLocks/>
            </p:cNvCxnSpPr>
            <p:nvPr/>
          </p:nvCxnSpPr>
          <p:spPr>
            <a:xfrm>
              <a:off x="7824427" y="4540194"/>
              <a:ext cx="40729" cy="184880"/>
            </a:xfrm>
            <a:prstGeom prst="line">
              <a:avLst/>
            </a:prstGeom>
            <a:ln w="12700">
              <a:headEnd type="none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xmlns="" id="{0DEF9A04-74D9-4CDF-9869-87A207ACE01B}"/>
                </a:ext>
              </a:extLst>
            </p:cNvPr>
            <p:cNvGrpSpPr/>
            <p:nvPr/>
          </p:nvGrpSpPr>
          <p:grpSpPr>
            <a:xfrm rot="219526">
              <a:off x="7770655" y="4742948"/>
              <a:ext cx="144720" cy="85219"/>
              <a:chOff x="5905342" y="3417903"/>
              <a:chExt cx="144720" cy="85219"/>
            </a:xfrm>
          </p:grpSpPr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xmlns="" id="{16B926A4-1B71-474D-AF4D-30E9E7AF7956}"/>
                  </a:ext>
                </a:extLst>
              </p:cNvPr>
              <p:cNvSpPr/>
              <p:nvPr/>
            </p:nvSpPr>
            <p:spPr>
              <a:xfrm>
                <a:off x="5907202" y="3417903"/>
                <a:ext cx="140532" cy="74572"/>
              </a:xfrm>
              <a:custGeom>
                <a:avLst/>
                <a:gdLst>
                  <a:gd name="connsiteX0" fmla="*/ 0 w 140532"/>
                  <a:gd name="connsiteY0" fmla="*/ 63919 h 74572"/>
                  <a:gd name="connsiteX1" fmla="*/ 0 w 140532"/>
                  <a:gd name="connsiteY1" fmla="*/ 63919 h 74572"/>
                  <a:gd name="connsiteX2" fmla="*/ 5326 w 140532"/>
                  <a:gd name="connsiteY2" fmla="*/ 49715 h 74572"/>
                  <a:gd name="connsiteX3" fmla="*/ 7102 w 140532"/>
                  <a:gd name="connsiteY3" fmla="*/ 44388 h 74572"/>
                  <a:gd name="connsiteX4" fmla="*/ 17755 w 140532"/>
                  <a:gd name="connsiteY4" fmla="*/ 35511 h 74572"/>
                  <a:gd name="connsiteX5" fmla="*/ 21306 w 140532"/>
                  <a:gd name="connsiteY5" fmla="*/ 30184 h 74572"/>
                  <a:gd name="connsiteX6" fmla="*/ 26633 w 140532"/>
                  <a:gd name="connsiteY6" fmla="*/ 28408 h 74572"/>
                  <a:gd name="connsiteX7" fmla="*/ 31959 w 140532"/>
                  <a:gd name="connsiteY7" fmla="*/ 24857 h 74572"/>
                  <a:gd name="connsiteX8" fmla="*/ 37286 w 140532"/>
                  <a:gd name="connsiteY8" fmla="*/ 14204 h 74572"/>
                  <a:gd name="connsiteX9" fmla="*/ 42612 w 140532"/>
                  <a:gd name="connsiteY9" fmla="*/ 12429 h 74572"/>
                  <a:gd name="connsiteX10" fmla="*/ 63919 w 140532"/>
                  <a:gd name="connsiteY10" fmla="*/ 10653 h 74572"/>
                  <a:gd name="connsiteX11" fmla="*/ 78123 w 140532"/>
                  <a:gd name="connsiteY11" fmla="*/ 0 h 74572"/>
                  <a:gd name="connsiteX12" fmla="*/ 126062 w 140532"/>
                  <a:gd name="connsiteY12" fmla="*/ 1775 h 74572"/>
                  <a:gd name="connsiteX13" fmla="*/ 134940 w 140532"/>
                  <a:gd name="connsiteY13" fmla="*/ 10653 h 74572"/>
                  <a:gd name="connsiteX14" fmla="*/ 136716 w 140532"/>
                  <a:gd name="connsiteY14" fmla="*/ 15980 h 74572"/>
                  <a:gd name="connsiteX15" fmla="*/ 140267 w 140532"/>
                  <a:gd name="connsiteY15" fmla="*/ 21306 h 74572"/>
                  <a:gd name="connsiteX16" fmla="*/ 138491 w 140532"/>
                  <a:gd name="connsiteY16" fmla="*/ 35511 h 74572"/>
                  <a:gd name="connsiteX17" fmla="*/ 111858 w 140532"/>
                  <a:gd name="connsiteY17" fmla="*/ 44388 h 74572"/>
                  <a:gd name="connsiteX18" fmla="*/ 108307 w 140532"/>
                  <a:gd name="connsiteY18" fmla="*/ 49715 h 74572"/>
                  <a:gd name="connsiteX19" fmla="*/ 97654 w 140532"/>
                  <a:gd name="connsiteY19" fmla="*/ 58593 h 74572"/>
                  <a:gd name="connsiteX20" fmla="*/ 79899 w 140532"/>
                  <a:gd name="connsiteY20" fmla="*/ 63919 h 74572"/>
                  <a:gd name="connsiteX21" fmla="*/ 72796 w 140532"/>
                  <a:gd name="connsiteY21" fmla="*/ 72797 h 74572"/>
                  <a:gd name="connsiteX22" fmla="*/ 63919 w 140532"/>
                  <a:gd name="connsiteY22" fmla="*/ 74572 h 74572"/>
                  <a:gd name="connsiteX23" fmla="*/ 0 w 140532"/>
                  <a:gd name="connsiteY23" fmla="*/ 63919 h 74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40532" h="74572">
                    <a:moveTo>
                      <a:pt x="0" y="63919"/>
                    </a:moveTo>
                    <a:lnTo>
                      <a:pt x="0" y="63919"/>
                    </a:lnTo>
                    <a:cubicBezTo>
                      <a:pt x="1775" y="59184"/>
                      <a:pt x="3598" y="54467"/>
                      <a:pt x="5326" y="49715"/>
                    </a:cubicBezTo>
                    <a:cubicBezTo>
                      <a:pt x="5966" y="47956"/>
                      <a:pt x="6064" y="45945"/>
                      <a:pt x="7102" y="44388"/>
                    </a:cubicBezTo>
                    <a:cubicBezTo>
                      <a:pt x="9836" y="40287"/>
                      <a:pt x="13824" y="38131"/>
                      <a:pt x="17755" y="35511"/>
                    </a:cubicBezTo>
                    <a:cubicBezTo>
                      <a:pt x="18939" y="33735"/>
                      <a:pt x="19640" y="31517"/>
                      <a:pt x="21306" y="30184"/>
                    </a:cubicBezTo>
                    <a:cubicBezTo>
                      <a:pt x="22768" y="29015"/>
                      <a:pt x="24959" y="29245"/>
                      <a:pt x="26633" y="28408"/>
                    </a:cubicBezTo>
                    <a:cubicBezTo>
                      <a:pt x="28541" y="27454"/>
                      <a:pt x="30184" y="26041"/>
                      <a:pt x="31959" y="24857"/>
                    </a:cubicBezTo>
                    <a:cubicBezTo>
                      <a:pt x="33129" y="21349"/>
                      <a:pt x="34158" y="16706"/>
                      <a:pt x="37286" y="14204"/>
                    </a:cubicBezTo>
                    <a:cubicBezTo>
                      <a:pt x="38747" y="13035"/>
                      <a:pt x="40757" y="12676"/>
                      <a:pt x="42612" y="12429"/>
                    </a:cubicBezTo>
                    <a:cubicBezTo>
                      <a:pt x="49676" y="11487"/>
                      <a:pt x="56817" y="11245"/>
                      <a:pt x="63919" y="10653"/>
                    </a:cubicBezTo>
                    <a:cubicBezTo>
                      <a:pt x="74119" y="451"/>
                      <a:pt x="68826" y="3098"/>
                      <a:pt x="78123" y="0"/>
                    </a:cubicBezTo>
                    <a:lnTo>
                      <a:pt x="126062" y="1775"/>
                    </a:lnTo>
                    <a:cubicBezTo>
                      <a:pt x="130175" y="2546"/>
                      <a:pt x="134940" y="10653"/>
                      <a:pt x="134940" y="10653"/>
                    </a:cubicBezTo>
                    <a:cubicBezTo>
                      <a:pt x="135532" y="12429"/>
                      <a:pt x="135879" y="14306"/>
                      <a:pt x="136716" y="15980"/>
                    </a:cubicBezTo>
                    <a:cubicBezTo>
                      <a:pt x="137670" y="17888"/>
                      <a:pt x="140074" y="19181"/>
                      <a:pt x="140267" y="21306"/>
                    </a:cubicBezTo>
                    <a:cubicBezTo>
                      <a:pt x="140699" y="26058"/>
                      <a:pt x="140895" y="31389"/>
                      <a:pt x="138491" y="35511"/>
                    </a:cubicBezTo>
                    <a:cubicBezTo>
                      <a:pt x="133254" y="44489"/>
                      <a:pt x="119679" y="43519"/>
                      <a:pt x="111858" y="44388"/>
                    </a:cubicBezTo>
                    <a:cubicBezTo>
                      <a:pt x="110674" y="46164"/>
                      <a:pt x="109673" y="48076"/>
                      <a:pt x="108307" y="49715"/>
                    </a:cubicBezTo>
                    <a:cubicBezTo>
                      <a:pt x="105848" y="52665"/>
                      <a:pt x="101350" y="56950"/>
                      <a:pt x="97654" y="58593"/>
                    </a:cubicBezTo>
                    <a:cubicBezTo>
                      <a:pt x="92095" y="61064"/>
                      <a:pt x="85802" y="62444"/>
                      <a:pt x="79899" y="63919"/>
                    </a:cubicBezTo>
                    <a:cubicBezTo>
                      <a:pt x="78858" y="65481"/>
                      <a:pt x="75159" y="71784"/>
                      <a:pt x="72796" y="72797"/>
                    </a:cubicBezTo>
                    <a:cubicBezTo>
                      <a:pt x="70022" y="73986"/>
                      <a:pt x="66878" y="73980"/>
                      <a:pt x="63919" y="74572"/>
                    </a:cubicBezTo>
                    <a:cubicBezTo>
                      <a:pt x="42022" y="72748"/>
                      <a:pt x="10653" y="65694"/>
                      <a:pt x="0" y="63919"/>
                    </a:cubicBezTo>
                    <a:close/>
                  </a:path>
                </a:pathLst>
              </a:custGeom>
              <a:solidFill>
                <a:srgbClr val="548235"/>
              </a:solidFill>
              <a:ln>
                <a:solidFill>
                  <a:srgbClr val="54823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66" name="Ink 65">
                    <a:extLst>
                      <a:ext uri="{FF2B5EF4-FFF2-40B4-BE49-F238E27FC236}">
                        <a16:creationId xmlns:a16="http://schemas.microsoft.com/office/drawing/2014/main" xmlns="" id="{197751A0-A5FB-47FC-9474-8E5909BB3B12}"/>
                      </a:ext>
                    </a:extLst>
                  </p14:cNvPr>
                  <p14:cNvContentPartPr/>
                  <p14:nvPr/>
                </p14:nvContentPartPr>
                <p14:xfrm>
                  <a:off x="5905342" y="3421402"/>
                  <a:ext cx="144720" cy="81720"/>
                </p14:xfrm>
              </p:contentPart>
            </mc:Choice>
            <mc:Fallback xmlns="">
              <p:pic>
                <p:nvPicPr>
                  <p:cNvPr id="4" name="Ink 3">
                    <a:extLst>
                      <a:ext uri="{FF2B5EF4-FFF2-40B4-BE49-F238E27FC236}">
                        <a16:creationId xmlns:a16="http://schemas.microsoft.com/office/drawing/2014/main" id="{0144F673-F98B-4212-BD06-1744BA98F1E5}"/>
                      </a:ext>
                    </a:extLst>
                  </p:cNvPr>
                  <p:cNvPicPr/>
                  <p:nvPr/>
                </p:nvPicPr>
                <p:blipFill>
                  <a:blip r:embed="rId50"/>
                  <a:stretch>
                    <a:fillRect/>
                  </a:stretch>
                </p:blipFill>
                <p:spPr>
                  <a:xfrm>
                    <a:off x="5897422" y="3413482"/>
                    <a:ext cx="160200" cy="972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pic>
        <p:nvPicPr>
          <p:cNvPr id="70" name="Picture 69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30DA1704-9E78-45FE-AD44-4DD4A64A084B}"/>
              </a:ext>
            </a:extLst>
          </p:cNvPr>
          <p:cNvPicPr>
            <a:picLocks noChangeAspect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511" y="4515323"/>
            <a:ext cx="1095820" cy="1865931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67821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8301</TotalTime>
  <Words>549</Words>
  <Application>Microsoft Office PowerPoint</Application>
  <PresentationFormat>A4 Paper (210x297 mm)</PresentationFormat>
  <Paragraphs>107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Hanson</dc:creator>
  <cp:lastModifiedBy>Chris Springett</cp:lastModifiedBy>
  <cp:revision>73</cp:revision>
  <cp:lastPrinted>2018-03-15T17:14:58Z</cp:lastPrinted>
  <dcterms:created xsi:type="dcterms:W3CDTF">2018-03-14T16:05:17Z</dcterms:created>
  <dcterms:modified xsi:type="dcterms:W3CDTF">2018-11-13T12:03:31Z</dcterms:modified>
</cp:coreProperties>
</file>