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0" r:id="rId3"/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DE433-6195-4719-BA6B-2D6FD0F16C68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6BE30-754C-4904-B283-67CBAF757F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5C56FF-BC0E-46CE-B348-C6FF4280913A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5B310-D7AE-4C0F-ACF7-30B7D9C17F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69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5B310-D7AE-4C0F-ACF7-30B7D9C17F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76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47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4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4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0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6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4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82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64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8F6ED-4909-49EA-940C-90B6014ADF4B}" type="datetimeFigureOut">
              <a:rPr lang="en-GB" smtClean="0"/>
              <a:t>19/10/2018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CBE2-7AF8-4471-8492-3C6C5B4B8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59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800" b="1" dirty="0" smtClean="0"/>
              <a:t>Top tips on influencing stakeholder mapping</a:t>
            </a:r>
            <a:endParaRPr lang="en-GB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Who are your influencing targets?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use the key questions to help you decide</a:t>
            </a:r>
          </a:p>
          <a:p>
            <a:pPr marL="0" indent="0">
              <a:buNone/>
            </a:pPr>
            <a:r>
              <a:rPr lang="en-GB" b="1" dirty="0" smtClean="0"/>
              <a:t>What level of power and interest do they have?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use the power/interest table to help you</a:t>
            </a:r>
          </a:p>
          <a:p>
            <a:pPr marL="0" indent="0">
              <a:buNone/>
            </a:pPr>
            <a:r>
              <a:rPr lang="en-GB" b="1" dirty="0" smtClean="0"/>
              <a:t>What level of engagement should you have with them?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use the engagement table to help you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7943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600" kern="1200" dirty="0" smtClean="0">
                <a:latin typeface="+mj-lt"/>
              </a:rPr>
              <a:t>Who are they? </a:t>
            </a:r>
          </a:p>
          <a:p>
            <a:pPr>
              <a:defRPr/>
            </a:pPr>
            <a:r>
              <a:rPr lang="en-GB" sz="3600" kern="1200" dirty="0" smtClean="0">
                <a:latin typeface="+mj-lt"/>
              </a:rPr>
              <a:t>What do they do?</a:t>
            </a:r>
          </a:p>
          <a:p>
            <a:pPr>
              <a:defRPr/>
            </a:pPr>
            <a:r>
              <a:rPr lang="en-GB" sz="3600" kern="1200" dirty="0" smtClean="0">
                <a:latin typeface="+mj-lt"/>
              </a:rPr>
              <a:t>Why do we care? </a:t>
            </a:r>
          </a:p>
          <a:p>
            <a:pPr>
              <a:defRPr/>
            </a:pPr>
            <a:r>
              <a:rPr lang="en-GB" sz="3600" dirty="0" smtClean="0">
                <a:latin typeface="+mj-lt"/>
              </a:rPr>
              <a:t>Why do they care?</a:t>
            </a:r>
            <a:endParaRPr lang="en-GB" sz="3600" kern="1200" dirty="0" smtClean="0">
              <a:latin typeface="+mj-lt"/>
            </a:endParaRPr>
          </a:p>
          <a:p>
            <a:pPr>
              <a:defRPr/>
            </a:pPr>
            <a:r>
              <a:rPr lang="en-GB" sz="3600" kern="1200" dirty="0" smtClean="0">
                <a:latin typeface="+mj-lt"/>
              </a:rPr>
              <a:t>How do we reach them?</a:t>
            </a:r>
          </a:p>
          <a:p>
            <a:pPr>
              <a:defRPr/>
            </a:pPr>
            <a:r>
              <a:rPr lang="en-GB" sz="3600" dirty="0" smtClean="0">
                <a:latin typeface="+mj-lt"/>
              </a:rPr>
              <a:t>W</a:t>
            </a:r>
            <a:r>
              <a:rPr lang="en-GB" sz="3600" kern="1200" dirty="0" smtClean="0">
                <a:latin typeface="+mj-lt"/>
              </a:rPr>
              <a:t>hat do we say?</a:t>
            </a:r>
          </a:p>
          <a:p>
            <a:pPr>
              <a:buFontTx/>
              <a:buNone/>
              <a:defRPr/>
            </a:pPr>
            <a:endParaRPr lang="en-US" sz="4100" dirty="0"/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611560" y="332656"/>
            <a:ext cx="7358063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800" b="1" dirty="0" smtClean="0">
                <a:latin typeface="+mj-lt"/>
              </a:rPr>
              <a:t>Influencing targets – key questions</a:t>
            </a:r>
          </a:p>
          <a:p>
            <a:pPr algn="ctr"/>
            <a:endParaRPr lang="en-GB" sz="3800" b="1" dirty="0" smtClean="0">
              <a:latin typeface="+mj-lt"/>
            </a:endParaRPr>
          </a:p>
        </p:txBody>
      </p:sp>
      <p:sp>
        <p:nvSpPr>
          <p:cNvPr id="6" name="Striped Right Arrow 5"/>
          <p:cNvSpPr/>
          <p:nvPr/>
        </p:nvSpPr>
        <p:spPr>
          <a:xfrm rot="7709289">
            <a:off x="5122549" y="1565283"/>
            <a:ext cx="3914775" cy="31115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4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Autofit/>
          </a:bodyPr>
          <a:lstStyle/>
          <a:p>
            <a:r>
              <a:rPr lang="en-GB" sz="3800" b="1" dirty="0" smtClean="0"/>
              <a:t>What power/interest do your stakeholders have?</a:t>
            </a:r>
            <a:endParaRPr lang="en-GB" sz="3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776864" cy="429803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43756"/>
              </p:ext>
            </p:extLst>
          </p:nvPr>
        </p:nvGraphicFramePr>
        <p:xfrm>
          <a:off x="611560" y="1412776"/>
          <a:ext cx="7704856" cy="404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2024112">
                <a:tc>
                  <a:txBody>
                    <a:bodyPr/>
                    <a:lstStyle/>
                    <a:p>
                      <a:r>
                        <a:rPr lang="en-GB" dirty="0" smtClean="0"/>
                        <a:t>Power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24112">
                <a:tc>
                  <a:txBody>
                    <a:bodyPr/>
                    <a:lstStyle/>
                    <a:p>
                      <a:pPr algn="r"/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dirty="0" smtClean="0"/>
                    </a:p>
                    <a:p>
                      <a:pPr algn="r"/>
                      <a:endParaRPr lang="en-GB" dirty="0" smtClean="0"/>
                    </a:p>
                    <a:p>
                      <a:pPr algn="r"/>
                      <a:endParaRPr lang="en-GB" dirty="0" smtClean="0"/>
                    </a:p>
                    <a:p>
                      <a:pPr algn="r"/>
                      <a:endParaRPr lang="en-GB" dirty="0" smtClean="0"/>
                    </a:p>
                    <a:p>
                      <a:pPr algn="r"/>
                      <a:endParaRPr lang="en-GB" dirty="0" smtClean="0"/>
                    </a:p>
                    <a:p>
                      <a:pPr algn="r"/>
                      <a:endParaRPr lang="en-GB" dirty="0" smtClean="0"/>
                    </a:p>
                    <a:p>
                      <a:pPr algn="r"/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Interest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22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Low Interest – Low Power = these are people you just need to monitor</a:t>
            </a:r>
          </a:p>
          <a:p>
            <a:r>
              <a:rPr lang="en-GB" dirty="0"/>
              <a:t>Low interest – High Power = these are people you need to keep satisfied </a:t>
            </a:r>
          </a:p>
          <a:p>
            <a:r>
              <a:rPr lang="en-GB" dirty="0"/>
              <a:t>High Interest – Low Power = these are people you need to keep informed </a:t>
            </a:r>
          </a:p>
          <a:p>
            <a:r>
              <a:rPr lang="en-GB" dirty="0"/>
              <a:t>High Interest – High Power = these are people you need to Manage Closely and have a close relationship with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1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b="1" dirty="0" smtClean="0"/>
              <a:t>How to engage with your stakeholders?</a:t>
            </a:r>
            <a:endParaRPr lang="en-GB" sz="3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99706"/>
              </p:ext>
            </p:extLst>
          </p:nvPr>
        </p:nvGraphicFramePr>
        <p:xfrm>
          <a:off x="702310" y="1719421"/>
          <a:ext cx="7739380" cy="42875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869690"/>
                <a:gridCol w="3869690"/>
              </a:tblGrid>
              <a:tr h="21437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Keep 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effectLst/>
                        </a:rPr>
                        <a:t>satisfied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effectLst/>
                        </a:rPr>
                        <a:t>  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  <a:effectLst/>
                        </a:rPr>
                        <a:t>Manage 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closely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437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Monitor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</a:rPr>
                        <a:t>Keep informed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98450" y="1811338"/>
            <a:ext cx="242888" cy="1939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4460875" y="6373813"/>
            <a:ext cx="22860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Interest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1675" y="1640087"/>
            <a:ext cx="25519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GB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01675" y="2176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01675" y="2176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701675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179</Words>
  <Application>Microsoft Office PowerPoint</Application>
  <PresentationFormat>On-screen Show (4:3)</PresentationFormat>
  <Paragraphs>54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Top tips on influencing stakeholder mapping</vt:lpstr>
      <vt:lpstr>PowerPoint Presentation</vt:lpstr>
      <vt:lpstr>What power/interest do your stakeholders have?</vt:lpstr>
      <vt:lpstr>PowerPoint Presentation</vt:lpstr>
      <vt:lpstr>How to engage with your stakeholders?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tips on influencing target mapping</dc:title>
  <dc:creator>Peter Just</dc:creator>
  <cp:lastModifiedBy>Chris Springett</cp:lastModifiedBy>
  <cp:revision>16</cp:revision>
  <dcterms:created xsi:type="dcterms:W3CDTF">2016-07-27T10:18:07Z</dcterms:created>
  <dcterms:modified xsi:type="dcterms:W3CDTF">2018-10-19T11:00:40Z</dcterms:modified>
</cp:coreProperties>
</file>