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4" r:id="rId4"/>
    <p:sldMasterId id="2147483668" r:id="rId5"/>
    <p:sldMasterId id="2147483648" r:id="rId6"/>
    <p:sldMasterId id="2147483689" r:id="rId7"/>
  </p:sldMasterIdLst>
  <p:notesMasterIdLst>
    <p:notesMasterId r:id="rId34"/>
  </p:notesMasterIdLst>
  <p:sldIdLst>
    <p:sldId id="423" r:id="rId8"/>
    <p:sldId id="262" r:id="rId9"/>
    <p:sldId id="266" r:id="rId10"/>
    <p:sldId id="439" r:id="rId11"/>
    <p:sldId id="471" r:id="rId12"/>
    <p:sldId id="431" r:id="rId13"/>
    <p:sldId id="437" r:id="rId14"/>
    <p:sldId id="267" r:id="rId15"/>
    <p:sldId id="268" r:id="rId16"/>
    <p:sldId id="444" r:id="rId17"/>
    <p:sldId id="465" r:id="rId18"/>
    <p:sldId id="435" r:id="rId19"/>
    <p:sldId id="470" r:id="rId20"/>
    <p:sldId id="434" r:id="rId21"/>
    <p:sldId id="445" r:id="rId22"/>
    <p:sldId id="446" r:id="rId23"/>
    <p:sldId id="447" r:id="rId24"/>
    <p:sldId id="468" r:id="rId25"/>
    <p:sldId id="467" r:id="rId26"/>
    <p:sldId id="466" r:id="rId27"/>
    <p:sldId id="258" r:id="rId28"/>
    <p:sldId id="443" r:id="rId29"/>
    <p:sldId id="449" r:id="rId30"/>
    <p:sldId id="469" r:id="rId31"/>
    <p:sldId id="472" r:id="rId32"/>
    <p:sldId id="259" r:id="rId33"/>
  </p:sldIdLst>
  <p:sldSz cx="12192000" cy="6858000"/>
  <p:notesSz cx="6797675" cy="9926638"/>
  <p:custDataLst>
    <p:tags r:id="rId3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C2FC34-7350-D13F-C081-7FD313998233}" name="Berenice Napier" initials="BN" userId="S::berenice.napier@rcslt.org::0cbfe67e-43b1-4666-aed4-3af954eba81a" providerId="AD"/>
  <p188:author id="{B68EF0A3-C95A-B9E0-9856-C86437985D6B}" name="Alison Ramsay" initials="AR" userId="S::alison.ramsay@rcslt.org::4f1adbc6-cf16-4f56-8598-a246bc252180" providerId="AD"/>
  <p188:author id="{5E3CC1CB-1F89-E4BE-7B7F-80B8EE1F46AC}" name="Kathryn Moyse" initials="KM" userId="S::kathryn.moyse@rcslt.org::904fc3c9-ed37-476f-b2ea-bbb01f103e0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uzie Platten" initials="S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334F"/>
    <a:srgbClr val="556271"/>
    <a:srgbClr val="D8BC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0" d="100"/>
          <a:sy n="60" d="100"/>
        </p:scale>
        <p:origin x="367" y="-4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gs" Target="tags/tag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5558" tIns="47779" rIns="95558" bIns="47779" rtlCol="0"/>
          <a:lstStyle>
            <a:lvl1pPr algn="l">
              <a:defRPr sz="13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5558" tIns="47779" rIns="95558" bIns="47779" rtlCol="0"/>
          <a:lstStyle>
            <a:lvl1pPr algn="r">
              <a:defRPr sz="1300"/>
            </a:lvl1pPr>
          </a:lstStyle>
          <a:p>
            <a:fld id="{BF8F0FF1-FB59-495D-9056-9DA0F6D0B27A}" type="datetimeFigureOut">
              <a:rPr lang="en-GB" smtClean="0"/>
              <a:t>20/09/2024</a:t>
            </a:fld>
            <a:endParaRPr lang="en-GB"/>
          </a:p>
        </p:txBody>
      </p:sp>
      <p:sp>
        <p:nvSpPr>
          <p:cNvPr id="4" name="Slide Image Placeholder 3"/>
          <p:cNvSpPr>
            <a:spLocks noGrp="1" noRot="1" noChangeAspect="1"/>
          </p:cNvSpPr>
          <p:nvPr>
            <p:ph type="sldImg" idx="2"/>
          </p:nvPr>
        </p:nvSpPr>
        <p:spPr>
          <a:xfrm>
            <a:off x="422275" y="1241425"/>
            <a:ext cx="5954713" cy="3349625"/>
          </a:xfrm>
          <a:prstGeom prst="rect">
            <a:avLst/>
          </a:prstGeom>
          <a:noFill/>
          <a:ln w="12700">
            <a:solidFill>
              <a:prstClr val="black"/>
            </a:solidFill>
          </a:ln>
        </p:spPr>
        <p:txBody>
          <a:bodyPr vert="horz" lIns="95558" tIns="47779" rIns="95558" bIns="47779"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5558" tIns="47779" rIns="95558" bIns="477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945659" cy="498055"/>
          </a:xfrm>
          <a:prstGeom prst="rect">
            <a:avLst/>
          </a:prstGeom>
        </p:spPr>
        <p:txBody>
          <a:bodyPr vert="horz" lIns="95558" tIns="47779" rIns="95558" bIns="47779" rtlCol="0" anchor="b"/>
          <a:lstStyle>
            <a:lvl1pPr algn="l">
              <a:defRPr sz="1300"/>
            </a:lvl1pPr>
          </a:lstStyle>
          <a:p>
            <a:endParaRPr lang="en-GB"/>
          </a:p>
        </p:txBody>
      </p:sp>
      <p:sp>
        <p:nvSpPr>
          <p:cNvPr id="7" name="Slide Number Placeholder 6"/>
          <p:cNvSpPr>
            <a:spLocks noGrp="1"/>
          </p:cNvSpPr>
          <p:nvPr>
            <p:ph type="sldNum" sz="quarter" idx="5"/>
          </p:nvPr>
        </p:nvSpPr>
        <p:spPr>
          <a:xfrm>
            <a:off x="3850443" y="9428585"/>
            <a:ext cx="2945659" cy="498055"/>
          </a:xfrm>
          <a:prstGeom prst="rect">
            <a:avLst/>
          </a:prstGeom>
        </p:spPr>
        <p:txBody>
          <a:bodyPr vert="horz" lIns="95558" tIns="47779" rIns="95558" bIns="47779" rtlCol="0" anchor="b"/>
          <a:lstStyle>
            <a:lvl1pPr algn="r">
              <a:defRPr sz="1300"/>
            </a:lvl1pPr>
          </a:lstStyle>
          <a:p>
            <a:fld id="{CD0BB7BE-F370-49F5-9937-4B313A129596}" type="slidenum">
              <a:rPr lang="en-GB" smtClean="0"/>
              <a:t>‹#›</a:t>
            </a:fld>
            <a:endParaRPr lang="en-GB"/>
          </a:p>
        </p:txBody>
      </p:sp>
    </p:spTree>
    <p:extLst>
      <p:ext uri="{BB962C8B-B14F-4D97-AF65-F5344CB8AC3E}">
        <p14:creationId xmlns:p14="http://schemas.microsoft.com/office/powerpoint/2010/main" val="1478110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D0BB7BE-F370-49F5-9937-4B313A129596}" type="slidenum">
              <a:rPr lang="en-GB" smtClean="0"/>
              <a:t>1</a:t>
            </a:fld>
            <a:endParaRPr lang="en-GB"/>
          </a:p>
        </p:txBody>
      </p:sp>
    </p:spTree>
    <p:extLst>
      <p:ext uri="{BB962C8B-B14F-4D97-AF65-F5344CB8AC3E}">
        <p14:creationId xmlns:p14="http://schemas.microsoft.com/office/powerpoint/2010/main" val="1635391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Kathryn</a:t>
            </a:r>
          </a:p>
        </p:txBody>
      </p:sp>
      <p:sp>
        <p:nvSpPr>
          <p:cNvPr id="4" name="Slide Number Placeholder 3"/>
          <p:cNvSpPr>
            <a:spLocks noGrp="1"/>
          </p:cNvSpPr>
          <p:nvPr>
            <p:ph type="sldNum" sz="quarter" idx="5"/>
          </p:nvPr>
        </p:nvSpPr>
        <p:spPr/>
        <p:txBody>
          <a:bodyPr/>
          <a:lstStyle/>
          <a:p>
            <a:fld id="{CD0BB7BE-F370-49F5-9937-4B313A129596}" type="slidenum">
              <a:rPr lang="en-GB" smtClean="0"/>
              <a:t>10</a:t>
            </a:fld>
            <a:endParaRPr lang="en-GB"/>
          </a:p>
        </p:txBody>
      </p:sp>
    </p:spTree>
    <p:extLst>
      <p:ext uri="{BB962C8B-B14F-4D97-AF65-F5344CB8AC3E}">
        <p14:creationId xmlns:p14="http://schemas.microsoft.com/office/powerpoint/2010/main" val="1681680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ADD video</a:t>
            </a:r>
          </a:p>
        </p:txBody>
      </p:sp>
      <p:sp>
        <p:nvSpPr>
          <p:cNvPr id="4" name="Slide Number Placeholder 3"/>
          <p:cNvSpPr>
            <a:spLocks noGrp="1"/>
          </p:cNvSpPr>
          <p:nvPr>
            <p:ph type="sldNum" sz="quarter" idx="5"/>
          </p:nvPr>
        </p:nvSpPr>
        <p:spPr/>
        <p:txBody>
          <a:bodyPr/>
          <a:lstStyle/>
          <a:p>
            <a:fld id="{CD0BB7BE-F370-49F5-9937-4B313A129596}" type="slidenum">
              <a:rPr lang="en-GB" smtClean="0"/>
              <a:t>11</a:t>
            </a:fld>
            <a:endParaRPr lang="en-GB"/>
          </a:p>
        </p:txBody>
      </p:sp>
    </p:spTree>
    <p:extLst>
      <p:ext uri="{BB962C8B-B14F-4D97-AF65-F5344CB8AC3E}">
        <p14:creationId xmlns:p14="http://schemas.microsoft.com/office/powerpoint/2010/main" val="2043508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Kathryn</a:t>
            </a:r>
          </a:p>
        </p:txBody>
      </p:sp>
      <p:sp>
        <p:nvSpPr>
          <p:cNvPr id="4" name="Slide Number Placeholder 3"/>
          <p:cNvSpPr>
            <a:spLocks noGrp="1"/>
          </p:cNvSpPr>
          <p:nvPr>
            <p:ph type="sldNum" sz="quarter" idx="5"/>
          </p:nvPr>
        </p:nvSpPr>
        <p:spPr/>
        <p:txBody>
          <a:bodyPr/>
          <a:lstStyle/>
          <a:p>
            <a:fld id="{CD0BB7BE-F370-49F5-9937-4B313A129596}" type="slidenum">
              <a:rPr lang="en-GB" smtClean="0"/>
              <a:t>12</a:t>
            </a:fld>
            <a:endParaRPr lang="en-GB"/>
          </a:p>
        </p:txBody>
      </p:sp>
    </p:spTree>
    <p:extLst>
      <p:ext uri="{BB962C8B-B14F-4D97-AF65-F5344CB8AC3E}">
        <p14:creationId xmlns:p14="http://schemas.microsoft.com/office/powerpoint/2010/main" val="3653361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Kathryn</a:t>
            </a:r>
          </a:p>
        </p:txBody>
      </p:sp>
      <p:sp>
        <p:nvSpPr>
          <p:cNvPr id="4" name="Slide Number Placeholder 3"/>
          <p:cNvSpPr>
            <a:spLocks noGrp="1"/>
          </p:cNvSpPr>
          <p:nvPr>
            <p:ph type="sldNum" sz="quarter" idx="5"/>
          </p:nvPr>
        </p:nvSpPr>
        <p:spPr/>
        <p:txBody>
          <a:bodyPr/>
          <a:lstStyle/>
          <a:p>
            <a:fld id="{CD0BB7BE-F370-49F5-9937-4B313A129596}" type="slidenum">
              <a:rPr lang="en-GB" smtClean="0"/>
              <a:t>13</a:t>
            </a:fld>
            <a:endParaRPr lang="en-GB"/>
          </a:p>
        </p:txBody>
      </p:sp>
    </p:spTree>
    <p:extLst>
      <p:ext uri="{BB962C8B-B14F-4D97-AF65-F5344CB8AC3E}">
        <p14:creationId xmlns:p14="http://schemas.microsoft.com/office/powerpoint/2010/main" val="1641821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Alison</a:t>
            </a:r>
          </a:p>
        </p:txBody>
      </p:sp>
      <p:sp>
        <p:nvSpPr>
          <p:cNvPr id="4" name="Slide Number Placeholder 3"/>
          <p:cNvSpPr>
            <a:spLocks noGrp="1"/>
          </p:cNvSpPr>
          <p:nvPr>
            <p:ph type="sldNum" sz="quarter" idx="5"/>
          </p:nvPr>
        </p:nvSpPr>
        <p:spPr/>
        <p:txBody>
          <a:bodyPr/>
          <a:lstStyle/>
          <a:p>
            <a:fld id="{CD0BB7BE-F370-49F5-9937-4B313A129596}" type="slidenum">
              <a:rPr lang="en-GB" smtClean="0"/>
              <a:t>14</a:t>
            </a:fld>
            <a:endParaRPr lang="en-GB"/>
          </a:p>
        </p:txBody>
      </p:sp>
    </p:spTree>
    <p:extLst>
      <p:ext uri="{BB962C8B-B14F-4D97-AF65-F5344CB8AC3E}">
        <p14:creationId xmlns:p14="http://schemas.microsoft.com/office/powerpoint/2010/main" val="3872509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Kathryn</a:t>
            </a:r>
          </a:p>
        </p:txBody>
      </p:sp>
      <p:sp>
        <p:nvSpPr>
          <p:cNvPr id="4" name="Slide Number Placeholder 3"/>
          <p:cNvSpPr>
            <a:spLocks noGrp="1"/>
          </p:cNvSpPr>
          <p:nvPr>
            <p:ph type="sldNum" sz="quarter" idx="5"/>
          </p:nvPr>
        </p:nvSpPr>
        <p:spPr/>
        <p:txBody>
          <a:bodyPr/>
          <a:lstStyle/>
          <a:p>
            <a:fld id="{CD0BB7BE-F370-49F5-9937-4B313A129596}" type="slidenum">
              <a:rPr lang="en-GB" smtClean="0"/>
              <a:t>15</a:t>
            </a:fld>
            <a:endParaRPr lang="en-GB"/>
          </a:p>
        </p:txBody>
      </p:sp>
    </p:spTree>
    <p:extLst>
      <p:ext uri="{BB962C8B-B14F-4D97-AF65-F5344CB8AC3E}">
        <p14:creationId xmlns:p14="http://schemas.microsoft.com/office/powerpoint/2010/main" val="534993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Kathryn</a:t>
            </a:r>
          </a:p>
        </p:txBody>
      </p:sp>
      <p:sp>
        <p:nvSpPr>
          <p:cNvPr id="4" name="Slide Number Placeholder 3"/>
          <p:cNvSpPr>
            <a:spLocks noGrp="1"/>
          </p:cNvSpPr>
          <p:nvPr>
            <p:ph type="sldNum" sz="quarter" idx="5"/>
          </p:nvPr>
        </p:nvSpPr>
        <p:spPr/>
        <p:txBody>
          <a:bodyPr/>
          <a:lstStyle/>
          <a:p>
            <a:fld id="{CD0BB7BE-F370-49F5-9937-4B313A129596}" type="slidenum">
              <a:rPr lang="en-GB" smtClean="0"/>
              <a:t>16</a:t>
            </a:fld>
            <a:endParaRPr lang="en-GB"/>
          </a:p>
        </p:txBody>
      </p:sp>
    </p:spTree>
    <p:extLst>
      <p:ext uri="{BB962C8B-B14F-4D97-AF65-F5344CB8AC3E}">
        <p14:creationId xmlns:p14="http://schemas.microsoft.com/office/powerpoint/2010/main" val="1001733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Kathryn</a:t>
            </a:r>
          </a:p>
        </p:txBody>
      </p:sp>
      <p:sp>
        <p:nvSpPr>
          <p:cNvPr id="4" name="Slide Number Placeholder 3"/>
          <p:cNvSpPr>
            <a:spLocks noGrp="1"/>
          </p:cNvSpPr>
          <p:nvPr>
            <p:ph type="sldNum" sz="quarter" idx="5"/>
          </p:nvPr>
        </p:nvSpPr>
        <p:spPr/>
        <p:txBody>
          <a:bodyPr/>
          <a:lstStyle/>
          <a:p>
            <a:fld id="{CD0BB7BE-F370-49F5-9937-4B313A129596}" type="slidenum">
              <a:rPr lang="en-GB" smtClean="0"/>
              <a:t>17</a:t>
            </a:fld>
            <a:endParaRPr lang="en-GB"/>
          </a:p>
        </p:txBody>
      </p:sp>
    </p:spTree>
    <p:extLst>
      <p:ext uri="{BB962C8B-B14F-4D97-AF65-F5344CB8AC3E}">
        <p14:creationId xmlns:p14="http://schemas.microsoft.com/office/powerpoint/2010/main" val="1262291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Kathryn</a:t>
            </a:r>
          </a:p>
        </p:txBody>
      </p:sp>
      <p:sp>
        <p:nvSpPr>
          <p:cNvPr id="4" name="Slide Number Placeholder 3"/>
          <p:cNvSpPr>
            <a:spLocks noGrp="1"/>
          </p:cNvSpPr>
          <p:nvPr>
            <p:ph type="sldNum" sz="quarter" idx="5"/>
          </p:nvPr>
        </p:nvSpPr>
        <p:spPr/>
        <p:txBody>
          <a:bodyPr/>
          <a:lstStyle/>
          <a:p>
            <a:fld id="{CD0BB7BE-F370-49F5-9937-4B313A129596}" type="slidenum">
              <a:rPr lang="en-GB" smtClean="0"/>
              <a:t>18</a:t>
            </a:fld>
            <a:endParaRPr lang="en-GB"/>
          </a:p>
        </p:txBody>
      </p:sp>
    </p:spTree>
    <p:extLst>
      <p:ext uri="{BB962C8B-B14F-4D97-AF65-F5344CB8AC3E}">
        <p14:creationId xmlns:p14="http://schemas.microsoft.com/office/powerpoint/2010/main" val="2804402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Alison</a:t>
            </a:r>
          </a:p>
        </p:txBody>
      </p:sp>
      <p:sp>
        <p:nvSpPr>
          <p:cNvPr id="4" name="Slide Number Placeholder 3"/>
          <p:cNvSpPr>
            <a:spLocks noGrp="1"/>
          </p:cNvSpPr>
          <p:nvPr>
            <p:ph type="sldNum" sz="quarter" idx="5"/>
          </p:nvPr>
        </p:nvSpPr>
        <p:spPr/>
        <p:txBody>
          <a:bodyPr/>
          <a:lstStyle/>
          <a:p>
            <a:fld id="{CD0BB7BE-F370-49F5-9937-4B313A129596}" type="slidenum">
              <a:rPr lang="en-GB" smtClean="0"/>
              <a:t>19</a:t>
            </a:fld>
            <a:endParaRPr lang="en-GB"/>
          </a:p>
        </p:txBody>
      </p:sp>
    </p:spTree>
    <p:extLst>
      <p:ext uri="{BB962C8B-B14F-4D97-AF65-F5344CB8AC3E}">
        <p14:creationId xmlns:p14="http://schemas.microsoft.com/office/powerpoint/2010/main" val="1011872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9d616b7402_0_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9d616b7402_0_31:notes"/>
          <p:cNvSpPr txBox="1">
            <a:spLocks noGrp="1"/>
          </p:cNvSpPr>
          <p:nvPr>
            <p:ph type="body" idx="1"/>
          </p:nvPr>
        </p:nvSpPr>
        <p:spPr>
          <a:xfrm>
            <a:off x="679768" y="4715153"/>
            <a:ext cx="5438140" cy="4466987"/>
          </a:xfrm>
          <a:prstGeom prst="rect">
            <a:avLst/>
          </a:prstGeom>
        </p:spPr>
        <p:txBody>
          <a:bodyPr spcFirstLastPara="1" wrap="square" lIns="95542" tIns="95542" rIns="95542" bIns="95542" anchor="t" anchorCtr="0">
            <a:noAutofit/>
          </a:bodyPr>
          <a:lstStyle/>
          <a:p>
            <a:r>
              <a:rPr lang="en-GB"/>
              <a:t>Kathryn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Alison</a:t>
            </a:r>
          </a:p>
        </p:txBody>
      </p:sp>
      <p:sp>
        <p:nvSpPr>
          <p:cNvPr id="4" name="Slide Number Placeholder 3"/>
          <p:cNvSpPr>
            <a:spLocks noGrp="1"/>
          </p:cNvSpPr>
          <p:nvPr>
            <p:ph type="sldNum" sz="quarter" idx="5"/>
          </p:nvPr>
        </p:nvSpPr>
        <p:spPr/>
        <p:txBody>
          <a:bodyPr/>
          <a:lstStyle/>
          <a:p>
            <a:fld id="{CD0BB7BE-F370-49F5-9937-4B313A129596}" type="slidenum">
              <a:rPr lang="en-GB" smtClean="0"/>
              <a:t>20</a:t>
            </a:fld>
            <a:endParaRPr lang="en-GB"/>
          </a:p>
        </p:txBody>
      </p:sp>
    </p:spTree>
    <p:extLst>
      <p:ext uri="{BB962C8B-B14F-4D97-AF65-F5344CB8AC3E}">
        <p14:creationId xmlns:p14="http://schemas.microsoft.com/office/powerpoint/2010/main" val="2373133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Alison</a:t>
            </a:r>
          </a:p>
        </p:txBody>
      </p:sp>
      <p:sp>
        <p:nvSpPr>
          <p:cNvPr id="4" name="Slide Number Placeholder 3"/>
          <p:cNvSpPr>
            <a:spLocks noGrp="1"/>
          </p:cNvSpPr>
          <p:nvPr>
            <p:ph type="sldNum" sz="quarter" idx="5"/>
          </p:nvPr>
        </p:nvSpPr>
        <p:spPr/>
        <p:txBody>
          <a:bodyPr/>
          <a:lstStyle/>
          <a:p>
            <a:fld id="{CD0BB7BE-F370-49F5-9937-4B313A129596}" type="slidenum">
              <a:rPr lang="en-GB" smtClean="0"/>
              <a:t>21</a:t>
            </a:fld>
            <a:endParaRPr lang="en-GB"/>
          </a:p>
        </p:txBody>
      </p:sp>
    </p:spTree>
    <p:extLst>
      <p:ext uri="{BB962C8B-B14F-4D97-AF65-F5344CB8AC3E}">
        <p14:creationId xmlns:p14="http://schemas.microsoft.com/office/powerpoint/2010/main" val="4041792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Kathryn then Alison </a:t>
            </a:r>
          </a:p>
        </p:txBody>
      </p:sp>
      <p:sp>
        <p:nvSpPr>
          <p:cNvPr id="4" name="Slide Number Placeholder 3"/>
          <p:cNvSpPr>
            <a:spLocks noGrp="1"/>
          </p:cNvSpPr>
          <p:nvPr>
            <p:ph type="sldNum" sz="quarter" idx="5"/>
          </p:nvPr>
        </p:nvSpPr>
        <p:spPr/>
        <p:txBody>
          <a:bodyPr/>
          <a:lstStyle/>
          <a:p>
            <a:fld id="{CD0BB7BE-F370-49F5-9937-4B313A129596}" type="slidenum">
              <a:rPr lang="en-GB" smtClean="0"/>
              <a:t>22</a:t>
            </a:fld>
            <a:endParaRPr lang="en-GB"/>
          </a:p>
        </p:txBody>
      </p:sp>
    </p:spTree>
    <p:extLst>
      <p:ext uri="{BB962C8B-B14F-4D97-AF65-F5344CB8AC3E}">
        <p14:creationId xmlns:p14="http://schemas.microsoft.com/office/powerpoint/2010/main" val="1014575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Kathryn </a:t>
            </a:r>
          </a:p>
        </p:txBody>
      </p:sp>
      <p:sp>
        <p:nvSpPr>
          <p:cNvPr id="4" name="Slide Number Placeholder 3"/>
          <p:cNvSpPr>
            <a:spLocks noGrp="1"/>
          </p:cNvSpPr>
          <p:nvPr>
            <p:ph type="sldNum" sz="quarter" idx="5"/>
          </p:nvPr>
        </p:nvSpPr>
        <p:spPr/>
        <p:txBody>
          <a:bodyPr/>
          <a:lstStyle/>
          <a:p>
            <a:fld id="{CD0BB7BE-F370-49F5-9937-4B313A129596}" type="slidenum">
              <a:rPr lang="en-GB" smtClean="0"/>
              <a:t>23</a:t>
            </a:fld>
            <a:endParaRPr lang="en-GB"/>
          </a:p>
        </p:txBody>
      </p:sp>
    </p:spTree>
    <p:extLst>
      <p:ext uri="{BB962C8B-B14F-4D97-AF65-F5344CB8AC3E}">
        <p14:creationId xmlns:p14="http://schemas.microsoft.com/office/powerpoint/2010/main" val="3028685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Kathryn </a:t>
            </a:r>
          </a:p>
        </p:txBody>
      </p:sp>
      <p:sp>
        <p:nvSpPr>
          <p:cNvPr id="4" name="Slide Number Placeholder 3"/>
          <p:cNvSpPr>
            <a:spLocks noGrp="1"/>
          </p:cNvSpPr>
          <p:nvPr>
            <p:ph type="sldNum" sz="quarter" idx="5"/>
          </p:nvPr>
        </p:nvSpPr>
        <p:spPr/>
        <p:txBody>
          <a:bodyPr/>
          <a:lstStyle/>
          <a:p>
            <a:fld id="{CD0BB7BE-F370-49F5-9937-4B313A129596}" type="slidenum">
              <a:rPr lang="en-GB" smtClean="0"/>
              <a:t>24</a:t>
            </a:fld>
            <a:endParaRPr lang="en-GB"/>
          </a:p>
        </p:txBody>
      </p:sp>
    </p:spTree>
    <p:extLst>
      <p:ext uri="{BB962C8B-B14F-4D97-AF65-F5344CB8AC3E}">
        <p14:creationId xmlns:p14="http://schemas.microsoft.com/office/powerpoint/2010/main" val="1345939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Kathryn </a:t>
            </a:r>
          </a:p>
        </p:txBody>
      </p:sp>
      <p:sp>
        <p:nvSpPr>
          <p:cNvPr id="4" name="Slide Number Placeholder 3"/>
          <p:cNvSpPr>
            <a:spLocks noGrp="1"/>
          </p:cNvSpPr>
          <p:nvPr>
            <p:ph type="sldNum" sz="quarter" idx="5"/>
          </p:nvPr>
        </p:nvSpPr>
        <p:spPr/>
        <p:txBody>
          <a:bodyPr/>
          <a:lstStyle/>
          <a:p>
            <a:fld id="{CD0BB7BE-F370-49F5-9937-4B313A129596}" type="slidenum">
              <a:rPr lang="en-GB" smtClean="0"/>
              <a:t>25</a:t>
            </a:fld>
            <a:endParaRPr lang="en-GB"/>
          </a:p>
        </p:txBody>
      </p:sp>
    </p:spTree>
    <p:extLst>
      <p:ext uri="{BB962C8B-B14F-4D97-AF65-F5344CB8AC3E}">
        <p14:creationId xmlns:p14="http://schemas.microsoft.com/office/powerpoint/2010/main" val="2302606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Both!</a:t>
            </a:r>
          </a:p>
        </p:txBody>
      </p:sp>
      <p:sp>
        <p:nvSpPr>
          <p:cNvPr id="4" name="Slide Number Placeholder 3"/>
          <p:cNvSpPr>
            <a:spLocks noGrp="1"/>
          </p:cNvSpPr>
          <p:nvPr>
            <p:ph type="sldNum" sz="quarter" idx="5"/>
          </p:nvPr>
        </p:nvSpPr>
        <p:spPr/>
        <p:txBody>
          <a:bodyPr/>
          <a:lstStyle/>
          <a:p>
            <a:fld id="{CD0BB7BE-F370-49F5-9937-4B313A129596}" type="slidenum">
              <a:rPr lang="en-GB" smtClean="0"/>
              <a:t>26</a:t>
            </a:fld>
            <a:endParaRPr lang="en-GB"/>
          </a:p>
        </p:txBody>
      </p:sp>
    </p:spTree>
    <p:extLst>
      <p:ext uri="{BB962C8B-B14F-4D97-AF65-F5344CB8AC3E}">
        <p14:creationId xmlns:p14="http://schemas.microsoft.com/office/powerpoint/2010/main" val="2114881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Kathryn</a:t>
            </a:r>
          </a:p>
        </p:txBody>
      </p:sp>
      <p:sp>
        <p:nvSpPr>
          <p:cNvPr id="4" name="Slide Number Placeholder 3"/>
          <p:cNvSpPr>
            <a:spLocks noGrp="1"/>
          </p:cNvSpPr>
          <p:nvPr>
            <p:ph type="sldNum" sz="quarter" idx="5"/>
          </p:nvPr>
        </p:nvSpPr>
        <p:spPr/>
        <p:txBody>
          <a:bodyPr/>
          <a:lstStyle/>
          <a:p>
            <a:fld id="{CD0BB7BE-F370-49F5-9937-4B313A129596}" type="slidenum">
              <a:rPr lang="en-GB" smtClean="0"/>
              <a:t>3</a:t>
            </a:fld>
            <a:endParaRPr lang="en-GB"/>
          </a:p>
        </p:txBody>
      </p:sp>
    </p:spTree>
    <p:extLst>
      <p:ext uri="{BB962C8B-B14F-4D97-AF65-F5344CB8AC3E}">
        <p14:creationId xmlns:p14="http://schemas.microsoft.com/office/powerpoint/2010/main" val="2117726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Kathryn</a:t>
            </a:r>
          </a:p>
        </p:txBody>
      </p:sp>
      <p:sp>
        <p:nvSpPr>
          <p:cNvPr id="4" name="Slide Number Placeholder 3"/>
          <p:cNvSpPr>
            <a:spLocks noGrp="1"/>
          </p:cNvSpPr>
          <p:nvPr>
            <p:ph type="sldNum" sz="quarter" idx="5"/>
          </p:nvPr>
        </p:nvSpPr>
        <p:spPr/>
        <p:txBody>
          <a:bodyPr/>
          <a:lstStyle/>
          <a:p>
            <a:fld id="{CD0BB7BE-F370-49F5-9937-4B313A129596}" type="slidenum">
              <a:rPr lang="en-GB" smtClean="0"/>
              <a:t>4</a:t>
            </a:fld>
            <a:endParaRPr lang="en-GB"/>
          </a:p>
        </p:txBody>
      </p:sp>
    </p:spTree>
    <p:extLst>
      <p:ext uri="{BB962C8B-B14F-4D97-AF65-F5344CB8AC3E}">
        <p14:creationId xmlns:p14="http://schemas.microsoft.com/office/powerpoint/2010/main" val="25867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Kathryn</a:t>
            </a:r>
          </a:p>
        </p:txBody>
      </p:sp>
      <p:sp>
        <p:nvSpPr>
          <p:cNvPr id="4" name="Slide Number Placeholder 3"/>
          <p:cNvSpPr>
            <a:spLocks noGrp="1"/>
          </p:cNvSpPr>
          <p:nvPr>
            <p:ph type="sldNum" sz="quarter" idx="5"/>
          </p:nvPr>
        </p:nvSpPr>
        <p:spPr/>
        <p:txBody>
          <a:bodyPr/>
          <a:lstStyle/>
          <a:p>
            <a:fld id="{CD0BB7BE-F370-49F5-9937-4B313A129596}" type="slidenum">
              <a:rPr lang="en-GB" smtClean="0"/>
              <a:t>5</a:t>
            </a:fld>
            <a:endParaRPr lang="en-GB"/>
          </a:p>
        </p:txBody>
      </p:sp>
    </p:spTree>
    <p:extLst>
      <p:ext uri="{BB962C8B-B14F-4D97-AF65-F5344CB8AC3E}">
        <p14:creationId xmlns:p14="http://schemas.microsoft.com/office/powerpoint/2010/main" val="1877136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9d616b7402_0_2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9d616b7402_0_24:notes"/>
          <p:cNvSpPr txBox="1">
            <a:spLocks noGrp="1"/>
          </p:cNvSpPr>
          <p:nvPr>
            <p:ph type="body" idx="1"/>
          </p:nvPr>
        </p:nvSpPr>
        <p:spPr>
          <a:xfrm>
            <a:off x="679768" y="4715153"/>
            <a:ext cx="5438140" cy="4466987"/>
          </a:xfrm>
          <a:prstGeom prst="rect">
            <a:avLst/>
          </a:prstGeom>
        </p:spPr>
        <p:txBody>
          <a:bodyPr spcFirstLastPara="1" wrap="square" lIns="95542" tIns="95542" rIns="95542" bIns="95542" anchor="t" anchorCtr="0">
            <a:noAutofit/>
          </a:bodyPr>
          <a:lstStyle/>
          <a:p>
            <a:r>
              <a:rPr lang="en-GB"/>
              <a:t>Handover to Alison</a:t>
            </a:r>
          </a:p>
          <a:p>
            <a:endParaRPr lang="en-GB"/>
          </a:p>
        </p:txBody>
      </p:sp>
    </p:spTree>
    <p:extLst>
      <p:ext uri="{BB962C8B-B14F-4D97-AF65-F5344CB8AC3E}">
        <p14:creationId xmlns:p14="http://schemas.microsoft.com/office/powerpoint/2010/main" val="3828262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Alison</a:t>
            </a:r>
          </a:p>
        </p:txBody>
      </p:sp>
      <p:sp>
        <p:nvSpPr>
          <p:cNvPr id="4" name="Slide Number Placeholder 3"/>
          <p:cNvSpPr>
            <a:spLocks noGrp="1"/>
          </p:cNvSpPr>
          <p:nvPr>
            <p:ph type="sldNum" sz="quarter" idx="5"/>
          </p:nvPr>
        </p:nvSpPr>
        <p:spPr/>
        <p:txBody>
          <a:bodyPr/>
          <a:lstStyle/>
          <a:p>
            <a:fld id="{CD0BB7BE-F370-49F5-9937-4B313A129596}" type="slidenum">
              <a:rPr lang="en-GB" smtClean="0"/>
              <a:t>7</a:t>
            </a:fld>
            <a:endParaRPr lang="en-GB"/>
          </a:p>
        </p:txBody>
      </p:sp>
    </p:spTree>
    <p:extLst>
      <p:ext uri="{BB962C8B-B14F-4D97-AF65-F5344CB8AC3E}">
        <p14:creationId xmlns:p14="http://schemas.microsoft.com/office/powerpoint/2010/main" val="1926856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Alison</a:t>
            </a:r>
          </a:p>
        </p:txBody>
      </p:sp>
      <p:sp>
        <p:nvSpPr>
          <p:cNvPr id="4" name="Slide Number Placeholder 3"/>
          <p:cNvSpPr>
            <a:spLocks noGrp="1"/>
          </p:cNvSpPr>
          <p:nvPr>
            <p:ph type="sldNum" sz="quarter" idx="5"/>
          </p:nvPr>
        </p:nvSpPr>
        <p:spPr/>
        <p:txBody>
          <a:bodyPr/>
          <a:lstStyle/>
          <a:p>
            <a:fld id="{CD0BB7BE-F370-49F5-9937-4B313A129596}" type="slidenum">
              <a:rPr lang="en-GB" smtClean="0"/>
              <a:t>8</a:t>
            </a:fld>
            <a:endParaRPr lang="en-GB"/>
          </a:p>
        </p:txBody>
      </p:sp>
    </p:spTree>
    <p:extLst>
      <p:ext uri="{BB962C8B-B14F-4D97-AF65-F5344CB8AC3E}">
        <p14:creationId xmlns:p14="http://schemas.microsoft.com/office/powerpoint/2010/main" val="441862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Kathryn </a:t>
            </a:r>
          </a:p>
        </p:txBody>
      </p:sp>
      <p:sp>
        <p:nvSpPr>
          <p:cNvPr id="4" name="Slide Number Placeholder 3"/>
          <p:cNvSpPr>
            <a:spLocks noGrp="1"/>
          </p:cNvSpPr>
          <p:nvPr>
            <p:ph type="sldNum" sz="quarter" idx="5"/>
          </p:nvPr>
        </p:nvSpPr>
        <p:spPr/>
        <p:txBody>
          <a:bodyPr/>
          <a:lstStyle/>
          <a:p>
            <a:fld id="{CD0BB7BE-F370-49F5-9937-4B313A129596}" type="slidenum">
              <a:rPr lang="en-GB" smtClean="0"/>
              <a:t>9</a:t>
            </a:fld>
            <a:endParaRPr lang="en-GB"/>
          </a:p>
        </p:txBody>
      </p:sp>
    </p:spTree>
    <p:extLst>
      <p:ext uri="{BB962C8B-B14F-4D97-AF65-F5344CB8AC3E}">
        <p14:creationId xmlns:p14="http://schemas.microsoft.com/office/powerpoint/2010/main" val="397881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tiff"/><Relationship Id="rId7"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tiff"/><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Title Placeholder 20"/>
          <p:cNvSpPr>
            <a:spLocks noGrp="1"/>
          </p:cNvSpPr>
          <p:nvPr>
            <p:ph type="title" hasCustomPrompt="1"/>
          </p:nvPr>
        </p:nvSpPr>
        <p:spPr>
          <a:xfrm>
            <a:off x="570203" y="3243233"/>
            <a:ext cx="4955604" cy="1143000"/>
          </a:xfrm>
          <a:prstGeom prst="rect">
            <a:avLst/>
          </a:prstGeom>
        </p:spPr>
        <p:txBody>
          <a:bodyPr vert="horz" lIns="91426" tIns="45712" rIns="91426" bIns="45712" rtlCol="0" anchor="ctr">
            <a:noAutofit/>
          </a:bodyPr>
          <a:lstStyle/>
          <a:p>
            <a:r>
              <a:rPr lang="en-US"/>
              <a:t>Click to edit title style</a:t>
            </a:r>
            <a:endParaRPr lang="en-GB"/>
          </a:p>
        </p:txBody>
      </p:sp>
      <p:sp>
        <p:nvSpPr>
          <p:cNvPr id="10" name="Text Placeholder 9"/>
          <p:cNvSpPr>
            <a:spLocks noGrp="1"/>
          </p:cNvSpPr>
          <p:nvPr>
            <p:ph type="body" sz="quarter" idx="10" hasCustomPrompt="1"/>
          </p:nvPr>
        </p:nvSpPr>
        <p:spPr>
          <a:xfrm>
            <a:off x="673100" y="4985477"/>
            <a:ext cx="2844800" cy="939800"/>
          </a:xfrm>
          <a:prstGeom prst="rect">
            <a:avLst/>
          </a:prstGeom>
        </p:spPr>
        <p:txBody>
          <a:bodyPr lIns="91426" tIns="45712" rIns="91426" bIns="45712"/>
          <a:lstStyle>
            <a:lvl1pPr marL="0" indent="0">
              <a:buNone/>
              <a:defRPr sz="2000">
                <a:solidFill>
                  <a:schemeClr val="bg1"/>
                </a:solidFill>
                <a:latin typeface="Open Sans"/>
              </a:defRPr>
            </a:lvl1pPr>
          </a:lstStyle>
          <a:p>
            <a:pPr lvl="0"/>
            <a:r>
              <a:rPr lang="en-GB"/>
              <a:t>Date</a:t>
            </a:r>
          </a:p>
        </p:txBody>
      </p:sp>
    </p:spTree>
    <p:extLst>
      <p:ext uri="{BB962C8B-B14F-4D97-AF65-F5344CB8AC3E}">
        <p14:creationId xmlns:p14="http://schemas.microsoft.com/office/powerpoint/2010/main" val="348706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ontent_standard">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 r="68483"/>
          <a:stretch/>
        </p:blipFill>
        <p:spPr bwMode="auto">
          <a:xfrm>
            <a:off x="7" y="3"/>
            <a:ext cx="1917700" cy="684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N:\Events\2020\75th anniversary\comms and engagement\illustrations\75th print\75_Poster_B&amp;W final.tif"/>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251" t="20030" r="66169" b="4474"/>
          <a:stretch/>
        </p:blipFill>
        <p:spPr bwMode="auto">
          <a:xfrm>
            <a:off x="0" y="0"/>
            <a:ext cx="1913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Google Shape;78;p15"/>
          <p:cNvPicPr preferRelativeResize="0"/>
          <p:nvPr userDrawn="1"/>
        </p:nvPicPr>
        <p:blipFill>
          <a:blip r:embed="rId4">
            <a:alphaModFix/>
          </a:blip>
          <a:stretch>
            <a:fillRect/>
          </a:stretch>
        </p:blipFill>
        <p:spPr>
          <a:xfrm>
            <a:off x="2322304" y="5950523"/>
            <a:ext cx="1709189" cy="294232"/>
          </a:xfrm>
          <a:prstGeom prst="rect">
            <a:avLst/>
          </a:prstGeom>
          <a:noFill/>
          <a:ln>
            <a:noFill/>
          </a:ln>
        </p:spPr>
      </p:pic>
      <p:cxnSp>
        <p:nvCxnSpPr>
          <p:cNvPr id="15" name="Straight Connector 14">
            <a:extLst>
              <a:ext uri="{FF2B5EF4-FFF2-40B4-BE49-F238E27FC236}">
                <a16:creationId xmlns:a16="http://schemas.microsoft.com/office/drawing/2014/main" id="{66747FC3-8CB4-43D1-B6F6-39BEA339FDF3}"/>
              </a:ext>
            </a:extLst>
          </p:cNvPr>
          <p:cNvCxnSpPr>
            <a:cxnSpLocks/>
          </p:cNvCxnSpPr>
          <p:nvPr userDrawn="1"/>
        </p:nvCxnSpPr>
        <p:spPr>
          <a:xfrm>
            <a:off x="2464935" y="1392251"/>
            <a:ext cx="720093" cy="0"/>
          </a:xfrm>
          <a:prstGeom prst="line">
            <a:avLst/>
          </a:prstGeom>
          <a:noFill/>
          <a:ln w="76200" cap="flat" cmpd="sng" algn="ctr">
            <a:solidFill>
              <a:srgbClr val="2F334F"/>
            </a:solidFill>
            <a:prstDash val="solid"/>
            <a:miter lim="800000"/>
          </a:ln>
          <a:effectLst/>
        </p:spPr>
      </p:cxnSp>
      <p:pic>
        <p:nvPicPr>
          <p:cNvPr id="20" name="Google Shape;77;p15">
            <a:extLst>
              <a:ext uri="{FF2B5EF4-FFF2-40B4-BE49-F238E27FC236}">
                <a16:creationId xmlns:a16="http://schemas.microsoft.com/office/drawing/2014/main" id="{910D4D0C-8F24-4763-8F37-338228890E45}"/>
              </a:ext>
            </a:extLst>
          </p:cNvPr>
          <p:cNvPicPr preferRelativeResize="0"/>
          <p:nvPr userDrawn="1"/>
        </p:nvPicPr>
        <p:blipFill>
          <a:blip r:embed="rId5" cstate="print">
            <a:extLst>
              <a:ext uri="{28A0092B-C50C-407E-A947-70E740481C1C}">
                <a14:useLocalDpi xmlns:a14="http://schemas.microsoft.com/office/drawing/2010/main" val="0"/>
              </a:ext>
            </a:extLst>
          </a:blip>
          <a:srcRect/>
          <a:stretch/>
        </p:blipFill>
        <p:spPr>
          <a:xfrm>
            <a:off x="2642618" y="2160073"/>
            <a:ext cx="1464460" cy="1463931"/>
          </a:xfrm>
          <a:prstGeom prst="flowChartConnector">
            <a:avLst/>
          </a:prstGeom>
          <a:noFill/>
          <a:ln>
            <a:noFill/>
          </a:ln>
        </p:spPr>
      </p:pic>
      <p:pic>
        <p:nvPicPr>
          <p:cNvPr id="21" name="Google Shape;77;p15">
            <a:extLst>
              <a:ext uri="{FF2B5EF4-FFF2-40B4-BE49-F238E27FC236}">
                <a16:creationId xmlns:a16="http://schemas.microsoft.com/office/drawing/2014/main" id="{830062E4-4DAB-4DB1-BDEE-178E5EBB404A}"/>
              </a:ext>
            </a:extLst>
          </p:cNvPr>
          <p:cNvPicPr preferRelativeResize="0"/>
          <p:nvPr userDrawn="1"/>
        </p:nvPicPr>
        <p:blipFill>
          <a:blip r:embed="rId6" cstate="print">
            <a:extLst>
              <a:ext uri="{28A0092B-C50C-407E-A947-70E740481C1C}">
                <a14:useLocalDpi xmlns:a14="http://schemas.microsoft.com/office/drawing/2010/main" val="0"/>
              </a:ext>
            </a:extLst>
          </a:blip>
          <a:srcRect/>
          <a:stretch/>
        </p:blipFill>
        <p:spPr>
          <a:xfrm>
            <a:off x="5057927" y="2160073"/>
            <a:ext cx="1464460" cy="1463931"/>
          </a:xfrm>
          <a:prstGeom prst="flowChartConnector">
            <a:avLst/>
          </a:prstGeom>
          <a:noFill/>
          <a:ln>
            <a:noFill/>
          </a:ln>
        </p:spPr>
      </p:pic>
      <p:pic>
        <p:nvPicPr>
          <p:cNvPr id="22" name="Google Shape;77;p15">
            <a:extLst>
              <a:ext uri="{FF2B5EF4-FFF2-40B4-BE49-F238E27FC236}">
                <a16:creationId xmlns:a16="http://schemas.microsoft.com/office/drawing/2014/main" id="{845EDBEB-2E9B-41B8-903E-FBBEE7CD210E}"/>
              </a:ext>
            </a:extLst>
          </p:cNvPr>
          <p:cNvPicPr preferRelativeResize="0"/>
          <p:nvPr userDrawn="1"/>
        </p:nvPicPr>
        <p:blipFill>
          <a:blip r:embed="rId7" cstate="print">
            <a:extLst>
              <a:ext uri="{28A0092B-C50C-407E-A947-70E740481C1C}">
                <a14:useLocalDpi xmlns:a14="http://schemas.microsoft.com/office/drawing/2010/main" val="0"/>
              </a:ext>
            </a:extLst>
          </a:blip>
          <a:srcRect/>
          <a:stretch/>
        </p:blipFill>
        <p:spPr>
          <a:xfrm>
            <a:off x="7490153" y="2160073"/>
            <a:ext cx="1464460" cy="1463931"/>
          </a:xfrm>
          <a:prstGeom prst="flowChartConnector">
            <a:avLst/>
          </a:prstGeom>
          <a:noFill/>
          <a:ln>
            <a:noFill/>
          </a:ln>
        </p:spPr>
      </p:pic>
      <p:pic>
        <p:nvPicPr>
          <p:cNvPr id="23" name="Google Shape;77;p15">
            <a:extLst>
              <a:ext uri="{FF2B5EF4-FFF2-40B4-BE49-F238E27FC236}">
                <a16:creationId xmlns:a16="http://schemas.microsoft.com/office/drawing/2014/main" id="{F7525A09-2213-4708-AA42-2F2C525E26C8}"/>
              </a:ext>
            </a:extLst>
          </p:cNvPr>
          <p:cNvPicPr preferRelativeResize="0"/>
          <p:nvPr userDrawn="1"/>
        </p:nvPicPr>
        <p:blipFill>
          <a:blip r:embed="rId8" cstate="print">
            <a:extLst>
              <a:ext uri="{28A0092B-C50C-407E-A947-70E740481C1C}">
                <a14:useLocalDpi xmlns:a14="http://schemas.microsoft.com/office/drawing/2010/main" val="0"/>
              </a:ext>
            </a:extLst>
          </a:blip>
          <a:srcRect/>
          <a:stretch/>
        </p:blipFill>
        <p:spPr>
          <a:xfrm>
            <a:off x="9901467" y="2160073"/>
            <a:ext cx="1464460" cy="1463931"/>
          </a:xfrm>
          <a:prstGeom prst="flowChartConnector">
            <a:avLst/>
          </a:prstGeom>
          <a:noFill/>
          <a:ln>
            <a:noFill/>
          </a:ln>
        </p:spPr>
      </p:pic>
      <p:sp>
        <p:nvSpPr>
          <p:cNvPr id="17" name="Text Placeholder 2"/>
          <p:cNvSpPr>
            <a:spLocks noGrp="1"/>
          </p:cNvSpPr>
          <p:nvPr>
            <p:ph type="body" sz="quarter" idx="10"/>
          </p:nvPr>
        </p:nvSpPr>
        <p:spPr>
          <a:xfrm>
            <a:off x="2335080" y="452672"/>
            <a:ext cx="9329539" cy="764117"/>
          </a:xfrm>
          <a:prstGeom prst="rect">
            <a:avLst/>
          </a:prstGeom>
        </p:spPr>
        <p:txBody>
          <a:bodyPr spcFirstLastPara="1" vert="horz" wrap="square" lIns="91413" tIns="91413" rIns="91413" bIns="91413" rtlCol="0" anchor="t" anchorCtr="0">
            <a:noAutofit/>
          </a:bodyPr>
          <a:lstStyle>
            <a:lvl1pPr marL="0" indent="0">
              <a:buNone/>
              <a:defRPr lang="en-US" sz="4000" dirty="0" smtClean="0">
                <a:solidFill>
                  <a:srgbClr val="2F334F"/>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a:defRPr lang="en-US" sz="2400" dirty="0" smtClean="0"/>
            </a:lvl2pPr>
            <a:lvl3pPr>
              <a:defRPr lang="en-US" sz="2400" dirty="0" smtClean="0"/>
            </a:lvl3pPr>
            <a:lvl4pPr>
              <a:defRPr lang="en-US" sz="2400" dirty="0" smtClean="0"/>
            </a:lvl4pPr>
            <a:lvl5pPr>
              <a:defRPr lang="en-GB" sz="2400" dirty="0"/>
            </a:lvl5pPr>
          </a:lstStyle>
          <a:p>
            <a:pPr marL="0" lvl="0" defTabSz="1219170">
              <a:lnSpc>
                <a:spcPct val="90000"/>
              </a:lnSpc>
              <a:spcBef>
                <a:spcPts val="0"/>
              </a:spcBef>
              <a:spcAft>
                <a:spcPts val="0"/>
              </a:spcAft>
              <a:buSzPts val="2800"/>
            </a:pPr>
            <a:r>
              <a:rPr lang="en-US"/>
              <a:t>Click to edit Master text styles</a:t>
            </a:r>
          </a:p>
        </p:txBody>
      </p:sp>
      <p:sp>
        <p:nvSpPr>
          <p:cNvPr id="3" name="Text Placeholder 2"/>
          <p:cNvSpPr>
            <a:spLocks noGrp="1"/>
          </p:cNvSpPr>
          <p:nvPr>
            <p:ph type="body" sz="quarter" idx="11"/>
          </p:nvPr>
        </p:nvSpPr>
        <p:spPr>
          <a:xfrm>
            <a:off x="2447595" y="3833845"/>
            <a:ext cx="1989667" cy="1803400"/>
          </a:xfrm>
          <a:prstGeom prst="rect">
            <a:avLst/>
          </a:prstGeom>
        </p:spPr>
        <p:txBody>
          <a:bodyPr/>
          <a:lstStyle>
            <a:lvl1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1" kern="1200" dirty="0" smtClean="0">
                <a:solidFill>
                  <a:srgbClr val="556271"/>
                </a:solidFill>
                <a:latin typeface="Open Sans"/>
                <a:ea typeface="Open Sans"/>
                <a:cs typeface="Open Sans"/>
              </a:defRPr>
            </a:lvl1pPr>
            <a:lvl2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2pPr>
            <a:lvl3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3pPr>
            <a:lvl4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4pPr>
            <a:lvl5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GB" sz="1867" b="0" kern="1200" dirty="0">
                <a:solidFill>
                  <a:srgbClr val="556271"/>
                </a:solidFill>
                <a:latin typeface="Open Sans"/>
                <a:ea typeface="Open Sans"/>
                <a:cs typeface="Open Sans"/>
              </a:defRPr>
            </a:lvl5pPr>
          </a:lstStyle>
          <a:p>
            <a:pPr lvl="0"/>
            <a:r>
              <a:rPr lang="en-US"/>
              <a:t>Click to edit Master text styles</a:t>
            </a:r>
          </a:p>
          <a:p>
            <a:pPr lvl="1"/>
            <a:r>
              <a:rPr lang="en-US"/>
              <a:t>Second level</a:t>
            </a:r>
          </a:p>
        </p:txBody>
      </p:sp>
      <p:sp>
        <p:nvSpPr>
          <p:cNvPr id="18" name="Text Placeholder 2"/>
          <p:cNvSpPr>
            <a:spLocks noGrp="1"/>
          </p:cNvSpPr>
          <p:nvPr>
            <p:ph type="body" sz="quarter" idx="12"/>
          </p:nvPr>
        </p:nvSpPr>
        <p:spPr>
          <a:xfrm>
            <a:off x="4795312" y="3833845"/>
            <a:ext cx="1989667" cy="1803400"/>
          </a:xfrm>
          <a:prstGeom prst="rect">
            <a:avLst/>
          </a:prstGeom>
        </p:spPr>
        <p:txBody>
          <a:bodyPr/>
          <a:lstStyle>
            <a:lvl1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1" kern="1200" dirty="0" smtClean="0">
                <a:solidFill>
                  <a:srgbClr val="556271"/>
                </a:solidFill>
                <a:latin typeface="Open Sans"/>
                <a:ea typeface="Open Sans"/>
                <a:cs typeface="Open Sans"/>
              </a:defRPr>
            </a:lvl1pPr>
            <a:lvl2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2pPr>
            <a:lvl3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3pPr>
            <a:lvl4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4pPr>
            <a:lvl5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GB" sz="1867" b="0" kern="1200" dirty="0">
                <a:solidFill>
                  <a:srgbClr val="556271"/>
                </a:solidFill>
                <a:latin typeface="Open Sans"/>
                <a:ea typeface="Open Sans"/>
                <a:cs typeface="Open Sans"/>
              </a:defRPr>
            </a:lvl5pPr>
          </a:lstStyle>
          <a:p>
            <a:pPr lvl="0"/>
            <a:r>
              <a:rPr lang="en-US"/>
              <a:t>Click to edit Master text styles</a:t>
            </a:r>
          </a:p>
          <a:p>
            <a:pPr lvl="1"/>
            <a:r>
              <a:rPr lang="en-US"/>
              <a:t>Second level</a:t>
            </a:r>
          </a:p>
        </p:txBody>
      </p:sp>
      <p:sp>
        <p:nvSpPr>
          <p:cNvPr id="19" name="Text Placeholder 2"/>
          <p:cNvSpPr>
            <a:spLocks noGrp="1"/>
          </p:cNvSpPr>
          <p:nvPr>
            <p:ph type="body" sz="quarter" idx="13"/>
          </p:nvPr>
        </p:nvSpPr>
        <p:spPr>
          <a:xfrm>
            <a:off x="7227545" y="3833845"/>
            <a:ext cx="1989667" cy="1803400"/>
          </a:xfrm>
          <a:prstGeom prst="rect">
            <a:avLst/>
          </a:prstGeom>
        </p:spPr>
        <p:txBody>
          <a:bodyPr/>
          <a:lstStyle>
            <a:lvl1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1" kern="1200" dirty="0" smtClean="0">
                <a:solidFill>
                  <a:srgbClr val="556271"/>
                </a:solidFill>
                <a:latin typeface="Open Sans"/>
                <a:ea typeface="Open Sans"/>
                <a:cs typeface="Open Sans"/>
              </a:defRPr>
            </a:lvl1pPr>
            <a:lvl2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2pPr>
            <a:lvl3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3pPr>
            <a:lvl4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4pPr>
            <a:lvl5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GB" sz="1867" b="0" kern="1200" dirty="0">
                <a:solidFill>
                  <a:srgbClr val="556271"/>
                </a:solidFill>
                <a:latin typeface="Open Sans"/>
                <a:ea typeface="Open Sans"/>
                <a:cs typeface="Open Sans"/>
              </a:defRPr>
            </a:lvl5pPr>
          </a:lstStyle>
          <a:p>
            <a:pPr lvl="0"/>
            <a:r>
              <a:rPr lang="en-US"/>
              <a:t>Click to edit Master text styles</a:t>
            </a:r>
          </a:p>
          <a:p>
            <a:pPr lvl="1"/>
            <a:r>
              <a:rPr lang="en-US"/>
              <a:t>Second level</a:t>
            </a:r>
          </a:p>
        </p:txBody>
      </p:sp>
      <p:sp>
        <p:nvSpPr>
          <p:cNvPr id="27" name="Text Placeholder 2"/>
          <p:cNvSpPr>
            <a:spLocks noGrp="1"/>
          </p:cNvSpPr>
          <p:nvPr>
            <p:ph type="body" sz="quarter" idx="14"/>
          </p:nvPr>
        </p:nvSpPr>
        <p:spPr>
          <a:xfrm>
            <a:off x="9638855" y="3813043"/>
            <a:ext cx="1989667" cy="1803400"/>
          </a:xfrm>
          <a:prstGeom prst="rect">
            <a:avLst/>
          </a:prstGeom>
        </p:spPr>
        <p:txBody>
          <a:bodyPr/>
          <a:lstStyle>
            <a:lvl1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1" kern="1200" dirty="0" smtClean="0">
                <a:solidFill>
                  <a:srgbClr val="556271"/>
                </a:solidFill>
                <a:latin typeface="Open Sans"/>
                <a:ea typeface="Open Sans"/>
                <a:cs typeface="Open Sans"/>
              </a:defRPr>
            </a:lvl1pPr>
            <a:lvl2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2pPr>
            <a:lvl3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3pPr>
            <a:lvl4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4pPr>
            <a:lvl5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GB" sz="1867" b="0" kern="1200" dirty="0">
                <a:solidFill>
                  <a:srgbClr val="556271"/>
                </a:solidFill>
                <a:latin typeface="Open Sans"/>
                <a:ea typeface="Open Sans"/>
                <a:cs typeface="Open Sans"/>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73591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ontent_standard">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 r="68483"/>
          <a:stretch/>
        </p:blipFill>
        <p:spPr bwMode="auto">
          <a:xfrm>
            <a:off x="7" y="3"/>
            <a:ext cx="1917700" cy="684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N:\Events\2020\75th anniversary\comms and engagement\illustrations\75th print\75_Poster_B&amp;W final.tif"/>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251" t="20030" r="66169" b="4474"/>
          <a:stretch/>
        </p:blipFill>
        <p:spPr bwMode="auto">
          <a:xfrm>
            <a:off x="0" y="0"/>
            <a:ext cx="1913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Google Shape;78;p15"/>
          <p:cNvPicPr preferRelativeResize="0"/>
          <p:nvPr userDrawn="1"/>
        </p:nvPicPr>
        <p:blipFill>
          <a:blip r:embed="rId4">
            <a:alphaModFix/>
          </a:blip>
          <a:stretch>
            <a:fillRect/>
          </a:stretch>
        </p:blipFill>
        <p:spPr>
          <a:xfrm>
            <a:off x="2322304" y="5950523"/>
            <a:ext cx="1709189" cy="294232"/>
          </a:xfrm>
          <a:prstGeom prst="rect">
            <a:avLst/>
          </a:prstGeom>
          <a:noFill/>
          <a:ln>
            <a:noFill/>
          </a:ln>
        </p:spPr>
      </p:pic>
      <p:cxnSp>
        <p:nvCxnSpPr>
          <p:cNvPr id="39" name="Straight Connector 38">
            <a:extLst>
              <a:ext uri="{FF2B5EF4-FFF2-40B4-BE49-F238E27FC236}">
                <a16:creationId xmlns:a16="http://schemas.microsoft.com/office/drawing/2014/main" id="{66747FC3-8CB4-43D1-B6F6-39BEA339FDF3}"/>
              </a:ext>
            </a:extLst>
          </p:cNvPr>
          <p:cNvCxnSpPr>
            <a:cxnSpLocks/>
          </p:cNvCxnSpPr>
          <p:nvPr userDrawn="1"/>
        </p:nvCxnSpPr>
        <p:spPr>
          <a:xfrm>
            <a:off x="2464935" y="1392251"/>
            <a:ext cx="720093" cy="0"/>
          </a:xfrm>
          <a:prstGeom prst="line">
            <a:avLst/>
          </a:prstGeom>
          <a:noFill/>
          <a:ln w="76200" cap="flat" cmpd="sng" algn="ctr">
            <a:solidFill>
              <a:srgbClr val="2F334F"/>
            </a:solidFill>
            <a:prstDash val="solid"/>
            <a:miter lim="800000"/>
          </a:ln>
          <a:effectLst/>
        </p:spPr>
      </p:cxnSp>
      <p:pic>
        <p:nvPicPr>
          <p:cNvPr id="45" name="Google Shape;77;p15">
            <a:extLst>
              <a:ext uri="{FF2B5EF4-FFF2-40B4-BE49-F238E27FC236}">
                <a16:creationId xmlns:a16="http://schemas.microsoft.com/office/drawing/2014/main" id="{910D4D0C-8F24-4763-8F37-338228890E45}"/>
              </a:ext>
            </a:extLst>
          </p:cNvPr>
          <p:cNvPicPr preferRelativeResize="0"/>
          <p:nvPr userDrawn="1"/>
        </p:nvPicPr>
        <p:blipFill rotWithShape="1">
          <a:blip r:embed="rId5" cstate="print">
            <a:extLst>
              <a:ext uri="{28A0092B-C50C-407E-A947-70E740481C1C}">
                <a14:useLocalDpi xmlns:a14="http://schemas.microsoft.com/office/drawing/2010/main" val="0"/>
              </a:ext>
            </a:extLst>
          </a:blip>
          <a:srcRect t="248" b="33152"/>
          <a:stretch/>
        </p:blipFill>
        <p:spPr>
          <a:xfrm>
            <a:off x="2642618" y="2160073"/>
            <a:ext cx="1464460" cy="1463931"/>
          </a:xfrm>
          <a:prstGeom prst="flowChartConnector">
            <a:avLst/>
          </a:prstGeom>
          <a:noFill/>
          <a:ln>
            <a:noFill/>
          </a:ln>
        </p:spPr>
      </p:pic>
      <p:pic>
        <p:nvPicPr>
          <p:cNvPr id="46" name="Google Shape;77;p15">
            <a:extLst>
              <a:ext uri="{FF2B5EF4-FFF2-40B4-BE49-F238E27FC236}">
                <a16:creationId xmlns:a16="http://schemas.microsoft.com/office/drawing/2014/main" id="{830062E4-4DAB-4DB1-BDEE-178E5EBB404A}"/>
              </a:ext>
            </a:extLst>
          </p:cNvPr>
          <p:cNvPicPr preferRelativeResize="0"/>
          <p:nvPr userDrawn="1"/>
        </p:nvPicPr>
        <p:blipFill rotWithShape="1">
          <a:blip r:embed="rId6" cstate="print">
            <a:extLst>
              <a:ext uri="{28A0092B-C50C-407E-A947-70E740481C1C}">
                <a14:useLocalDpi xmlns:a14="http://schemas.microsoft.com/office/drawing/2010/main" val="0"/>
              </a:ext>
            </a:extLst>
          </a:blip>
          <a:srcRect t="248" b="33152"/>
          <a:stretch/>
        </p:blipFill>
        <p:spPr>
          <a:xfrm>
            <a:off x="4442855" y="2154613"/>
            <a:ext cx="1464460" cy="1463931"/>
          </a:xfrm>
          <a:prstGeom prst="flowChartConnector">
            <a:avLst/>
          </a:prstGeom>
          <a:noFill/>
          <a:ln>
            <a:noFill/>
          </a:ln>
        </p:spPr>
      </p:pic>
      <p:pic>
        <p:nvPicPr>
          <p:cNvPr id="47" name="Google Shape;77;p15">
            <a:extLst>
              <a:ext uri="{FF2B5EF4-FFF2-40B4-BE49-F238E27FC236}">
                <a16:creationId xmlns:a16="http://schemas.microsoft.com/office/drawing/2014/main" id="{845EDBEB-2E9B-41B8-903E-FBBEE7CD210E}"/>
              </a:ext>
            </a:extLst>
          </p:cNvPr>
          <p:cNvPicPr preferRelativeResize="0"/>
          <p:nvPr userDrawn="1"/>
        </p:nvPicPr>
        <p:blipFill rotWithShape="1">
          <a:blip r:embed="rId6" cstate="print">
            <a:extLst>
              <a:ext uri="{28A0092B-C50C-407E-A947-70E740481C1C}">
                <a14:useLocalDpi xmlns:a14="http://schemas.microsoft.com/office/drawing/2010/main" val="0"/>
              </a:ext>
            </a:extLst>
          </a:blip>
          <a:srcRect t="248" b="33152"/>
          <a:stretch/>
        </p:blipFill>
        <p:spPr>
          <a:xfrm>
            <a:off x="6243082" y="2154613"/>
            <a:ext cx="1464460" cy="1463931"/>
          </a:xfrm>
          <a:prstGeom prst="flowChartConnector">
            <a:avLst/>
          </a:prstGeom>
          <a:noFill/>
          <a:ln>
            <a:noFill/>
          </a:ln>
        </p:spPr>
      </p:pic>
      <p:pic>
        <p:nvPicPr>
          <p:cNvPr id="48" name="Google Shape;77;p15">
            <a:extLst>
              <a:ext uri="{FF2B5EF4-FFF2-40B4-BE49-F238E27FC236}">
                <a16:creationId xmlns:a16="http://schemas.microsoft.com/office/drawing/2014/main" id="{F7525A09-2213-4708-AA42-2F2C525E26C8}"/>
              </a:ext>
            </a:extLst>
          </p:cNvPr>
          <p:cNvPicPr preferRelativeResize="0"/>
          <p:nvPr userDrawn="1"/>
        </p:nvPicPr>
        <p:blipFill rotWithShape="1">
          <a:blip r:embed="rId6" cstate="print">
            <a:extLst>
              <a:ext uri="{28A0092B-C50C-407E-A947-70E740481C1C}">
                <a14:useLocalDpi xmlns:a14="http://schemas.microsoft.com/office/drawing/2010/main" val="0"/>
              </a:ext>
            </a:extLst>
          </a:blip>
          <a:srcRect t="248" b="33152"/>
          <a:stretch/>
        </p:blipFill>
        <p:spPr>
          <a:xfrm>
            <a:off x="8043323" y="2154613"/>
            <a:ext cx="1464460" cy="1463931"/>
          </a:xfrm>
          <a:prstGeom prst="flowChartConnector">
            <a:avLst/>
          </a:prstGeom>
          <a:noFill/>
          <a:ln>
            <a:noFill/>
          </a:ln>
        </p:spPr>
      </p:pic>
      <p:pic>
        <p:nvPicPr>
          <p:cNvPr id="49" name="Google Shape;77;p15">
            <a:extLst>
              <a:ext uri="{FF2B5EF4-FFF2-40B4-BE49-F238E27FC236}">
                <a16:creationId xmlns:a16="http://schemas.microsoft.com/office/drawing/2014/main" id="{6028391B-18AA-4705-B4B5-6FD3C142DCAB}"/>
              </a:ext>
            </a:extLst>
          </p:cNvPr>
          <p:cNvPicPr preferRelativeResize="0"/>
          <p:nvPr userDrawn="1"/>
        </p:nvPicPr>
        <p:blipFill rotWithShape="1">
          <a:blip r:embed="rId6" cstate="print">
            <a:extLst>
              <a:ext uri="{28A0092B-C50C-407E-A947-70E740481C1C}">
                <a14:useLocalDpi xmlns:a14="http://schemas.microsoft.com/office/drawing/2010/main" val="0"/>
              </a:ext>
            </a:extLst>
          </a:blip>
          <a:srcRect t="248" b="33152"/>
          <a:stretch/>
        </p:blipFill>
        <p:spPr>
          <a:xfrm>
            <a:off x="9843550" y="2154613"/>
            <a:ext cx="1464460" cy="1463931"/>
          </a:xfrm>
          <a:prstGeom prst="flowChartConnector">
            <a:avLst/>
          </a:prstGeom>
          <a:noFill/>
          <a:ln>
            <a:noFill/>
          </a:ln>
        </p:spPr>
      </p:pic>
      <p:sp>
        <p:nvSpPr>
          <p:cNvPr id="17" name="Text Placeholder 2"/>
          <p:cNvSpPr>
            <a:spLocks noGrp="1"/>
          </p:cNvSpPr>
          <p:nvPr>
            <p:ph type="body" sz="quarter" idx="10"/>
          </p:nvPr>
        </p:nvSpPr>
        <p:spPr>
          <a:xfrm>
            <a:off x="2335080" y="452672"/>
            <a:ext cx="9329539" cy="764117"/>
          </a:xfrm>
          <a:prstGeom prst="rect">
            <a:avLst/>
          </a:prstGeom>
        </p:spPr>
        <p:txBody>
          <a:bodyPr spcFirstLastPara="1" vert="horz" wrap="square" lIns="91413" tIns="91413" rIns="91413" bIns="91413" rtlCol="0" anchor="t" anchorCtr="0">
            <a:noAutofit/>
          </a:bodyPr>
          <a:lstStyle>
            <a:lvl1pPr marL="0" indent="0">
              <a:buNone/>
              <a:defRPr lang="en-US" sz="4000" dirty="0" smtClean="0">
                <a:solidFill>
                  <a:srgbClr val="2F334F"/>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a:defRPr lang="en-US" sz="2400" dirty="0" smtClean="0"/>
            </a:lvl2pPr>
            <a:lvl3pPr>
              <a:defRPr lang="en-US" sz="2400" dirty="0" smtClean="0"/>
            </a:lvl3pPr>
            <a:lvl4pPr>
              <a:defRPr lang="en-US" sz="2400" dirty="0" smtClean="0"/>
            </a:lvl4pPr>
            <a:lvl5pPr>
              <a:defRPr lang="en-GB" sz="2400" dirty="0"/>
            </a:lvl5pPr>
          </a:lstStyle>
          <a:p>
            <a:pPr marL="0" lvl="0" defTabSz="1219170">
              <a:lnSpc>
                <a:spcPct val="90000"/>
              </a:lnSpc>
              <a:spcBef>
                <a:spcPts val="0"/>
              </a:spcBef>
              <a:spcAft>
                <a:spcPts val="0"/>
              </a:spcAft>
              <a:buSzPts val="2800"/>
            </a:pPr>
            <a:r>
              <a:rPr lang="en-US"/>
              <a:t>Click to edit Master text styles</a:t>
            </a:r>
          </a:p>
        </p:txBody>
      </p:sp>
      <p:sp>
        <p:nvSpPr>
          <p:cNvPr id="18" name="Text Placeholder 2"/>
          <p:cNvSpPr>
            <a:spLocks noGrp="1"/>
          </p:cNvSpPr>
          <p:nvPr>
            <p:ph type="body" sz="quarter" idx="11"/>
          </p:nvPr>
        </p:nvSpPr>
        <p:spPr>
          <a:xfrm>
            <a:off x="2543606" y="3737835"/>
            <a:ext cx="1810021" cy="1803400"/>
          </a:xfrm>
          <a:prstGeom prst="rect">
            <a:avLst/>
          </a:prstGeom>
        </p:spPr>
        <p:txBody>
          <a:bodyPr/>
          <a:lstStyle>
            <a:lvl1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1" kern="1200" dirty="0" smtClean="0">
                <a:solidFill>
                  <a:srgbClr val="556271"/>
                </a:solidFill>
                <a:latin typeface="Open Sans"/>
                <a:ea typeface="Open Sans"/>
                <a:cs typeface="Open Sans"/>
              </a:defRPr>
            </a:lvl1pPr>
            <a:lvl2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2pPr>
            <a:lvl3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3pPr>
            <a:lvl4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4pPr>
            <a:lvl5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GB" sz="1867" b="0" kern="1200" dirty="0">
                <a:solidFill>
                  <a:srgbClr val="556271"/>
                </a:solidFill>
                <a:latin typeface="Open Sans"/>
                <a:ea typeface="Open Sans"/>
                <a:cs typeface="Open Sans"/>
              </a:defRPr>
            </a:lvl5pPr>
          </a:lstStyle>
          <a:p>
            <a:pPr lvl="0"/>
            <a:r>
              <a:rPr lang="en-US"/>
              <a:t>Click to edit Master text styles</a:t>
            </a:r>
          </a:p>
          <a:p>
            <a:pPr lvl="1"/>
            <a:r>
              <a:rPr lang="en-US"/>
              <a:t>Second level</a:t>
            </a:r>
          </a:p>
        </p:txBody>
      </p:sp>
      <p:sp>
        <p:nvSpPr>
          <p:cNvPr id="19" name="Text Placeholder 2"/>
          <p:cNvSpPr>
            <a:spLocks noGrp="1"/>
          </p:cNvSpPr>
          <p:nvPr>
            <p:ph type="body" sz="quarter" idx="12"/>
          </p:nvPr>
        </p:nvSpPr>
        <p:spPr>
          <a:xfrm>
            <a:off x="4348734" y="3737835"/>
            <a:ext cx="1810021" cy="1803400"/>
          </a:xfrm>
          <a:prstGeom prst="rect">
            <a:avLst/>
          </a:prstGeom>
        </p:spPr>
        <p:txBody>
          <a:bodyPr/>
          <a:lstStyle>
            <a:lvl1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1" kern="1200" dirty="0" smtClean="0">
                <a:solidFill>
                  <a:srgbClr val="556271"/>
                </a:solidFill>
                <a:latin typeface="Open Sans"/>
                <a:ea typeface="Open Sans"/>
                <a:cs typeface="Open Sans"/>
              </a:defRPr>
            </a:lvl1pPr>
            <a:lvl2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2pPr>
            <a:lvl3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3pPr>
            <a:lvl4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4pPr>
            <a:lvl5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GB" sz="1867" b="0" kern="1200" dirty="0">
                <a:solidFill>
                  <a:srgbClr val="556271"/>
                </a:solidFill>
                <a:latin typeface="Open Sans"/>
                <a:ea typeface="Open Sans"/>
                <a:cs typeface="Open Sans"/>
              </a:defRPr>
            </a:lvl5pPr>
          </a:lstStyle>
          <a:p>
            <a:pPr lvl="0"/>
            <a:r>
              <a:rPr lang="en-US"/>
              <a:t>Click to edit Master text styles</a:t>
            </a:r>
          </a:p>
          <a:p>
            <a:pPr lvl="1"/>
            <a:r>
              <a:rPr lang="en-US"/>
              <a:t>Second level</a:t>
            </a:r>
          </a:p>
        </p:txBody>
      </p:sp>
      <p:sp>
        <p:nvSpPr>
          <p:cNvPr id="20" name="Text Placeholder 2"/>
          <p:cNvSpPr>
            <a:spLocks noGrp="1"/>
          </p:cNvSpPr>
          <p:nvPr>
            <p:ph type="body" sz="quarter" idx="13"/>
          </p:nvPr>
        </p:nvSpPr>
        <p:spPr>
          <a:xfrm>
            <a:off x="6148967" y="3717032"/>
            <a:ext cx="1810021" cy="1803400"/>
          </a:xfrm>
          <a:prstGeom prst="rect">
            <a:avLst/>
          </a:prstGeom>
        </p:spPr>
        <p:txBody>
          <a:bodyPr/>
          <a:lstStyle>
            <a:lvl1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1" kern="1200" dirty="0" smtClean="0">
                <a:solidFill>
                  <a:srgbClr val="556271"/>
                </a:solidFill>
                <a:latin typeface="Open Sans"/>
                <a:ea typeface="Open Sans"/>
                <a:cs typeface="Open Sans"/>
              </a:defRPr>
            </a:lvl1pPr>
            <a:lvl2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2pPr>
            <a:lvl3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3pPr>
            <a:lvl4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4pPr>
            <a:lvl5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GB" sz="1867" b="0" kern="1200" dirty="0">
                <a:solidFill>
                  <a:srgbClr val="556271"/>
                </a:solidFill>
                <a:latin typeface="Open Sans"/>
                <a:ea typeface="Open Sans"/>
                <a:cs typeface="Open Sans"/>
              </a:defRPr>
            </a:lvl5pPr>
          </a:lstStyle>
          <a:p>
            <a:pPr lvl="0"/>
            <a:r>
              <a:rPr lang="en-US"/>
              <a:t>Click to edit Master text styles</a:t>
            </a:r>
          </a:p>
          <a:p>
            <a:pPr lvl="1"/>
            <a:r>
              <a:rPr lang="en-US"/>
              <a:t>Second level</a:t>
            </a:r>
          </a:p>
        </p:txBody>
      </p:sp>
      <p:sp>
        <p:nvSpPr>
          <p:cNvPr id="21" name="Text Placeholder 2"/>
          <p:cNvSpPr>
            <a:spLocks noGrp="1"/>
          </p:cNvSpPr>
          <p:nvPr>
            <p:ph type="body" sz="quarter" idx="14"/>
          </p:nvPr>
        </p:nvSpPr>
        <p:spPr>
          <a:xfrm>
            <a:off x="7949202" y="3717032"/>
            <a:ext cx="1810021" cy="1803400"/>
          </a:xfrm>
          <a:prstGeom prst="rect">
            <a:avLst/>
          </a:prstGeom>
        </p:spPr>
        <p:txBody>
          <a:bodyPr/>
          <a:lstStyle>
            <a:lvl1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1" kern="1200" dirty="0" smtClean="0">
                <a:solidFill>
                  <a:srgbClr val="556271"/>
                </a:solidFill>
                <a:latin typeface="Open Sans"/>
                <a:ea typeface="Open Sans"/>
                <a:cs typeface="Open Sans"/>
              </a:defRPr>
            </a:lvl1pPr>
            <a:lvl2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2pPr>
            <a:lvl3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3pPr>
            <a:lvl4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4pPr>
            <a:lvl5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GB" sz="1867" b="0" kern="1200" dirty="0">
                <a:solidFill>
                  <a:srgbClr val="556271"/>
                </a:solidFill>
                <a:latin typeface="Open Sans"/>
                <a:ea typeface="Open Sans"/>
                <a:cs typeface="Open Sans"/>
              </a:defRPr>
            </a:lvl5pPr>
          </a:lstStyle>
          <a:p>
            <a:pPr lvl="0"/>
            <a:r>
              <a:rPr lang="en-US"/>
              <a:t>Click to edit Master text styles</a:t>
            </a:r>
          </a:p>
          <a:p>
            <a:pPr lvl="1"/>
            <a:r>
              <a:rPr lang="en-US"/>
              <a:t>Second level</a:t>
            </a:r>
          </a:p>
        </p:txBody>
      </p:sp>
      <p:sp>
        <p:nvSpPr>
          <p:cNvPr id="22" name="Text Placeholder 2"/>
          <p:cNvSpPr>
            <a:spLocks noGrp="1"/>
          </p:cNvSpPr>
          <p:nvPr>
            <p:ph type="body" sz="quarter" idx="15"/>
          </p:nvPr>
        </p:nvSpPr>
        <p:spPr>
          <a:xfrm>
            <a:off x="9749436" y="3717032"/>
            <a:ext cx="1810021" cy="1803400"/>
          </a:xfrm>
          <a:prstGeom prst="rect">
            <a:avLst/>
          </a:prstGeom>
        </p:spPr>
        <p:txBody>
          <a:bodyPr/>
          <a:lstStyle>
            <a:lvl1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1" kern="1200" dirty="0" smtClean="0">
                <a:solidFill>
                  <a:srgbClr val="556271"/>
                </a:solidFill>
                <a:latin typeface="Open Sans"/>
                <a:ea typeface="Open Sans"/>
                <a:cs typeface="Open Sans"/>
              </a:defRPr>
            </a:lvl1pPr>
            <a:lvl2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2pPr>
            <a:lvl3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3pPr>
            <a:lvl4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4pPr>
            <a:lvl5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GB" sz="1867" b="0" kern="1200" dirty="0">
                <a:solidFill>
                  <a:srgbClr val="556271"/>
                </a:solidFill>
                <a:latin typeface="Open Sans"/>
                <a:ea typeface="Open Sans"/>
                <a:cs typeface="Open Sans"/>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5209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8E6C4-5E07-4E1D-869A-09B84A77B0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B3E8930-30EB-4F2A-8DEB-088DEB970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50B5D2E-75D6-4407-9CCA-F6F21B8A9254}"/>
              </a:ext>
            </a:extLst>
          </p:cNvPr>
          <p:cNvSpPr>
            <a:spLocks noGrp="1"/>
          </p:cNvSpPr>
          <p:nvPr>
            <p:ph type="dt" sz="half" idx="10"/>
          </p:nvPr>
        </p:nvSpPr>
        <p:spPr/>
        <p:txBody>
          <a:bodyPr/>
          <a:lstStyle/>
          <a:p>
            <a:fld id="{48554994-410C-48B4-B0EE-563F84667DA0}" type="datetimeFigureOut">
              <a:rPr lang="en-GB" smtClean="0"/>
              <a:t>20/09/2024</a:t>
            </a:fld>
            <a:endParaRPr lang="en-GB"/>
          </a:p>
        </p:txBody>
      </p:sp>
      <p:sp>
        <p:nvSpPr>
          <p:cNvPr id="5" name="Footer Placeholder 4">
            <a:extLst>
              <a:ext uri="{FF2B5EF4-FFF2-40B4-BE49-F238E27FC236}">
                <a16:creationId xmlns:a16="http://schemas.microsoft.com/office/drawing/2014/main" id="{288B7464-0189-43FE-8290-105030644D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E0045E-A364-4AF3-B78E-95BE2539C4F2}"/>
              </a:ext>
            </a:extLst>
          </p:cNvPr>
          <p:cNvSpPr>
            <a:spLocks noGrp="1"/>
          </p:cNvSpPr>
          <p:nvPr>
            <p:ph type="sldNum" sz="quarter" idx="12"/>
          </p:nvPr>
        </p:nvSpPr>
        <p:spPr/>
        <p:txBody>
          <a:bodyPr/>
          <a:lstStyle/>
          <a:p>
            <a:fld id="{72A93397-9E86-450A-9629-FF467998182D}" type="slidenum">
              <a:rPr lang="en-GB" smtClean="0"/>
              <a:t>‹#›</a:t>
            </a:fld>
            <a:endParaRPr lang="en-GB"/>
          </a:p>
        </p:txBody>
      </p:sp>
    </p:spTree>
    <p:extLst>
      <p:ext uri="{BB962C8B-B14F-4D97-AF65-F5344CB8AC3E}">
        <p14:creationId xmlns:p14="http://schemas.microsoft.com/office/powerpoint/2010/main" val="3260491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CB4ED-DE78-4194-B355-48CA4D75566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B5E46F-BA56-4AEF-BF24-49D6FDFF7F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CFA07F-38CE-43A8-8ED0-5C67BF66B33E}"/>
              </a:ext>
            </a:extLst>
          </p:cNvPr>
          <p:cNvSpPr>
            <a:spLocks noGrp="1"/>
          </p:cNvSpPr>
          <p:nvPr>
            <p:ph type="dt" sz="half" idx="10"/>
          </p:nvPr>
        </p:nvSpPr>
        <p:spPr/>
        <p:txBody>
          <a:bodyPr/>
          <a:lstStyle/>
          <a:p>
            <a:fld id="{48554994-410C-48B4-B0EE-563F84667DA0}" type="datetimeFigureOut">
              <a:rPr lang="en-GB" smtClean="0"/>
              <a:t>20/09/2024</a:t>
            </a:fld>
            <a:endParaRPr lang="en-GB"/>
          </a:p>
        </p:txBody>
      </p:sp>
      <p:sp>
        <p:nvSpPr>
          <p:cNvPr id="5" name="Footer Placeholder 4">
            <a:extLst>
              <a:ext uri="{FF2B5EF4-FFF2-40B4-BE49-F238E27FC236}">
                <a16:creationId xmlns:a16="http://schemas.microsoft.com/office/drawing/2014/main" id="{4FF45B7D-52EA-43D0-938C-03808DE518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849C13-EB04-45F6-A449-33AF0DFC2DF8}"/>
              </a:ext>
            </a:extLst>
          </p:cNvPr>
          <p:cNvSpPr>
            <a:spLocks noGrp="1"/>
          </p:cNvSpPr>
          <p:nvPr>
            <p:ph type="sldNum" sz="quarter" idx="12"/>
          </p:nvPr>
        </p:nvSpPr>
        <p:spPr/>
        <p:txBody>
          <a:bodyPr/>
          <a:lstStyle/>
          <a:p>
            <a:fld id="{72A93397-9E86-450A-9629-FF467998182D}" type="slidenum">
              <a:rPr lang="en-GB" smtClean="0"/>
              <a:t>‹#›</a:t>
            </a:fld>
            <a:endParaRPr lang="en-GB"/>
          </a:p>
        </p:txBody>
      </p:sp>
    </p:spTree>
    <p:extLst>
      <p:ext uri="{BB962C8B-B14F-4D97-AF65-F5344CB8AC3E}">
        <p14:creationId xmlns:p14="http://schemas.microsoft.com/office/powerpoint/2010/main" val="851556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97958-8708-41F4-8FBA-9AF5F0F167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F399660-02B0-4515-B36A-8FB93F7640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84554B-8FE2-4BEE-8A78-E1E648E1D91F}"/>
              </a:ext>
            </a:extLst>
          </p:cNvPr>
          <p:cNvSpPr>
            <a:spLocks noGrp="1"/>
          </p:cNvSpPr>
          <p:nvPr>
            <p:ph type="dt" sz="half" idx="10"/>
          </p:nvPr>
        </p:nvSpPr>
        <p:spPr/>
        <p:txBody>
          <a:bodyPr/>
          <a:lstStyle/>
          <a:p>
            <a:fld id="{48554994-410C-48B4-B0EE-563F84667DA0}" type="datetimeFigureOut">
              <a:rPr lang="en-GB" smtClean="0"/>
              <a:t>20/09/2024</a:t>
            </a:fld>
            <a:endParaRPr lang="en-GB"/>
          </a:p>
        </p:txBody>
      </p:sp>
      <p:sp>
        <p:nvSpPr>
          <p:cNvPr id="5" name="Footer Placeholder 4">
            <a:extLst>
              <a:ext uri="{FF2B5EF4-FFF2-40B4-BE49-F238E27FC236}">
                <a16:creationId xmlns:a16="http://schemas.microsoft.com/office/drawing/2014/main" id="{2C8CB2A7-4D2D-447A-B8B0-1DD688BF5C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2CB778-5C87-4786-9F7A-E37020223AB7}"/>
              </a:ext>
            </a:extLst>
          </p:cNvPr>
          <p:cNvSpPr>
            <a:spLocks noGrp="1"/>
          </p:cNvSpPr>
          <p:nvPr>
            <p:ph type="sldNum" sz="quarter" idx="12"/>
          </p:nvPr>
        </p:nvSpPr>
        <p:spPr/>
        <p:txBody>
          <a:bodyPr/>
          <a:lstStyle/>
          <a:p>
            <a:fld id="{72A93397-9E86-450A-9629-FF467998182D}" type="slidenum">
              <a:rPr lang="en-GB" smtClean="0"/>
              <a:t>‹#›</a:t>
            </a:fld>
            <a:endParaRPr lang="en-GB"/>
          </a:p>
        </p:txBody>
      </p:sp>
    </p:spTree>
    <p:extLst>
      <p:ext uri="{BB962C8B-B14F-4D97-AF65-F5344CB8AC3E}">
        <p14:creationId xmlns:p14="http://schemas.microsoft.com/office/powerpoint/2010/main" val="233940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E0DF8-BB7D-4770-9005-70B00CE9EF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0FCB43-8600-4770-A59E-CEC1EBC153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87D679-B409-4BD4-9EE7-795DA09295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59F435B-0DD4-4CA4-B499-B9324152CDCA}"/>
              </a:ext>
            </a:extLst>
          </p:cNvPr>
          <p:cNvSpPr>
            <a:spLocks noGrp="1"/>
          </p:cNvSpPr>
          <p:nvPr>
            <p:ph type="dt" sz="half" idx="10"/>
          </p:nvPr>
        </p:nvSpPr>
        <p:spPr/>
        <p:txBody>
          <a:bodyPr/>
          <a:lstStyle/>
          <a:p>
            <a:fld id="{48554994-410C-48B4-B0EE-563F84667DA0}" type="datetimeFigureOut">
              <a:rPr lang="en-GB" smtClean="0"/>
              <a:t>20/09/2024</a:t>
            </a:fld>
            <a:endParaRPr lang="en-GB"/>
          </a:p>
        </p:txBody>
      </p:sp>
      <p:sp>
        <p:nvSpPr>
          <p:cNvPr id="6" name="Footer Placeholder 5">
            <a:extLst>
              <a:ext uri="{FF2B5EF4-FFF2-40B4-BE49-F238E27FC236}">
                <a16:creationId xmlns:a16="http://schemas.microsoft.com/office/drawing/2014/main" id="{CB57DE95-00FA-4CFA-A760-3AA6AEDC78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D29870-35CB-45A4-934E-A9DF5310FAC6}"/>
              </a:ext>
            </a:extLst>
          </p:cNvPr>
          <p:cNvSpPr>
            <a:spLocks noGrp="1"/>
          </p:cNvSpPr>
          <p:nvPr>
            <p:ph type="sldNum" sz="quarter" idx="12"/>
          </p:nvPr>
        </p:nvSpPr>
        <p:spPr/>
        <p:txBody>
          <a:bodyPr/>
          <a:lstStyle/>
          <a:p>
            <a:fld id="{72A93397-9E86-450A-9629-FF467998182D}" type="slidenum">
              <a:rPr lang="en-GB" smtClean="0"/>
              <a:t>‹#›</a:t>
            </a:fld>
            <a:endParaRPr lang="en-GB"/>
          </a:p>
        </p:txBody>
      </p:sp>
    </p:spTree>
    <p:extLst>
      <p:ext uri="{BB962C8B-B14F-4D97-AF65-F5344CB8AC3E}">
        <p14:creationId xmlns:p14="http://schemas.microsoft.com/office/powerpoint/2010/main" val="570689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2D42F-1436-4475-AE8B-03E98F51444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9772FC8-4E8E-4129-B79D-9BA55D0F8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59EBC8-32F9-4DDE-9D97-7ED096121E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D26FF46-F266-43C5-B286-EA95C681DE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66125F-2C79-4F55-A5A1-9329957805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1F3DC5F-51FA-47B3-9B61-A2F8EFCCF7B9}"/>
              </a:ext>
            </a:extLst>
          </p:cNvPr>
          <p:cNvSpPr>
            <a:spLocks noGrp="1"/>
          </p:cNvSpPr>
          <p:nvPr>
            <p:ph type="dt" sz="half" idx="10"/>
          </p:nvPr>
        </p:nvSpPr>
        <p:spPr/>
        <p:txBody>
          <a:bodyPr/>
          <a:lstStyle/>
          <a:p>
            <a:fld id="{48554994-410C-48B4-B0EE-563F84667DA0}" type="datetimeFigureOut">
              <a:rPr lang="en-GB" smtClean="0"/>
              <a:t>20/09/2024</a:t>
            </a:fld>
            <a:endParaRPr lang="en-GB"/>
          </a:p>
        </p:txBody>
      </p:sp>
      <p:sp>
        <p:nvSpPr>
          <p:cNvPr id="8" name="Footer Placeholder 7">
            <a:extLst>
              <a:ext uri="{FF2B5EF4-FFF2-40B4-BE49-F238E27FC236}">
                <a16:creationId xmlns:a16="http://schemas.microsoft.com/office/drawing/2014/main" id="{D45685E7-5758-45CC-9849-3A0EA5E784B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C5EBE74-58F5-4B62-A7C4-5E248CF87781}"/>
              </a:ext>
            </a:extLst>
          </p:cNvPr>
          <p:cNvSpPr>
            <a:spLocks noGrp="1"/>
          </p:cNvSpPr>
          <p:nvPr>
            <p:ph type="sldNum" sz="quarter" idx="12"/>
          </p:nvPr>
        </p:nvSpPr>
        <p:spPr/>
        <p:txBody>
          <a:bodyPr/>
          <a:lstStyle/>
          <a:p>
            <a:fld id="{72A93397-9E86-450A-9629-FF467998182D}" type="slidenum">
              <a:rPr lang="en-GB" smtClean="0"/>
              <a:t>‹#›</a:t>
            </a:fld>
            <a:endParaRPr lang="en-GB"/>
          </a:p>
        </p:txBody>
      </p:sp>
    </p:spTree>
    <p:extLst>
      <p:ext uri="{BB962C8B-B14F-4D97-AF65-F5344CB8AC3E}">
        <p14:creationId xmlns:p14="http://schemas.microsoft.com/office/powerpoint/2010/main" val="3346823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BD76-5F4D-4D88-8310-E377E8E2367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1F7C806-0391-412A-8C44-2DDC402E84D0}"/>
              </a:ext>
            </a:extLst>
          </p:cNvPr>
          <p:cNvSpPr>
            <a:spLocks noGrp="1"/>
          </p:cNvSpPr>
          <p:nvPr>
            <p:ph type="dt" sz="half" idx="10"/>
          </p:nvPr>
        </p:nvSpPr>
        <p:spPr/>
        <p:txBody>
          <a:bodyPr/>
          <a:lstStyle/>
          <a:p>
            <a:fld id="{48554994-410C-48B4-B0EE-563F84667DA0}" type="datetimeFigureOut">
              <a:rPr lang="en-GB" smtClean="0"/>
              <a:t>20/09/2024</a:t>
            </a:fld>
            <a:endParaRPr lang="en-GB"/>
          </a:p>
        </p:txBody>
      </p:sp>
      <p:sp>
        <p:nvSpPr>
          <p:cNvPr id="4" name="Footer Placeholder 3">
            <a:extLst>
              <a:ext uri="{FF2B5EF4-FFF2-40B4-BE49-F238E27FC236}">
                <a16:creationId xmlns:a16="http://schemas.microsoft.com/office/drawing/2014/main" id="{AF8C4AB3-2ABE-43CD-B87A-1363CF49432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F8EF192-6ED4-4737-BB92-2F2788777CE9}"/>
              </a:ext>
            </a:extLst>
          </p:cNvPr>
          <p:cNvSpPr>
            <a:spLocks noGrp="1"/>
          </p:cNvSpPr>
          <p:nvPr>
            <p:ph type="sldNum" sz="quarter" idx="12"/>
          </p:nvPr>
        </p:nvSpPr>
        <p:spPr/>
        <p:txBody>
          <a:bodyPr/>
          <a:lstStyle/>
          <a:p>
            <a:fld id="{72A93397-9E86-450A-9629-FF467998182D}" type="slidenum">
              <a:rPr lang="en-GB" smtClean="0"/>
              <a:t>‹#›</a:t>
            </a:fld>
            <a:endParaRPr lang="en-GB"/>
          </a:p>
        </p:txBody>
      </p:sp>
    </p:spTree>
    <p:extLst>
      <p:ext uri="{BB962C8B-B14F-4D97-AF65-F5344CB8AC3E}">
        <p14:creationId xmlns:p14="http://schemas.microsoft.com/office/powerpoint/2010/main" val="2877947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9EB275-1E1F-421A-B917-49F6BFE2D7A5}"/>
              </a:ext>
            </a:extLst>
          </p:cNvPr>
          <p:cNvSpPr>
            <a:spLocks noGrp="1"/>
          </p:cNvSpPr>
          <p:nvPr>
            <p:ph type="dt" sz="half" idx="10"/>
          </p:nvPr>
        </p:nvSpPr>
        <p:spPr/>
        <p:txBody>
          <a:bodyPr/>
          <a:lstStyle/>
          <a:p>
            <a:fld id="{48554994-410C-48B4-B0EE-563F84667DA0}" type="datetimeFigureOut">
              <a:rPr lang="en-GB" smtClean="0"/>
              <a:t>20/09/2024</a:t>
            </a:fld>
            <a:endParaRPr lang="en-GB"/>
          </a:p>
        </p:txBody>
      </p:sp>
      <p:sp>
        <p:nvSpPr>
          <p:cNvPr id="3" name="Footer Placeholder 2">
            <a:extLst>
              <a:ext uri="{FF2B5EF4-FFF2-40B4-BE49-F238E27FC236}">
                <a16:creationId xmlns:a16="http://schemas.microsoft.com/office/drawing/2014/main" id="{A45A76F7-2B65-4369-9BC4-6B2786EDC4E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32A64B1-CBBE-4DB3-95FE-FCA0FDB56AFF}"/>
              </a:ext>
            </a:extLst>
          </p:cNvPr>
          <p:cNvSpPr>
            <a:spLocks noGrp="1"/>
          </p:cNvSpPr>
          <p:nvPr>
            <p:ph type="sldNum" sz="quarter" idx="12"/>
          </p:nvPr>
        </p:nvSpPr>
        <p:spPr/>
        <p:txBody>
          <a:bodyPr/>
          <a:lstStyle/>
          <a:p>
            <a:fld id="{72A93397-9E86-450A-9629-FF467998182D}" type="slidenum">
              <a:rPr lang="en-GB" smtClean="0"/>
              <a:t>‹#›</a:t>
            </a:fld>
            <a:endParaRPr lang="en-GB"/>
          </a:p>
        </p:txBody>
      </p:sp>
    </p:spTree>
    <p:extLst>
      <p:ext uri="{BB962C8B-B14F-4D97-AF65-F5344CB8AC3E}">
        <p14:creationId xmlns:p14="http://schemas.microsoft.com/office/powerpoint/2010/main" val="2947277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BB8E6-88DC-41D3-B576-2C2674840C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3FA4916-AA73-422E-9159-E386ABE383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D89F4FE-9778-4D44-BB28-A56F055F42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5E85DE-F44D-4EDF-B157-AC5BCAA9A656}"/>
              </a:ext>
            </a:extLst>
          </p:cNvPr>
          <p:cNvSpPr>
            <a:spLocks noGrp="1"/>
          </p:cNvSpPr>
          <p:nvPr>
            <p:ph type="dt" sz="half" idx="10"/>
          </p:nvPr>
        </p:nvSpPr>
        <p:spPr/>
        <p:txBody>
          <a:bodyPr/>
          <a:lstStyle/>
          <a:p>
            <a:fld id="{48554994-410C-48B4-B0EE-563F84667DA0}" type="datetimeFigureOut">
              <a:rPr lang="en-GB" smtClean="0"/>
              <a:t>20/09/2024</a:t>
            </a:fld>
            <a:endParaRPr lang="en-GB"/>
          </a:p>
        </p:txBody>
      </p:sp>
      <p:sp>
        <p:nvSpPr>
          <p:cNvPr id="6" name="Footer Placeholder 5">
            <a:extLst>
              <a:ext uri="{FF2B5EF4-FFF2-40B4-BE49-F238E27FC236}">
                <a16:creationId xmlns:a16="http://schemas.microsoft.com/office/drawing/2014/main" id="{6FCE5393-5744-442D-9F4F-277A197D03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DAD471-2361-4569-93E7-3B6EEB1B5880}"/>
              </a:ext>
            </a:extLst>
          </p:cNvPr>
          <p:cNvSpPr>
            <a:spLocks noGrp="1"/>
          </p:cNvSpPr>
          <p:nvPr>
            <p:ph type="sldNum" sz="quarter" idx="12"/>
          </p:nvPr>
        </p:nvSpPr>
        <p:spPr/>
        <p:txBody>
          <a:bodyPr/>
          <a:lstStyle/>
          <a:p>
            <a:fld id="{72A93397-9E86-450A-9629-FF467998182D}" type="slidenum">
              <a:rPr lang="en-GB" smtClean="0"/>
              <a:t>‹#›</a:t>
            </a:fld>
            <a:endParaRPr lang="en-GB"/>
          </a:p>
        </p:txBody>
      </p:sp>
    </p:spTree>
    <p:extLst>
      <p:ext uri="{BB962C8B-B14F-4D97-AF65-F5344CB8AC3E}">
        <p14:creationId xmlns:p14="http://schemas.microsoft.com/office/powerpoint/2010/main" val="4053118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reserve="1">
  <p:cSld name="Title and body">
    <p:spTree>
      <p:nvGrpSpPr>
        <p:cNvPr id="1" name="Shape 16"/>
        <p:cNvGrpSpPr/>
        <p:nvPr/>
      </p:nvGrpSpPr>
      <p:grpSpPr>
        <a:xfrm>
          <a:off x="0" y="0"/>
          <a:ext cx="0" cy="0"/>
          <a:chOff x="0" y="0"/>
          <a:chExt cx="0" cy="0"/>
        </a:xfrm>
      </p:grpSpPr>
      <p:sp>
        <p:nvSpPr>
          <p:cNvPr id="5" name="Title Placeholder 20"/>
          <p:cNvSpPr>
            <a:spLocks noGrp="1"/>
          </p:cNvSpPr>
          <p:nvPr>
            <p:ph type="title" hasCustomPrompt="1"/>
          </p:nvPr>
        </p:nvSpPr>
        <p:spPr>
          <a:xfrm>
            <a:off x="570203" y="3726161"/>
            <a:ext cx="4955604" cy="1143000"/>
          </a:xfrm>
          <a:prstGeom prst="rect">
            <a:avLst/>
          </a:prstGeom>
        </p:spPr>
        <p:txBody>
          <a:bodyPr vert="horz" lIns="91426" tIns="45712" rIns="91426" bIns="45712" rtlCol="0" anchor="ctr">
            <a:noAutofit/>
          </a:bodyPr>
          <a:lstStyle/>
          <a:p>
            <a:r>
              <a:rPr lang="en-US"/>
              <a:t>Click to edit title style</a:t>
            </a:r>
            <a:endParaRPr lang="en-GB"/>
          </a:p>
        </p:txBody>
      </p:sp>
    </p:spTree>
    <p:extLst>
      <p:ext uri="{BB962C8B-B14F-4D97-AF65-F5344CB8AC3E}">
        <p14:creationId xmlns:p14="http://schemas.microsoft.com/office/powerpoint/2010/main" val="3751289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FC676-294B-495C-8F91-9C7936F18F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9F595A7-40A9-4421-95C1-7AFA047CE4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4FAA97E-6970-4E8F-B8A7-F05C53B3FB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B3EF4B-D89D-4799-8080-7546CC9AFBC6}"/>
              </a:ext>
            </a:extLst>
          </p:cNvPr>
          <p:cNvSpPr>
            <a:spLocks noGrp="1"/>
          </p:cNvSpPr>
          <p:nvPr>
            <p:ph type="dt" sz="half" idx="10"/>
          </p:nvPr>
        </p:nvSpPr>
        <p:spPr/>
        <p:txBody>
          <a:bodyPr/>
          <a:lstStyle/>
          <a:p>
            <a:fld id="{48554994-410C-48B4-B0EE-563F84667DA0}" type="datetimeFigureOut">
              <a:rPr lang="en-GB" smtClean="0"/>
              <a:t>20/09/2024</a:t>
            </a:fld>
            <a:endParaRPr lang="en-GB"/>
          </a:p>
        </p:txBody>
      </p:sp>
      <p:sp>
        <p:nvSpPr>
          <p:cNvPr id="6" name="Footer Placeholder 5">
            <a:extLst>
              <a:ext uri="{FF2B5EF4-FFF2-40B4-BE49-F238E27FC236}">
                <a16:creationId xmlns:a16="http://schemas.microsoft.com/office/drawing/2014/main" id="{DC47EC29-F2F4-435D-BE50-F1CC180169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956E7E-6206-4079-9CDB-6BD0D4295441}"/>
              </a:ext>
            </a:extLst>
          </p:cNvPr>
          <p:cNvSpPr>
            <a:spLocks noGrp="1"/>
          </p:cNvSpPr>
          <p:nvPr>
            <p:ph type="sldNum" sz="quarter" idx="12"/>
          </p:nvPr>
        </p:nvSpPr>
        <p:spPr/>
        <p:txBody>
          <a:bodyPr/>
          <a:lstStyle/>
          <a:p>
            <a:fld id="{72A93397-9E86-450A-9629-FF467998182D}" type="slidenum">
              <a:rPr lang="en-GB" smtClean="0"/>
              <a:t>‹#›</a:t>
            </a:fld>
            <a:endParaRPr lang="en-GB"/>
          </a:p>
        </p:txBody>
      </p:sp>
    </p:spTree>
    <p:extLst>
      <p:ext uri="{BB962C8B-B14F-4D97-AF65-F5344CB8AC3E}">
        <p14:creationId xmlns:p14="http://schemas.microsoft.com/office/powerpoint/2010/main" val="31811715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10CAD-EA2B-4663-801F-665E1C46338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DE5BF1-E304-40D0-8DF1-C1A2BB41FF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2BF0CB-1F67-4E44-BB12-5FE4CBAAD477}"/>
              </a:ext>
            </a:extLst>
          </p:cNvPr>
          <p:cNvSpPr>
            <a:spLocks noGrp="1"/>
          </p:cNvSpPr>
          <p:nvPr>
            <p:ph type="dt" sz="half" idx="10"/>
          </p:nvPr>
        </p:nvSpPr>
        <p:spPr/>
        <p:txBody>
          <a:bodyPr/>
          <a:lstStyle/>
          <a:p>
            <a:fld id="{48554994-410C-48B4-B0EE-563F84667DA0}" type="datetimeFigureOut">
              <a:rPr lang="en-GB" smtClean="0"/>
              <a:t>20/09/2024</a:t>
            </a:fld>
            <a:endParaRPr lang="en-GB"/>
          </a:p>
        </p:txBody>
      </p:sp>
      <p:sp>
        <p:nvSpPr>
          <p:cNvPr id="5" name="Footer Placeholder 4">
            <a:extLst>
              <a:ext uri="{FF2B5EF4-FFF2-40B4-BE49-F238E27FC236}">
                <a16:creationId xmlns:a16="http://schemas.microsoft.com/office/drawing/2014/main" id="{66052013-1D47-4372-B721-18319B6194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590F40-5064-43E0-AB4D-2AAE1798A49F}"/>
              </a:ext>
            </a:extLst>
          </p:cNvPr>
          <p:cNvSpPr>
            <a:spLocks noGrp="1"/>
          </p:cNvSpPr>
          <p:nvPr>
            <p:ph type="sldNum" sz="quarter" idx="12"/>
          </p:nvPr>
        </p:nvSpPr>
        <p:spPr/>
        <p:txBody>
          <a:bodyPr/>
          <a:lstStyle/>
          <a:p>
            <a:fld id="{72A93397-9E86-450A-9629-FF467998182D}" type="slidenum">
              <a:rPr lang="en-GB" smtClean="0"/>
              <a:t>‹#›</a:t>
            </a:fld>
            <a:endParaRPr lang="en-GB"/>
          </a:p>
        </p:txBody>
      </p:sp>
    </p:spTree>
    <p:extLst>
      <p:ext uri="{BB962C8B-B14F-4D97-AF65-F5344CB8AC3E}">
        <p14:creationId xmlns:p14="http://schemas.microsoft.com/office/powerpoint/2010/main" val="12689504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B41782-C867-4173-BA31-71A8F5DB2B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607F3C5-1ACC-4560-9FAA-3C8D873C4D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130181-7213-415F-B2E5-F4C9C9FF9ED9}"/>
              </a:ext>
            </a:extLst>
          </p:cNvPr>
          <p:cNvSpPr>
            <a:spLocks noGrp="1"/>
          </p:cNvSpPr>
          <p:nvPr>
            <p:ph type="dt" sz="half" idx="10"/>
          </p:nvPr>
        </p:nvSpPr>
        <p:spPr/>
        <p:txBody>
          <a:bodyPr/>
          <a:lstStyle/>
          <a:p>
            <a:fld id="{48554994-410C-48B4-B0EE-563F84667DA0}" type="datetimeFigureOut">
              <a:rPr lang="en-GB" smtClean="0"/>
              <a:t>20/09/2024</a:t>
            </a:fld>
            <a:endParaRPr lang="en-GB"/>
          </a:p>
        </p:txBody>
      </p:sp>
      <p:sp>
        <p:nvSpPr>
          <p:cNvPr id="5" name="Footer Placeholder 4">
            <a:extLst>
              <a:ext uri="{FF2B5EF4-FFF2-40B4-BE49-F238E27FC236}">
                <a16:creationId xmlns:a16="http://schemas.microsoft.com/office/drawing/2014/main" id="{C1E8D88A-CBFD-4433-91F5-96776E6AC6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C08087-9111-46CB-A0B8-2D416FF423C0}"/>
              </a:ext>
            </a:extLst>
          </p:cNvPr>
          <p:cNvSpPr>
            <a:spLocks noGrp="1"/>
          </p:cNvSpPr>
          <p:nvPr>
            <p:ph type="sldNum" sz="quarter" idx="12"/>
          </p:nvPr>
        </p:nvSpPr>
        <p:spPr/>
        <p:txBody>
          <a:bodyPr/>
          <a:lstStyle/>
          <a:p>
            <a:fld id="{72A93397-9E86-450A-9629-FF467998182D}" type="slidenum">
              <a:rPr lang="en-GB" smtClean="0"/>
              <a:t>‹#›</a:t>
            </a:fld>
            <a:endParaRPr lang="en-GB"/>
          </a:p>
        </p:txBody>
      </p:sp>
    </p:spTree>
    <p:extLst>
      <p:ext uri="{BB962C8B-B14F-4D97-AF65-F5344CB8AC3E}">
        <p14:creationId xmlns:p14="http://schemas.microsoft.com/office/powerpoint/2010/main" val="6504244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12" tIns="91412" rIns="91412" bIns="91412"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12" tIns="91412" rIns="91412" bIns="91412" anchor="t" anchorCtr="0">
            <a:noAutofit/>
          </a:bodyPr>
          <a:lstStyle>
            <a:lvl1pPr marL="609491" lvl="0" indent="-457119">
              <a:spcBef>
                <a:spcPts val="0"/>
              </a:spcBef>
              <a:spcAft>
                <a:spcPts val="0"/>
              </a:spcAft>
              <a:buSzPts val="1800"/>
              <a:buChar char="●"/>
              <a:defRPr/>
            </a:lvl1pPr>
            <a:lvl2pPr marL="1218990" lvl="1" indent="-423259">
              <a:spcBef>
                <a:spcPts val="2133"/>
              </a:spcBef>
              <a:spcAft>
                <a:spcPts val="0"/>
              </a:spcAft>
              <a:buSzPts val="1400"/>
              <a:buChar char="○"/>
              <a:defRPr/>
            </a:lvl2pPr>
            <a:lvl3pPr marL="1828482" lvl="2" indent="-423259">
              <a:spcBef>
                <a:spcPts val="2133"/>
              </a:spcBef>
              <a:spcAft>
                <a:spcPts val="0"/>
              </a:spcAft>
              <a:buSzPts val="1400"/>
              <a:buChar char="■"/>
              <a:defRPr/>
            </a:lvl3pPr>
            <a:lvl4pPr marL="2437978" lvl="3" indent="-423259">
              <a:spcBef>
                <a:spcPts val="2133"/>
              </a:spcBef>
              <a:spcAft>
                <a:spcPts val="0"/>
              </a:spcAft>
              <a:buSzPts val="1400"/>
              <a:buChar char="●"/>
              <a:defRPr/>
            </a:lvl4pPr>
            <a:lvl5pPr marL="3047468" lvl="4" indent="-423259">
              <a:spcBef>
                <a:spcPts val="2133"/>
              </a:spcBef>
              <a:spcAft>
                <a:spcPts val="0"/>
              </a:spcAft>
              <a:buSzPts val="1400"/>
              <a:buChar char="○"/>
              <a:defRPr/>
            </a:lvl5pPr>
            <a:lvl6pPr marL="3656959" lvl="5" indent="-423259">
              <a:spcBef>
                <a:spcPts val="2133"/>
              </a:spcBef>
              <a:spcAft>
                <a:spcPts val="0"/>
              </a:spcAft>
              <a:buSzPts val="1400"/>
              <a:buChar char="■"/>
              <a:defRPr/>
            </a:lvl6pPr>
            <a:lvl7pPr marL="4266453" lvl="6" indent="-423259">
              <a:spcBef>
                <a:spcPts val="2133"/>
              </a:spcBef>
              <a:spcAft>
                <a:spcPts val="0"/>
              </a:spcAft>
              <a:buSzPts val="1400"/>
              <a:buChar char="●"/>
              <a:defRPr/>
            </a:lvl7pPr>
            <a:lvl8pPr marL="4875947" lvl="7" indent="-423259">
              <a:spcBef>
                <a:spcPts val="2133"/>
              </a:spcBef>
              <a:spcAft>
                <a:spcPts val="0"/>
              </a:spcAft>
              <a:buSzPts val="1400"/>
              <a:buChar char="○"/>
              <a:defRPr/>
            </a:lvl8pPr>
            <a:lvl9pPr marL="5485446" lvl="8" indent="-423259">
              <a:spcBef>
                <a:spcPts val="2133"/>
              </a:spcBef>
              <a:spcAft>
                <a:spcPts val="2133"/>
              </a:spcAft>
              <a:buSzPts val="1400"/>
              <a:buChar char="■"/>
              <a:defRPr/>
            </a:lvl9pPr>
          </a:lstStyle>
          <a:p>
            <a:pPr lvl="0"/>
            <a:r>
              <a:rPr lang="en-US"/>
              <a:t>Click to edit Master text styles</a:t>
            </a: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12" tIns="91412" rIns="91412" bIns="91412"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92560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oogle Shape;54;p13">
            <a:extLst>
              <a:ext uri="{FF2B5EF4-FFF2-40B4-BE49-F238E27FC236}">
                <a16:creationId xmlns:a16="http://schemas.microsoft.com/office/drawing/2014/main" id="{BA6D90D9-6A9C-4512-23D5-7493EC91141E}"/>
              </a:ext>
            </a:extLst>
          </p:cNvPr>
          <p:cNvSpPr/>
          <p:nvPr userDrawn="1"/>
        </p:nvSpPr>
        <p:spPr>
          <a:xfrm>
            <a:off x="0" y="0"/>
            <a:ext cx="6096000" cy="6858000"/>
          </a:xfrm>
          <a:prstGeom prst="rect">
            <a:avLst/>
          </a:prstGeom>
          <a:solidFill>
            <a:srgbClr val="1A1D33"/>
          </a:solidFill>
          <a:ln>
            <a:noFill/>
          </a:ln>
        </p:spPr>
        <p:txBody>
          <a:bodyPr spcFirstLastPara="1" wrap="square" lIns="121900" tIns="121900" rIns="121900" bIns="121900" anchor="ctr" anchorCtr="0">
            <a:noAutofit/>
          </a:bodyPr>
          <a:lstStyle/>
          <a:p>
            <a:endParaRPr sz="2400"/>
          </a:p>
        </p:txBody>
      </p:sp>
      <p:pic>
        <p:nvPicPr>
          <p:cNvPr id="8" name="Picture 3" descr="N:\Events\2020\75th anniversary\comms and engagement\illustrations\75th print\75_Poster_B&amp;W final.tif">
            <a:extLst>
              <a:ext uri="{FF2B5EF4-FFF2-40B4-BE49-F238E27FC236}">
                <a16:creationId xmlns:a16="http://schemas.microsoft.com/office/drawing/2014/main" id="{9FBA557F-D792-33DC-D6B2-59ABAB2353B0}"/>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9506" r="5744" b="4996"/>
          <a:stretch/>
        </p:blipFill>
        <p:spPr bwMode="auto">
          <a:xfrm>
            <a:off x="6096000" y="11875"/>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202AEDC-340E-453E-92BA-EE914DCF4CD5}"/>
              </a:ext>
            </a:extLst>
          </p:cNvPr>
          <p:cNvSpPr>
            <a:spLocks noGrp="1"/>
          </p:cNvSpPr>
          <p:nvPr>
            <p:ph type="ctrTitle"/>
          </p:nvPr>
        </p:nvSpPr>
        <p:spPr>
          <a:xfrm>
            <a:off x="569700" y="2544934"/>
            <a:ext cx="4704784" cy="2090457"/>
          </a:xfrm>
        </p:spPr>
        <p:txBody>
          <a:bodyPr anchor="b">
            <a:normAutofit/>
          </a:bodyPr>
          <a:lstStyle>
            <a:lvl1pPr algn="l">
              <a:defRPr sz="5000" b="1" i="0">
                <a:solidFill>
                  <a:schemeClr val="bg1"/>
                </a:solidFill>
                <a:latin typeface="Open Sans Condensed" panose="020B0606030504020204" pitchFamily="34" charset="0"/>
                <a:ea typeface="Open Sans Condensed" panose="020B0606030504020204" pitchFamily="34" charset="0"/>
                <a:cs typeface="Open Sans Condensed" panose="020B0606030504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71633B94-BA3A-4504-8A06-563F4EFA654A}"/>
              </a:ext>
            </a:extLst>
          </p:cNvPr>
          <p:cNvSpPr>
            <a:spLocks noGrp="1"/>
          </p:cNvSpPr>
          <p:nvPr>
            <p:ph type="subTitle" idx="1"/>
          </p:nvPr>
        </p:nvSpPr>
        <p:spPr>
          <a:xfrm>
            <a:off x="560647" y="4659880"/>
            <a:ext cx="4704784" cy="1460263"/>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1" name="Google Shape;57;p13">
            <a:extLst>
              <a:ext uri="{FF2B5EF4-FFF2-40B4-BE49-F238E27FC236}">
                <a16:creationId xmlns:a16="http://schemas.microsoft.com/office/drawing/2014/main" id="{33B4F039-8622-C11F-D6BD-88CE8421BDFE}"/>
              </a:ext>
            </a:extLst>
          </p:cNvPr>
          <p:cNvPicPr preferRelativeResize="0"/>
          <p:nvPr userDrawn="1"/>
        </p:nvPicPr>
        <p:blipFill>
          <a:blip r:embed="rId3">
            <a:alphaModFix/>
          </a:blip>
          <a:stretch>
            <a:fillRect/>
          </a:stretch>
        </p:blipFill>
        <p:spPr>
          <a:xfrm>
            <a:off x="569700" y="1048068"/>
            <a:ext cx="4955395" cy="919033"/>
          </a:xfrm>
          <a:prstGeom prst="rect">
            <a:avLst/>
          </a:prstGeom>
          <a:noFill/>
          <a:ln>
            <a:noFill/>
          </a:ln>
        </p:spPr>
      </p:pic>
    </p:spTree>
    <p:extLst>
      <p:ext uri="{BB962C8B-B14F-4D97-AF65-F5344CB8AC3E}">
        <p14:creationId xmlns:p14="http://schemas.microsoft.com/office/powerpoint/2010/main" val="415559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2E99-FBC2-457A-93BB-3AF9D8A5B2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61321A7-ACA4-4D32-B490-BCD26900ED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54EFD1-BC5C-4CF9-8FB4-E8DA6EB21D0E}"/>
              </a:ext>
            </a:extLst>
          </p:cNvPr>
          <p:cNvSpPr>
            <a:spLocks noGrp="1"/>
          </p:cNvSpPr>
          <p:nvPr>
            <p:ph type="dt" sz="half" idx="10"/>
          </p:nvPr>
        </p:nvSpPr>
        <p:spPr/>
        <p:txBody>
          <a:bodyPr/>
          <a:lstStyle/>
          <a:p>
            <a:fld id="{78D725DD-27E1-47EA-B272-4643D41E62D5}" type="datetimeFigureOut">
              <a:rPr lang="en-GB" smtClean="0"/>
              <a:t>20/09/2024</a:t>
            </a:fld>
            <a:endParaRPr lang="en-GB"/>
          </a:p>
        </p:txBody>
      </p:sp>
      <p:sp>
        <p:nvSpPr>
          <p:cNvPr id="5" name="Footer Placeholder 4">
            <a:extLst>
              <a:ext uri="{FF2B5EF4-FFF2-40B4-BE49-F238E27FC236}">
                <a16:creationId xmlns:a16="http://schemas.microsoft.com/office/drawing/2014/main" id="{38E7B532-7157-4CF6-BB4D-5B5848A130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F062B6-BD8B-425E-8776-795BE348BCBC}"/>
              </a:ext>
            </a:extLst>
          </p:cNvPr>
          <p:cNvSpPr>
            <a:spLocks noGrp="1"/>
          </p:cNvSpPr>
          <p:nvPr>
            <p:ph type="sldNum" sz="quarter" idx="12"/>
          </p:nvPr>
        </p:nvSpPr>
        <p:spPr/>
        <p:txBody>
          <a:bodyPr/>
          <a:lstStyle/>
          <a:p>
            <a:fld id="{E37AA4DA-B2D4-4A78-BEFC-1FB7B28E4A09}" type="slidenum">
              <a:rPr lang="en-GB" smtClean="0"/>
              <a:t>‹#›</a:t>
            </a:fld>
            <a:endParaRPr lang="en-GB"/>
          </a:p>
        </p:txBody>
      </p:sp>
    </p:spTree>
    <p:extLst>
      <p:ext uri="{BB962C8B-B14F-4D97-AF65-F5344CB8AC3E}">
        <p14:creationId xmlns:p14="http://schemas.microsoft.com/office/powerpoint/2010/main" val="2907696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C7D3B-C70A-449E-BA14-C10549B21B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9F39AA1-DB43-4E87-BB3A-C120DF334B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A15B2D-55DE-4F65-A2AC-9BD098983E5F}"/>
              </a:ext>
            </a:extLst>
          </p:cNvPr>
          <p:cNvSpPr>
            <a:spLocks noGrp="1"/>
          </p:cNvSpPr>
          <p:nvPr>
            <p:ph type="dt" sz="half" idx="10"/>
          </p:nvPr>
        </p:nvSpPr>
        <p:spPr/>
        <p:txBody>
          <a:bodyPr/>
          <a:lstStyle/>
          <a:p>
            <a:fld id="{78D725DD-27E1-47EA-B272-4643D41E62D5}" type="datetimeFigureOut">
              <a:rPr lang="en-GB" smtClean="0"/>
              <a:t>20/09/2024</a:t>
            </a:fld>
            <a:endParaRPr lang="en-GB"/>
          </a:p>
        </p:txBody>
      </p:sp>
      <p:sp>
        <p:nvSpPr>
          <p:cNvPr id="5" name="Footer Placeholder 4">
            <a:extLst>
              <a:ext uri="{FF2B5EF4-FFF2-40B4-BE49-F238E27FC236}">
                <a16:creationId xmlns:a16="http://schemas.microsoft.com/office/drawing/2014/main" id="{1CE3FB8C-919E-44C7-821C-710F423D11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241716-36BF-4C4C-BCF8-8CEBAD76FDBC}"/>
              </a:ext>
            </a:extLst>
          </p:cNvPr>
          <p:cNvSpPr>
            <a:spLocks noGrp="1"/>
          </p:cNvSpPr>
          <p:nvPr>
            <p:ph type="sldNum" sz="quarter" idx="12"/>
          </p:nvPr>
        </p:nvSpPr>
        <p:spPr/>
        <p:txBody>
          <a:bodyPr/>
          <a:lstStyle/>
          <a:p>
            <a:fld id="{E37AA4DA-B2D4-4A78-BEFC-1FB7B28E4A09}" type="slidenum">
              <a:rPr lang="en-GB" smtClean="0"/>
              <a:t>‹#›</a:t>
            </a:fld>
            <a:endParaRPr lang="en-GB"/>
          </a:p>
        </p:txBody>
      </p:sp>
    </p:spTree>
    <p:extLst>
      <p:ext uri="{BB962C8B-B14F-4D97-AF65-F5344CB8AC3E}">
        <p14:creationId xmlns:p14="http://schemas.microsoft.com/office/powerpoint/2010/main" val="2628303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CBC42-4B0A-4B00-BF5D-6C5D25360E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D018D4C-5DB4-4A3B-84E3-54542BECF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FDF4214-6BF3-4028-84D4-7B0075F6D0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ED14426-74DA-44B8-BC9B-A386181F892E}"/>
              </a:ext>
            </a:extLst>
          </p:cNvPr>
          <p:cNvSpPr>
            <a:spLocks noGrp="1"/>
          </p:cNvSpPr>
          <p:nvPr>
            <p:ph type="dt" sz="half" idx="10"/>
          </p:nvPr>
        </p:nvSpPr>
        <p:spPr/>
        <p:txBody>
          <a:bodyPr/>
          <a:lstStyle/>
          <a:p>
            <a:fld id="{78D725DD-27E1-47EA-B272-4643D41E62D5}" type="datetimeFigureOut">
              <a:rPr lang="en-GB" smtClean="0"/>
              <a:t>20/09/2024</a:t>
            </a:fld>
            <a:endParaRPr lang="en-GB"/>
          </a:p>
        </p:txBody>
      </p:sp>
      <p:sp>
        <p:nvSpPr>
          <p:cNvPr id="6" name="Footer Placeholder 5">
            <a:extLst>
              <a:ext uri="{FF2B5EF4-FFF2-40B4-BE49-F238E27FC236}">
                <a16:creationId xmlns:a16="http://schemas.microsoft.com/office/drawing/2014/main" id="{1B3AF7B9-B022-41BA-BCB8-56BA031922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E56ADA-6CF5-43FA-8043-272E41D89FB7}"/>
              </a:ext>
            </a:extLst>
          </p:cNvPr>
          <p:cNvSpPr>
            <a:spLocks noGrp="1"/>
          </p:cNvSpPr>
          <p:nvPr>
            <p:ph type="sldNum" sz="quarter" idx="12"/>
          </p:nvPr>
        </p:nvSpPr>
        <p:spPr/>
        <p:txBody>
          <a:bodyPr/>
          <a:lstStyle/>
          <a:p>
            <a:fld id="{E37AA4DA-B2D4-4A78-BEFC-1FB7B28E4A09}" type="slidenum">
              <a:rPr lang="en-GB" smtClean="0"/>
              <a:t>‹#›</a:t>
            </a:fld>
            <a:endParaRPr lang="en-GB"/>
          </a:p>
        </p:txBody>
      </p:sp>
    </p:spTree>
    <p:extLst>
      <p:ext uri="{BB962C8B-B14F-4D97-AF65-F5344CB8AC3E}">
        <p14:creationId xmlns:p14="http://schemas.microsoft.com/office/powerpoint/2010/main" val="12567452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80DE7-263B-4AFC-9B20-66F5F0D5AF5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8E3803A-F3C1-47D3-A508-C5D0D00FF4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C51A37-BA49-4502-89ED-E343BFC1B7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AEE15E-039C-4062-BB07-786B6BCAE1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6F89B-93DE-49F2-BCBC-43A806B44F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580B17C-029F-4FA7-BF52-1D5FBB504357}"/>
              </a:ext>
            </a:extLst>
          </p:cNvPr>
          <p:cNvSpPr>
            <a:spLocks noGrp="1"/>
          </p:cNvSpPr>
          <p:nvPr>
            <p:ph type="dt" sz="half" idx="10"/>
          </p:nvPr>
        </p:nvSpPr>
        <p:spPr/>
        <p:txBody>
          <a:bodyPr/>
          <a:lstStyle/>
          <a:p>
            <a:fld id="{78D725DD-27E1-47EA-B272-4643D41E62D5}" type="datetimeFigureOut">
              <a:rPr lang="en-GB" smtClean="0"/>
              <a:t>20/09/2024</a:t>
            </a:fld>
            <a:endParaRPr lang="en-GB"/>
          </a:p>
        </p:txBody>
      </p:sp>
      <p:sp>
        <p:nvSpPr>
          <p:cNvPr id="8" name="Footer Placeholder 7">
            <a:extLst>
              <a:ext uri="{FF2B5EF4-FFF2-40B4-BE49-F238E27FC236}">
                <a16:creationId xmlns:a16="http://schemas.microsoft.com/office/drawing/2014/main" id="{CEC942C6-E3DA-403E-B5FA-AC65547527A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B8630AF-E6D7-4356-B704-AC3ABFB22EB3}"/>
              </a:ext>
            </a:extLst>
          </p:cNvPr>
          <p:cNvSpPr>
            <a:spLocks noGrp="1"/>
          </p:cNvSpPr>
          <p:nvPr>
            <p:ph type="sldNum" sz="quarter" idx="12"/>
          </p:nvPr>
        </p:nvSpPr>
        <p:spPr/>
        <p:txBody>
          <a:bodyPr/>
          <a:lstStyle/>
          <a:p>
            <a:fld id="{E37AA4DA-B2D4-4A78-BEFC-1FB7B28E4A09}" type="slidenum">
              <a:rPr lang="en-GB" smtClean="0"/>
              <a:t>‹#›</a:t>
            </a:fld>
            <a:endParaRPr lang="en-GB"/>
          </a:p>
        </p:txBody>
      </p:sp>
    </p:spTree>
    <p:extLst>
      <p:ext uri="{BB962C8B-B14F-4D97-AF65-F5344CB8AC3E}">
        <p14:creationId xmlns:p14="http://schemas.microsoft.com/office/powerpoint/2010/main" val="11116865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E7AD-2DCA-473E-BD13-F67AF242BD1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7952B75-2ACC-467E-99A5-F9FC7DC81490}"/>
              </a:ext>
            </a:extLst>
          </p:cNvPr>
          <p:cNvSpPr>
            <a:spLocks noGrp="1"/>
          </p:cNvSpPr>
          <p:nvPr>
            <p:ph type="dt" sz="half" idx="10"/>
          </p:nvPr>
        </p:nvSpPr>
        <p:spPr/>
        <p:txBody>
          <a:bodyPr/>
          <a:lstStyle/>
          <a:p>
            <a:fld id="{78D725DD-27E1-47EA-B272-4643D41E62D5}" type="datetimeFigureOut">
              <a:rPr lang="en-GB" smtClean="0"/>
              <a:t>20/09/2024</a:t>
            </a:fld>
            <a:endParaRPr lang="en-GB"/>
          </a:p>
        </p:txBody>
      </p:sp>
      <p:sp>
        <p:nvSpPr>
          <p:cNvPr id="4" name="Footer Placeholder 3">
            <a:extLst>
              <a:ext uri="{FF2B5EF4-FFF2-40B4-BE49-F238E27FC236}">
                <a16:creationId xmlns:a16="http://schemas.microsoft.com/office/drawing/2014/main" id="{A188AD01-4F86-4CA9-84C2-936E0E604E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DEA56DF-EB99-463B-A45B-8BFED8AF4C52}"/>
              </a:ext>
            </a:extLst>
          </p:cNvPr>
          <p:cNvSpPr>
            <a:spLocks noGrp="1"/>
          </p:cNvSpPr>
          <p:nvPr>
            <p:ph type="sldNum" sz="quarter" idx="12"/>
          </p:nvPr>
        </p:nvSpPr>
        <p:spPr/>
        <p:txBody>
          <a:bodyPr/>
          <a:lstStyle/>
          <a:p>
            <a:fld id="{E37AA4DA-B2D4-4A78-BEFC-1FB7B28E4A09}" type="slidenum">
              <a:rPr lang="en-GB" smtClean="0"/>
              <a:t>‹#›</a:t>
            </a:fld>
            <a:endParaRPr lang="en-GB"/>
          </a:p>
        </p:txBody>
      </p:sp>
    </p:spTree>
    <p:extLst>
      <p:ext uri="{BB962C8B-B14F-4D97-AF65-F5344CB8AC3E}">
        <p14:creationId xmlns:p14="http://schemas.microsoft.com/office/powerpoint/2010/main" val="381353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27" name="Google Shape;112;p20">
            <a:extLst>
              <a:ext uri="{FF2B5EF4-FFF2-40B4-BE49-F238E27FC236}">
                <a16:creationId xmlns:a16="http://schemas.microsoft.com/office/drawing/2014/main" id="{E77B7A86-1114-4A6A-BBDF-B7872871269A}"/>
              </a:ext>
            </a:extLst>
          </p:cNvPr>
          <p:cNvSpPr txBox="1">
            <a:spLocks/>
          </p:cNvSpPr>
          <p:nvPr/>
        </p:nvSpPr>
        <p:spPr>
          <a:xfrm>
            <a:off x="1184265" y="3909056"/>
            <a:ext cx="2334304" cy="1983569"/>
          </a:xfrm>
          <a:prstGeom prst="rect">
            <a:avLst/>
          </a:prstGeom>
        </p:spPr>
        <p:txBody>
          <a:bodyPr spcFirstLastPara="1" vert="horz" wrap="square" lIns="121884" tIns="121884" rIns="121884" bIns="121884"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1600"/>
              </a:spcAft>
            </a:pPr>
            <a:r>
              <a:rPr lang="en-GB" sz="1867" b="1">
                <a:solidFill>
                  <a:schemeClr val="lt2"/>
                </a:solidFill>
                <a:latin typeface="Open Sans"/>
                <a:ea typeface="Open Sans"/>
                <a:cs typeface="Open Sans"/>
                <a:sym typeface="Open Sans"/>
              </a:rPr>
              <a:t>rcslt.org</a:t>
            </a:r>
          </a:p>
          <a:p>
            <a:pPr algn="l">
              <a:spcAft>
                <a:spcPts val="1600"/>
              </a:spcAft>
            </a:pPr>
            <a:r>
              <a:rPr lang="en-GB" sz="1867" b="1">
                <a:solidFill>
                  <a:schemeClr val="lt2"/>
                </a:solidFill>
                <a:latin typeface="Open Sans"/>
                <a:ea typeface="Open Sans"/>
                <a:cs typeface="Open Sans"/>
                <a:sym typeface="Open Sans"/>
              </a:rPr>
              <a:t>info@rcslt.org</a:t>
            </a:r>
          </a:p>
          <a:p>
            <a:pPr algn="l">
              <a:spcAft>
                <a:spcPts val="1600"/>
              </a:spcAft>
            </a:pPr>
            <a:r>
              <a:rPr lang="en-GB" sz="1867" b="1">
                <a:solidFill>
                  <a:schemeClr val="lt2"/>
                </a:solidFill>
                <a:latin typeface="Open Sans"/>
                <a:ea typeface="Open Sans"/>
                <a:cs typeface="Open Sans"/>
                <a:sym typeface="Open Sans"/>
              </a:rPr>
              <a:t>@RCSLT</a:t>
            </a:r>
          </a:p>
        </p:txBody>
      </p:sp>
      <p:pic>
        <p:nvPicPr>
          <p:cNvPr id="29" name="Google Shape;116;p20">
            <a:extLst>
              <a:ext uri="{FF2B5EF4-FFF2-40B4-BE49-F238E27FC236}">
                <a16:creationId xmlns:a16="http://schemas.microsoft.com/office/drawing/2014/main" id="{4BE87CCB-C1A3-452A-9217-52722523A60F}"/>
              </a:ext>
            </a:extLst>
          </p:cNvPr>
          <p:cNvPicPr preferRelativeResize="0"/>
          <p:nvPr/>
        </p:nvPicPr>
        <p:blipFill>
          <a:blip r:embed="rId2">
            <a:alphaModFix/>
          </a:blip>
          <a:stretch>
            <a:fillRect/>
          </a:stretch>
        </p:blipFill>
        <p:spPr>
          <a:xfrm>
            <a:off x="768554" y="4105138"/>
            <a:ext cx="346457" cy="346332"/>
          </a:xfrm>
          <a:prstGeom prst="rect">
            <a:avLst/>
          </a:prstGeom>
          <a:noFill/>
          <a:ln>
            <a:noFill/>
          </a:ln>
        </p:spPr>
      </p:pic>
      <p:pic>
        <p:nvPicPr>
          <p:cNvPr id="30" name="Picture 5" descr="C:\Users\amelia.dale\Downloads\Untitled design (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047" t="13055" r="53819" b="58326"/>
          <a:stretch/>
        </p:blipFill>
        <p:spPr bwMode="auto">
          <a:xfrm>
            <a:off x="717221" y="5348489"/>
            <a:ext cx="467043" cy="3802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melia.dale\Downloads\Untitled design (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438" t="51804" r="12460" b="12332"/>
          <a:stretch/>
        </p:blipFill>
        <p:spPr bwMode="auto">
          <a:xfrm>
            <a:off x="736273" y="4752637"/>
            <a:ext cx="411800" cy="32733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0"/>
          </p:nvPr>
        </p:nvSpPr>
        <p:spPr>
          <a:xfrm>
            <a:off x="550666" y="2421123"/>
            <a:ext cx="4969521" cy="1080837"/>
          </a:xfrm>
          <a:prstGeom prst="rect">
            <a:avLst/>
          </a:prstGeom>
        </p:spPr>
        <p:txBody>
          <a:bodyPr lIns="68571" tIns="34285" rIns="68571" bIns="34285"/>
          <a:lstStyle>
            <a:lvl1pPr marL="0" marR="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sz="2667">
                <a:solidFill>
                  <a:schemeClr val="bg1"/>
                </a:solidFill>
                <a:latin typeface="Open Sans"/>
              </a:defRPr>
            </a:lvl1pPr>
          </a:lstStyle>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E7E6E6"/>
                </a:solidFill>
                <a:effectLst/>
                <a:uLnTx/>
                <a:uFillTx/>
                <a:latin typeface="Open Sans"/>
                <a:sym typeface="Open Sans"/>
              </a:rPr>
              <a:t>Click to edit Master text styles</a:t>
            </a:r>
          </a:p>
        </p:txBody>
      </p:sp>
    </p:spTree>
    <p:extLst>
      <p:ext uri="{BB962C8B-B14F-4D97-AF65-F5344CB8AC3E}">
        <p14:creationId xmlns:p14="http://schemas.microsoft.com/office/powerpoint/2010/main" val="37511046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26627E-AF0E-4FB5-95B1-0498C7DF78A9}"/>
              </a:ext>
            </a:extLst>
          </p:cNvPr>
          <p:cNvSpPr>
            <a:spLocks noGrp="1"/>
          </p:cNvSpPr>
          <p:nvPr>
            <p:ph type="dt" sz="half" idx="10"/>
          </p:nvPr>
        </p:nvSpPr>
        <p:spPr/>
        <p:txBody>
          <a:bodyPr/>
          <a:lstStyle/>
          <a:p>
            <a:fld id="{78D725DD-27E1-47EA-B272-4643D41E62D5}" type="datetimeFigureOut">
              <a:rPr lang="en-GB" smtClean="0"/>
              <a:t>20/09/2024</a:t>
            </a:fld>
            <a:endParaRPr lang="en-GB"/>
          </a:p>
        </p:txBody>
      </p:sp>
      <p:sp>
        <p:nvSpPr>
          <p:cNvPr id="3" name="Footer Placeholder 2">
            <a:extLst>
              <a:ext uri="{FF2B5EF4-FFF2-40B4-BE49-F238E27FC236}">
                <a16:creationId xmlns:a16="http://schemas.microsoft.com/office/drawing/2014/main" id="{A598C0BE-48E8-46D3-B7AF-5BA53F35EB0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7DBA2E9-F85A-4E42-A359-82A388B22033}"/>
              </a:ext>
            </a:extLst>
          </p:cNvPr>
          <p:cNvSpPr>
            <a:spLocks noGrp="1"/>
          </p:cNvSpPr>
          <p:nvPr>
            <p:ph type="sldNum" sz="quarter" idx="12"/>
          </p:nvPr>
        </p:nvSpPr>
        <p:spPr/>
        <p:txBody>
          <a:bodyPr/>
          <a:lstStyle/>
          <a:p>
            <a:fld id="{E37AA4DA-B2D4-4A78-BEFC-1FB7B28E4A09}" type="slidenum">
              <a:rPr lang="en-GB" smtClean="0"/>
              <a:t>‹#›</a:t>
            </a:fld>
            <a:endParaRPr lang="en-GB"/>
          </a:p>
        </p:txBody>
      </p:sp>
    </p:spTree>
    <p:extLst>
      <p:ext uri="{BB962C8B-B14F-4D97-AF65-F5344CB8AC3E}">
        <p14:creationId xmlns:p14="http://schemas.microsoft.com/office/powerpoint/2010/main" val="7444319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85CC1-1E5C-4D42-87C8-8286ED5B82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FB0D59E-9D3F-4D78-BB07-B7506DD1D6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268C6D0-661E-4012-8004-C945FE352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E6F5B4-F380-402A-A155-CCD9EA5469D0}"/>
              </a:ext>
            </a:extLst>
          </p:cNvPr>
          <p:cNvSpPr>
            <a:spLocks noGrp="1"/>
          </p:cNvSpPr>
          <p:nvPr>
            <p:ph type="dt" sz="half" idx="10"/>
          </p:nvPr>
        </p:nvSpPr>
        <p:spPr/>
        <p:txBody>
          <a:bodyPr/>
          <a:lstStyle/>
          <a:p>
            <a:fld id="{78D725DD-27E1-47EA-B272-4643D41E62D5}" type="datetimeFigureOut">
              <a:rPr lang="en-GB" smtClean="0"/>
              <a:t>20/09/2024</a:t>
            </a:fld>
            <a:endParaRPr lang="en-GB"/>
          </a:p>
        </p:txBody>
      </p:sp>
      <p:sp>
        <p:nvSpPr>
          <p:cNvPr id="6" name="Footer Placeholder 5">
            <a:extLst>
              <a:ext uri="{FF2B5EF4-FFF2-40B4-BE49-F238E27FC236}">
                <a16:creationId xmlns:a16="http://schemas.microsoft.com/office/drawing/2014/main" id="{43F52734-2B4B-42AD-8519-DA3FB8B396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3BC52B-C352-49C3-BD8F-941B4432A9E0}"/>
              </a:ext>
            </a:extLst>
          </p:cNvPr>
          <p:cNvSpPr>
            <a:spLocks noGrp="1"/>
          </p:cNvSpPr>
          <p:nvPr>
            <p:ph type="sldNum" sz="quarter" idx="12"/>
          </p:nvPr>
        </p:nvSpPr>
        <p:spPr/>
        <p:txBody>
          <a:bodyPr/>
          <a:lstStyle/>
          <a:p>
            <a:fld id="{E37AA4DA-B2D4-4A78-BEFC-1FB7B28E4A09}" type="slidenum">
              <a:rPr lang="en-GB" smtClean="0"/>
              <a:t>‹#›</a:t>
            </a:fld>
            <a:endParaRPr lang="en-GB"/>
          </a:p>
        </p:txBody>
      </p:sp>
    </p:spTree>
    <p:extLst>
      <p:ext uri="{BB962C8B-B14F-4D97-AF65-F5344CB8AC3E}">
        <p14:creationId xmlns:p14="http://schemas.microsoft.com/office/powerpoint/2010/main" val="7077267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4EA6E-EE80-4232-A7CB-E31221CE11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F858403-43D4-40BC-8EA5-F7032A8EF1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9EC5E195-586A-4917-B8F3-E7B97F9B28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3F3BB9-DE72-4789-B57F-0616D0C91C61}"/>
              </a:ext>
            </a:extLst>
          </p:cNvPr>
          <p:cNvSpPr>
            <a:spLocks noGrp="1"/>
          </p:cNvSpPr>
          <p:nvPr>
            <p:ph type="dt" sz="half" idx="10"/>
          </p:nvPr>
        </p:nvSpPr>
        <p:spPr/>
        <p:txBody>
          <a:bodyPr/>
          <a:lstStyle/>
          <a:p>
            <a:fld id="{78D725DD-27E1-47EA-B272-4643D41E62D5}" type="datetimeFigureOut">
              <a:rPr lang="en-GB" smtClean="0"/>
              <a:t>20/09/2024</a:t>
            </a:fld>
            <a:endParaRPr lang="en-GB"/>
          </a:p>
        </p:txBody>
      </p:sp>
      <p:sp>
        <p:nvSpPr>
          <p:cNvPr id="6" name="Footer Placeholder 5">
            <a:extLst>
              <a:ext uri="{FF2B5EF4-FFF2-40B4-BE49-F238E27FC236}">
                <a16:creationId xmlns:a16="http://schemas.microsoft.com/office/drawing/2014/main" id="{734DDAD7-7B6A-4FC1-82A8-FAB6EC3374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976DA8-9179-493E-ABA1-BAF1DCB63593}"/>
              </a:ext>
            </a:extLst>
          </p:cNvPr>
          <p:cNvSpPr>
            <a:spLocks noGrp="1"/>
          </p:cNvSpPr>
          <p:nvPr>
            <p:ph type="sldNum" sz="quarter" idx="12"/>
          </p:nvPr>
        </p:nvSpPr>
        <p:spPr/>
        <p:txBody>
          <a:bodyPr/>
          <a:lstStyle/>
          <a:p>
            <a:fld id="{E37AA4DA-B2D4-4A78-BEFC-1FB7B28E4A09}" type="slidenum">
              <a:rPr lang="en-GB" smtClean="0"/>
              <a:t>‹#›</a:t>
            </a:fld>
            <a:endParaRPr lang="en-GB"/>
          </a:p>
        </p:txBody>
      </p:sp>
    </p:spTree>
    <p:extLst>
      <p:ext uri="{BB962C8B-B14F-4D97-AF65-F5344CB8AC3E}">
        <p14:creationId xmlns:p14="http://schemas.microsoft.com/office/powerpoint/2010/main" val="1942624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FD182-3B69-4170-B852-54F43BE7DE6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C548AB8-AB84-4FC1-9210-0A55428B75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E85A15-BE44-4D1B-BFF4-99CDFA5E0E97}"/>
              </a:ext>
            </a:extLst>
          </p:cNvPr>
          <p:cNvSpPr>
            <a:spLocks noGrp="1"/>
          </p:cNvSpPr>
          <p:nvPr>
            <p:ph type="dt" sz="half" idx="10"/>
          </p:nvPr>
        </p:nvSpPr>
        <p:spPr/>
        <p:txBody>
          <a:bodyPr/>
          <a:lstStyle/>
          <a:p>
            <a:fld id="{78D725DD-27E1-47EA-B272-4643D41E62D5}" type="datetimeFigureOut">
              <a:rPr lang="en-GB" smtClean="0"/>
              <a:t>20/09/2024</a:t>
            </a:fld>
            <a:endParaRPr lang="en-GB"/>
          </a:p>
        </p:txBody>
      </p:sp>
      <p:sp>
        <p:nvSpPr>
          <p:cNvPr id="5" name="Footer Placeholder 4">
            <a:extLst>
              <a:ext uri="{FF2B5EF4-FFF2-40B4-BE49-F238E27FC236}">
                <a16:creationId xmlns:a16="http://schemas.microsoft.com/office/drawing/2014/main" id="{5C889598-3556-4345-B86C-B35A43C8A7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EA86E6-5B91-4EE6-8993-3E49DAF98692}"/>
              </a:ext>
            </a:extLst>
          </p:cNvPr>
          <p:cNvSpPr>
            <a:spLocks noGrp="1"/>
          </p:cNvSpPr>
          <p:nvPr>
            <p:ph type="sldNum" sz="quarter" idx="12"/>
          </p:nvPr>
        </p:nvSpPr>
        <p:spPr/>
        <p:txBody>
          <a:bodyPr/>
          <a:lstStyle/>
          <a:p>
            <a:fld id="{E37AA4DA-B2D4-4A78-BEFC-1FB7B28E4A09}" type="slidenum">
              <a:rPr lang="en-GB" smtClean="0"/>
              <a:t>‹#›</a:t>
            </a:fld>
            <a:endParaRPr lang="en-GB"/>
          </a:p>
        </p:txBody>
      </p:sp>
    </p:spTree>
    <p:extLst>
      <p:ext uri="{BB962C8B-B14F-4D97-AF65-F5344CB8AC3E}">
        <p14:creationId xmlns:p14="http://schemas.microsoft.com/office/powerpoint/2010/main" val="18064363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0769B9-8B79-434C-85D1-4C68A5D3AB7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65086A2-4DAE-4C3D-9ECE-E4F284D9A8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F6E411-AF97-439F-8EF5-925900C82619}"/>
              </a:ext>
            </a:extLst>
          </p:cNvPr>
          <p:cNvSpPr>
            <a:spLocks noGrp="1"/>
          </p:cNvSpPr>
          <p:nvPr>
            <p:ph type="dt" sz="half" idx="10"/>
          </p:nvPr>
        </p:nvSpPr>
        <p:spPr/>
        <p:txBody>
          <a:bodyPr/>
          <a:lstStyle/>
          <a:p>
            <a:fld id="{78D725DD-27E1-47EA-B272-4643D41E62D5}" type="datetimeFigureOut">
              <a:rPr lang="en-GB" smtClean="0"/>
              <a:t>20/09/2024</a:t>
            </a:fld>
            <a:endParaRPr lang="en-GB"/>
          </a:p>
        </p:txBody>
      </p:sp>
      <p:sp>
        <p:nvSpPr>
          <p:cNvPr id="5" name="Footer Placeholder 4">
            <a:extLst>
              <a:ext uri="{FF2B5EF4-FFF2-40B4-BE49-F238E27FC236}">
                <a16:creationId xmlns:a16="http://schemas.microsoft.com/office/drawing/2014/main" id="{D663AA48-4C4C-4576-9BDC-B558C48BE9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D0BDC6-B901-4382-A156-5044B31ECC47}"/>
              </a:ext>
            </a:extLst>
          </p:cNvPr>
          <p:cNvSpPr>
            <a:spLocks noGrp="1"/>
          </p:cNvSpPr>
          <p:nvPr>
            <p:ph type="sldNum" sz="quarter" idx="12"/>
          </p:nvPr>
        </p:nvSpPr>
        <p:spPr/>
        <p:txBody>
          <a:bodyPr/>
          <a:lstStyle/>
          <a:p>
            <a:fld id="{E37AA4DA-B2D4-4A78-BEFC-1FB7B28E4A09}" type="slidenum">
              <a:rPr lang="en-GB" smtClean="0"/>
              <a:t>‹#›</a:t>
            </a:fld>
            <a:endParaRPr lang="en-GB"/>
          </a:p>
        </p:txBody>
      </p:sp>
    </p:spTree>
    <p:extLst>
      <p:ext uri="{BB962C8B-B14F-4D97-AF65-F5344CB8AC3E}">
        <p14:creationId xmlns:p14="http://schemas.microsoft.com/office/powerpoint/2010/main" val="3635924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pPr lvl="0"/>
            <a:r>
              <a:rPr lang="en-US"/>
              <a:t>Click to edit Master text styles</a:t>
            </a: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9405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ntent_standar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179680" y="1604800"/>
            <a:ext cx="9484939" cy="3936437"/>
          </a:xfrm>
          <a:prstGeom prst="rect">
            <a:avLst/>
          </a:prstGeom>
        </p:spPr>
        <p:txBody>
          <a:bodyPr/>
          <a:lstStyle>
            <a:lvl1pPr marL="812760" indent="-440245" algn="l" defTabSz="1219170" rtl="0" eaLnBrk="1" latinLnBrk="0" hangingPunct="1">
              <a:lnSpc>
                <a:spcPct val="150000"/>
              </a:lnSpc>
              <a:spcBef>
                <a:spcPts val="0"/>
              </a:spcBef>
              <a:spcAft>
                <a:spcPts val="0"/>
              </a:spcAft>
              <a:buClr>
                <a:srgbClr val="556271"/>
              </a:buClr>
              <a:buSzPts val="1600"/>
              <a:buFont typeface="Open Sans"/>
              <a:buChar char="●"/>
              <a:defRPr lang="en-US" sz="2400" kern="1200" dirty="0" smtClean="0">
                <a:solidFill>
                  <a:srgbClr val="556271"/>
                </a:solidFill>
                <a:latin typeface="Open Sans"/>
                <a:ea typeface="Open Sans"/>
                <a:cs typeface="Open Sans"/>
              </a:defRPr>
            </a:lvl1pPr>
            <a:lvl2pPr marL="812760" indent="-440245" algn="l" defTabSz="1219170" rtl="0" eaLnBrk="1" latinLnBrk="0" hangingPunct="1">
              <a:lnSpc>
                <a:spcPct val="150000"/>
              </a:lnSpc>
              <a:spcBef>
                <a:spcPts val="0"/>
              </a:spcBef>
              <a:spcAft>
                <a:spcPts val="0"/>
              </a:spcAft>
              <a:buClr>
                <a:srgbClr val="556271"/>
              </a:buClr>
              <a:buSzPts val="1600"/>
              <a:buFont typeface="Open Sans"/>
              <a:buChar char="●"/>
              <a:defRPr lang="en-US" sz="2400" kern="1200" dirty="0" smtClean="0">
                <a:solidFill>
                  <a:srgbClr val="556271"/>
                </a:solidFill>
                <a:latin typeface="Open Sans"/>
                <a:ea typeface="Open Sans"/>
                <a:cs typeface="Open Sans"/>
              </a:defRPr>
            </a:lvl2pPr>
            <a:lvl3pPr marL="812760" indent="-440245" algn="l" defTabSz="1219170" rtl="0" eaLnBrk="1" latinLnBrk="0" hangingPunct="1">
              <a:lnSpc>
                <a:spcPct val="150000"/>
              </a:lnSpc>
              <a:spcBef>
                <a:spcPts val="0"/>
              </a:spcBef>
              <a:spcAft>
                <a:spcPts val="0"/>
              </a:spcAft>
              <a:buClr>
                <a:srgbClr val="556271"/>
              </a:buClr>
              <a:buSzPts val="1600"/>
              <a:buFont typeface="Open Sans"/>
              <a:buChar char="●"/>
              <a:defRPr lang="en-US" sz="2400" kern="1200" dirty="0" smtClean="0">
                <a:solidFill>
                  <a:srgbClr val="556271"/>
                </a:solidFill>
                <a:latin typeface="Open Sans"/>
                <a:ea typeface="Open Sans"/>
                <a:cs typeface="Open Sans"/>
              </a:defRPr>
            </a:lvl3pPr>
            <a:lvl4pPr marL="812760" indent="-440245" algn="l" defTabSz="1219170" rtl="0" eaLnBrk="1" latinLnBrk="0" hangingPunct="1">
              <a:lnSpc>
                <a:spcPct val="150000"/>
              </a:lnSpc>
              <a:spcBef>
                <a:spcPts val="0"/>
              </a:spcBef>
              <a:spcAft>
                <a:spcPts val="0"/>
              </a:spcAft>
              <a:buClr>
                <a:srgbClr val="556271"/>
              </a:buClr>
              <a:buSzPts val="1600"/>
              <a:buFont typeface="Open Sans"/>
              <a:buChar char="●"/>
              <a:defRPr lang="en-US" sz="2400" kern="1200" dirty="0" smtClean="0">
                <a:solidFill>
                  <a:srgbClr val="556271"/>
                </a:solidFill>
                <a:latin typeface="Open Sans"/>
                <a:ea typeface="Open Sans"/>
                <a:cs typeface="Open Sans"/>
              </a:defRPr>
            </a:lvl4pPr>
            <a:lvl5pPr marL="812760" indent="-440245" algn="l" defTabSz="1219170" rtl="0" eaLnBrk="1" latinLnBrk="0" hangingPunct="1">
              <a:lnSpc>
                <a:spcPct val="150000"/>
              </a:lnSpc>
              <a:spcBef>
                <a:spcPts val="0"/>
              </a:spcBef>
              <a:spcAft>
                <a:spcPts val="0"/>
              </a:spcAft>
              <a:buClr>
                <a:srgbClr val="556271"/>
              </a:buClr>
              <a:buSzPts val="1600"/>
              <a:buFont typeface="Open Sans"/>
              <a:buChar char="●"/>
              <a:defRPr lang="en-GB" sz="2400" kern="1200" dirty="0">
                <a:solidFill>
                  <a:srgbClr val="556271"/>
                </a:solidFill>
                <a:latin typeface="Open Sans"/>
                <a:ea typeface="Open Sans"/>
                <a:cs typeface="Open San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2"/>
          <p:cNvSpPr>
            <a:spLocks noGrp="1"/>
          </p:cNvSpPr>
          <p:nvPr>
            <p:ph type="body" sz="quarter" idx="10"/>
          </p:nvPr>
        </p:nvSpPr>
        <p:spPr>
          <a:xfrm>
            <a:off x="2335080" y="452672"/>
            <a:ext cx="9329539" cy="764117"/>
          </a:xfrm>
          <a:prstGeom prst="rect">
            <a:avLst/>
          </a:prstGeom>
        </p:spPr>
        <p:txBody>
          <a:bodyPr spcFirstLastPara="1" vert="horz" wrap="square" lIns="91413" tIns="91413" rIns="91413" bIns="91413" rtlCol="0" anchor="t" anchorCtr="0">
            <a:noAutofit/>
          </a:bodyPr>
          <a:lstStyle>
            <a:lvl1pPr marL="0" indent="0">
              <a:buNone/>
              <a:defRPr lang="en-US" sz="4000" dirty="0" smtClean="0">
                <a:solidFill>
                  <a:srgbClr val="2F334F"/>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a:defRPr lang="en-US" sz="2400" dirty="0" smtClean="0"/>
            </a:lvl2pPr>
            <a:lvl3pPr>
              <a:defRPr lang="en-US" sz="2400" dirty="0" smtClean="0"/>
            </a:lvl3pPr>
            <a:lvl4pPr>
              <a:defRPr lang="en-US" sz="2400" dirty="0" smtClean="0"/>
            </a:lvl4pPr>
            <a:lvl5pPr>
              <a:defRPr lang="en-GB" sz="2400" dirty="0"/>
            </a:lvl5pPr>
          </a:lstStyle>
          <a:p>
            <a:pPr marL="0" lvl="0" defTabSz="1219170">
              <a:lnSpc>
                <a:spcPct val="90000"/>
              </a:lnSpc>
              <a:spcBef>
                <a:spcPts val="0"/>
              </a:spcBef>
              <a:spcAft>
                <a:spcPts val="0"/>
              </a:spcAft>
              <a:buSzPts val="2800"/>
            </a:pPr>
            <a:r>
              <a:rPr lang="en-US"/>
              <a:t>Click to edit Master text styles</a:t>
            </a:r>
          </a:p>
        </p:txBody>
      </p:sp>
      <p:sp>
        <p:nvSpPr>
          <p:cNvPr id="8" name="Google Shape;65;p14"/>
          <p:cNvSpPr txBox="1">
            <a:spLocks/>
          </p:cNvSpPr>
          <p:nvPr userDrawn="1"/>
        </p:nvSpPr>
        <p:spPr>
          <a:xfrm>
            <a:off x="2322147" y="593235"/>
            <a:ext cx="2880375" cy="763423"/>
          </a:xfrm>
          <a:prstGeom prst="rect">
            <a:avLst/>
          </a:prstGeom>
        </p:spPr>
        <p:txBody>
          <a:bodyPr spcFirstLastPara="1" vert="horz" wrap="square" lIns="121884" tIns="121884" rIns="121884" bIns="121884"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lang="en-GB" sz="4000">
              <a:solidFill>
                <a:srgbClr val="2F334F"/>
              </a:solidFill>
              <a:latin typeface="Open Sans Condensed" panose="020B0806030504020204" pitchFamily="34" charset="0"/>
              <a:ea typeface="Open Sans Condensed" panose="020B0806030504020204" pitchFamily="34" charset="0"/>
              <a:cs typeface="Open Sans Condensed" panose="020B0806030504020204" pitchFamily="34" charset="0"/>
              <a:sym typeface="Open Sans"/>
            </a:endParaRPr>
          </a:p>
        </p:txBody>
      </p:sp>
      <p:pic>
        <p:nvPicPr>
          <p:cNvPr id="9" name="Google Shape;67;p14"/>
          <p:cNvPicPr preferRelativeResize="0"/>
          <p:nvPr userDrawn="1"/>
        </p:nvPicPr>
        <p:blipFill>
          <a:blip r:embed="rId2">
            <a:alphaModFix/>
          </a:blip>
          <a:stretch>
            <a:fillRect/>
          </a:stretch>
        </p:blipFill>
        <p:spPr>
          <a:xfrm>
            <a:off x="2322304" y="5950523"/>
            <a:ext cx="1709189" cy="294232"/>
          </a:xfrm>
          <a:prstGeom prst="rect">
            <a:avLst/>
          </a:prstGeom>
          <a:noFill/>
          <a:ln>
            <a:noFill/>
          </a:ln>
        </p:spPr>
      </p:pic>
      <p:cxnSp>
        <p:nvCxnSpPr>
          <p:cNvPr id="10" name="Straight Connector 9">
            <a:extLst>
              <a:ext uri="{FF2B5EF4-FFF2-40B4-BE49-F238E27FC236}">
                <a16:creationId xmlns:a16="http://schemas.microsoft.com/office/drawing/2014/main" id="{E64560CE-857B-4C58-A749-519ADD9503D2}"/>
              </a:ext>
            </a:extLst>
          </p:cNvPr>
          <p:cNvCxnSpPr>
            <a:cxnSpLocks/>
          </p:cNvCxnSpPr>
          <p:nvPr userDrawn="1"/>
        </p:nvCxnSpPr>
        <p:spPr>
          <a:xfrm>
            <a:off x="2464935" y="1392251"/>
            <a:ext cx="720093" cy="0"/>
          </a:xfrm>
          <a:prstGeom prst="line">
            <a:avLst/>
          </a:prstGeom>
          <a:noFill/>
          <a:ln w="76200" cap="flat" cmpd="sng" algn="ctr">
            <a:solidFill>
              <a:srgbClr val="2F334F"/>
            </a:solidFill>
            <a:prstDash val="solid"/>
            <a:miter lim="800000"/>
          </a:ln>
          <a:effectLst/>
        </p:spPr>
      </p:cxnSp>
      <p:sp>
        <p:nvSpPr>
          <p:cNvPr id="11" name="Google Shape;66;p14">
            <a:extLst>
              <a:ext uri="{FF2B5EF4-FFF2-40B4-BE49-F238E27FC236}">
                <a16:creationId xmlns:a16="http://schemas.microsoft.com/office/drawing/2014/main" id="{5F3E583E-FAF8-45D2-B365-51ECCACCBC81}"/>
              </a:ext>
            </a:extLst>
          </p:cNvPr>
          <p:cNvSpPr txBox="1">
            <a:spLocks/>
          </p:cNvSpPr>
          <p:nvPr userDrawn="1"/>
        </p:nvSpPr>
        <p:spPr>
          <a:xfrm>
            <a:off x="2322147" y="1536279"/>
            <a:ext cx="2880375" cy="4234620"/>
          </a:xfrm>
          <a:prstGeom prst="rect">
            <a:avLst/>
          </a:prstGeom>
        </p:spPr>
        <p:txBody>
          <a:bodyPr spcFirstLastPara="1" vert="horz" wrap="square" lIns="121884" tIns="121884" rIns="121884" bIns="121884" rtlCol="0" anchor="t" anchorCtr="0">
            <a:no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2133"/>
              </a:spcBef>
              <a:spcAft>
                <a:spcPts val="2133"/>
              </a:spcAft>
              <a:buSzPts val="1400"/>
              <a:buFont typeface="Arial" panose="020B0604020202020204" pitchFamily="34" charset="0"/>
              <a:buChar char="■"/>
              <a:defRPr sz="1800" kern="1200">
                <a:solidFill>
                  <a:schemeClr val="tx1"/>
                </a:solidFill>
                <a:latin typeface="+mn-lt"/>
                <a:ea typeface="+mn-ea"/>
                <a:cs typeface="+mn-cs"/>
              </a:defRPr>
            </a:lvl9pPr>
          </a:lstStyle>
          <a:p>
            <a:pPr marL="0" indent="0">
              <a:spcAft>
                <a:spcPts val="2133"/>
              </a:spcAft>
              <a:buFont typeface="Arial" panose="020B0604020202020204" pitchFamily="34" charset="0"/>
              <a:buNone/>
            </a:pPr>
            <a:endParaRPr lang="en-GB" sz="1867">
              <a:solidFill>
                <a:srgbClr val="556271"/>
              </a:solidFill>
              <a:latin typeface="Open Sans"/>
              <a:ea typeface="Open Sans"/>
              <a:cs typeface="Open Sans"/>
              <a:sym typeface="Open Sans"/>
            </a:endParaRPr>
          </a:p>
        </p:txBody>
      </p:sp>
      <p:sp>
        <p:nvSpPr>
          <p:cNvPr id="12" name="Google Shape;66;p14">
            <a:extLst>
              <a:ext uri="{FF2B5EF4-FFF2-40B4-BE49-F238E27FC236}">
                <a16:creationId xmlns:a16="http://schemas.microsoft.com/office/drawing/2014/main" id="{C780EFCA-827D-4FE9-8EF3-250F3FB04553}"/>
              </a:ext>
            </a:extLst>
          </p:cNvPr>
          <p:cNvSpPr txBox="1">
            <a:spLocks/>
          </p:cNvSpPr>
          <p:nvPr userDrawn="1"/>
        </p:nvSpPr>
        <p:spPr>
          <a:xfrm>
            <a:off x="8897391" y="1536279"/>
            <a:ext cx="2880375" cy="4234620"/>
          </a:xfrm>
          <a:prstGeom prst="rect">
            <a:avLst/>
          </a:prstGeom>
        </p:spPr>
        <p:txBody>
          <a:bodyPr spcFirstLastPara="1" vert="horz" wrap="square" lIns="121884" tIns="121884" rIns="121884" bIns="121884" rtlCol="0" anchor="t" anchorCtr="0">
            <a:no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2133"/>
              </a:spcBef>
              <a:spcAft>
                <a:spcPts val="2133"/>
              </a:spcAft>
              <a:buSzPts val="1400"/>
              <a:buFont typeface="Arial" panose="020B0604020202020204" pitchFamily="34" charset="0"/>
              <a:buChar char="■"/>
              <a:defRPr sz="1800" kern="1200">
                <a:solidFill>
                  <a:schemeClr val="tx1"/>
                </a:solidFill>
                <a:latin typeface="+mn-lt"/>
                <a:ea typeface="+mn-ea"/>
                <a:cs typeface="+mn-cs"/>
              </a:defRPr>
            </a:lvl9pPr>
          </a:lstStyle>
          <a:p>
            <a:pPr marL="0" indent="0">
              <a:spcAft>
                <a:spcPts val="2133"/>
              </a:spcAft>
              <a:buFont typeface="Arial" panose="020B0604020202020204" pitchFamily="34" charset="0"/>
              <a:buNone/>
            </a:pPr>
            <a:endParaRPr lang="en-GB" sz="1867">
              <a:solidFill>
                <a:srgbClr val="556271"/>
              </a:solidFill>
              <a:latin typeface="Open Sans"/>
              <a:ea typeface="Open Sans"/>
              <a:cs typeface="Open Sans"/>
              <a:sym typeface="Open Sans"/>
            </a:endParaRPr>
          </a:p>
        </p:txBody>
      </p:sp>
      <p:sp>
        <p:nvSpPr>
          <p:cNvPr id="13" name="Google Shape;66;p14">
            <a:extLst>
              <a:ext uri="{FF2B5EF4-FFF2-40B4-BE49-F238E27FC236}">
                <a16:creationId xmlns:a16="http://schemas.microsoft.com/office/drawing/2014/main" id="{7549E76C-A60D-416C-9210-53CCB8ABEC69}"/>
              </a:ext>
            </a:extLst>
          </p:cNvPr>
          <p:cNvSpPr txBox="1">
            <a:spLocks/>
          </p:cNvSpPr>
          <p:nvPr userDrawn="1"/>
        </p:nvSpPr>
        <p:spPr>
          <a:xfrm>
            <a:off x="5609775" y="1539123"/>
            <a:ext cx="2880375" cy="4234620"/>
          </a:xfrm>
          <a:prstGeom prst="rect">
            <a:avLst/>
          </a:prstGeom>
        </p:spPr>
        <p:txBody>
          <a:bodyPr spcFirstLastPara="1" vert="horz" wrap="square" lIns="121884" tIns="121884" rIns="121884" bIns="121884" rtlCol="0" anchor="t" anchorCtr="0">
            <a:no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2133"/>
              </a:spcBef>
              <a:spcAft>
                <a:spcPts val="2133"/>
              </a:spcAft>
              <a:buSzPts val="1400"/>
              <a:buFont typeface="Arial" panose="020B0604020202020204" pitchFamily="34" charset="0"/>
              <a:buChar char="■"/>
              <a:defRPr sz="1800" kern="1200">
                <a:solidFill>
                  <a:schemeClr val="tx1"/>
                </a:solidFill>
                <a:latin typeface="+mn-lt"/>
                <a:ea typeface="+mn-ea"/>
                <a:cs typeface="+mn-cs"/>
              </a:defRPr>
            </a:lvl9pPr>
          </a:lstStyle>
          <a:p>
            <a:pPr marL="0" indent="0">
              <a:spcAft>
                <a:spcPts val="2133"/>
              </a:spcAft>
              <a:buFont typeface="Arial" panose="020B0604020202020204" pitchFamily="34" charset="0"/>
              <a:buNone/>
            </a:pPr>
            <a:endParaRPr lang="en-GB" sz="1867">
              <a:solidFill>
                <a:srgbClr val="556271"/>
              </a:solidFill>
              <a:latin typeface="Open Sans"/>
              <a:ea typeface="Open Sans"/>
              <a:cs typeface="Open Sans"/>
              <a:sym typeface="Open Sans"/>
            </a:endParaRPr>
          </a:p>
        </p:txBody>
      </p:sp>
      <p:sp>
        <p:nvSpPr>
          <p:cNvPr id="14" name="Google Shape;65;p14">
            <a:extLst>
              <a:ext uri="{FF2B5EF4-FFF2-40B4-BE49-F238E27FC236}">
                <a16:creationId xmlns:a16="http://schemas.microsoft.com/office/drawing/2014/main" id="{3CFA37F6-AA56-4901-8FB6-A5CCD9F212BE}"/>
              </a:ext>
            </a:extLst>
          </p:cNvPr>
          <p:cNvSpPr txBox="1">
            <a:spLocks/>
          </p:cNvSpPr>
          <p:nvPr userDrawn="1"/>
        </p:nvSpPr>
        <p:spPr>
          <a:xfrm>
            <a:off x="5609775" y="593235"/>
            <a:ext cx="2880375" cy="763423"/>
          </a:xfrm>
          <a:prstGeom prst="rect">
            <a:avLst/>
          </a:prstGeom>
        </p:spPr>
        <p:txBody>
          <a:bodyPr spcFirstLastPara="1" vert="horz" wrap="square" lIns="121884" tIns="121884" rIns="121884" bIns="121884"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lang="en-GB" sz="4000">
              <a:solidFill>
                <a:srgbClr val="2F334F"/>
              </a:solidFill>
              <a:latin typeface="Open Sans Condensed" panose="020B0806030504020204" pitchFamily="34" charset="0"/>
              <a:ea typeface="Open Sans Condensed" panose="020B0806030504020204" pitchFamily="34" charset="0"/>
              <a:cs typeface="Open Sans Condensed" panose="020B0806030504020204" pitchFamily="34" charset="0"/>
              <a:sym typeface="Open Sans"/>
            </a:endParaRPr>
          </a:p>
        </p:txBody>
      </p:sp>
      <p:sp>
        <p:nvSpPr>
          <p:cNvPr id="15" name="Google Shape;65;p14">
            <a:extLst>
              <a:ext uri="{FF2B5EF4-FFF2-40B4-BE49-F238E27FC236}">
                <a16:creationId xmlns:a16="http://schemas.microsoft.com/office/drawing/2014/main" id="{326BFD6C-42CD-4C2E-A740-EE353484E7A6}"/>
              </a:ext>
            </a:extLst>
          </p:cNvPr>
          <p:cNvSpPr txBox="1">
            <a:spLocks/>
          </p:cNvSpPr>
          <p:nvPr userDrawn="1"/>
        </p:nvSpPr>
        <p:spPr>
          <a:xfrm>
            <a:off x="8897391" y="593235"/>
            <a:ext cx="2880375" cy="763423"/>
          </a:xfrm>
          <a:prstGeom prst="rect">
            <a:avLst/>
          </a:prstGeom>
        </p:spPr>
        <p:txBody>
          <a:bodyPr spcFirstLastPara="1" vert="horz" wrap="square" lIns="121884" tIns="121884" rIns="121884" bIns="121884"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lang="en-GB" sz="4000">
              <a:solidFill>
                <a:srgbClr val="2F334F"/>
              </a:solidFill>
              <a:latin typeface="Open Sans Condensed" panose="020B0806030504020204" pitchFamily="34" charset="0"/>
              <a:ea typeface="Open Sans Condensed" panose="020B0806030504020204" pitchFamily="34" charset="0"/>
              <a:cs typeface="Open Sans Condensed" panose="020B0806030504020204" pitchFamily="34" charset="0"/>
              <a:sym typeface="Open Sans"/>
            </a:endParaRPr>
          </a:p>
        </p:txBody>
      </p:sp>
    </p:spTree>
    <p:extLst>
      <p:ext uri="{BB962C8B-B14F-4D97-AF65-F5344CB8AC3E}">
        <p14:creationId xmlns:p14="http://schemas.microsoft.com/office/powerpoint/2010/main" val="1369701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standard">
    <p:spTree>
      <p:nvGrpSpPr>
        <p:cNvPr id="1" name=""/>
        <p:cNvGrpSpPr/>
        <p:nvPr/>
      </p:nvGrpSpPr>
      <p:grpSpPr>
        <a:xfrm>
          <a:off x="0" y="0"/>
          <a:ext cx="0" cy="0"/>
          <a:chOff x="0" y="0"/>
          <a:chExt cx="0" cy="0"/>
        </a:xfrm>
      </p:grpSpPr>
      <p:sp>
        <p:nvSpPr>
          <p:cNvPr id="5" name="Google Shape;76;p15"/>
          <p:cNvSpPr txBox="1">
            <a:spLocks/>
          </p:cNvSpPr>
          <p:nvPr userDrawn="1"/>
        </p:nvSpPr>
        <p:spPr>
          <a:xfrm>
            <a:off x="2173032" y="1536279"/>
            <a:ext cx="9604901" cy="4234620"/>
          </a:xfrm>
          <a:prstGeom prst="rect">
            <a:avLst/>
          </a:prstGeom>
        </p:spPr>
        <p:txBody>
          <a:bodyPr spcFirstLastPara="1" vert="horz" wrap="square" lIns="121884" tIns="121884" rIns="121884" bIns="121884" rtlCol="0" anchor="t" anchorCtr="0">
            <a:no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2133"/>
              </a:spcBef>
              <a:spcAft>
                <a:spcPts val="2133"/>
              </a:spcAft>
              <a:buSzPts val="1400"/>
              <a:buFont typeface="Arial" panose="020B0604020202020204" pitchFamily="34" charset="0"/>
              <a:buChar char="■"/>
              <a:defRPr sz="1800" kern="1200">
                <a:solidFill>
                  <a:schemeClr val="tx1"/>
                </a:solidFill>
                <a:latin typeface="+mn-lt"/>
                <a:ea typeface="+mn-ea"/>
                <a:cs typeface="+mn-cs"/>
              </a:defRPr>
            </a:lvl9pPr>
          </a:lstStyle>
          <a:p>
            <a:pPr indent="-440245">
              <a:lnSpc>
                <a:spcPct val="150000"/>
              </a:lnSpc>
              <a:buClr>
                <a:srgbClr val="556271"/>
              </a:buClr>
              <a:buSzPts val="1600"/>
              <a:buFont typeface="Open Sans"/>
              <a:buChar char="●"/>
            </a:pPr>
            <a:endParaRPr lang="en-US" sz="2400">
              <a:solidFill>
                <a:srgbClr val="556271"/>
              </a:solidFill>
              <a:latin typeface="Open Sans"/>
              <a:ea typeface="Open Sans"/>
              <a:cs typeface="Open Sans"/>
              <a:sym typeface="Open Sans"/>
            </a:endParaRPr>
          </a:p>
        </p:txBody>
      </p:sp>
      <p:pic>
        <p:nvPicPr>
          <p:cNvPr id="6" name="Google Shape;78;p15"/>
          <p:cNvPicPr preferRelativeResize="0"/>
          <p:nvPr userDrawn="1"/>
        </p:nvPicPr>
        <p:blipFill>
          <a:blip r:embed="rId2">
            <a:alphaModFix/>
          </a:blip>
          <a:stretch>
            <a:fillRect/>
          </a:stretch>
        </p:blipFill>
        <p:spPr>
          <a:xfrm>
            <a:off x="2322304" y="5950523"/>
            <a:ext cx="1709189" cy="294232"/>
          </a:xfrm>
          <a:prstGeom prst="rect">
            <a:avLst/>
          </a:prstGeom>
          <a:noFill/>
          <a:ln>
            <a:noFill/>
          </a:ln>
        </p:spPr>
      </p:pic>
      <p:cxnSp>
        <p:nvCxnSpPr>
          <p:cNvPr id="7" name="Straight Connector 6">
            <a:extLst>
              <a:ext uri="{FF2B5EF4-FFF2-40B4-BE49-F238E27FC236}">
                <a16:creationId xmlns:a16="http://schemas.microsoft.com/office/drawing/2014/main" id="{66747FC3-8CB4-43D1-B6F6-39BEA339FDF3}"/>
              </a:ext>
            </a:extLst>
          </p:cNvPr>
          <p:cNvCxnSpPr>
            <a:cxnSpLocks/>
          </p:cNvCxnSpPr>
          <p:nvPr userDrawn="1"/>
        </p:nvCxnSpPr>
        <p:spPr>
          <a:xfrm>
            <a:off x="2464935" y="1392251"/>
            <a:ext cx="720093" cy="0"/>
          </a:xfrm>
          <a:prstGeom prst="line">
            <a:avLst/>
          </a:prstGeom>
          <a:noFill/>
          <a:ln w="76200" cap="flat" cmpd="sng" algn="ctr">
            <a:solidFill>
              <a:srgbClr val="2F334F"/>
            </a:solidFill>
            <a:prstDash val="solid"/>
            <a:miter lim="800000"/>
          </a:ln>
          <a:effectLst/>
        </p:spPr>
      </p:cxnSp>
      <p:pic>
        <p:nvPicPr>
          <p:cNvPr id="10" name="Google Shape;67;p14"/>
          <p:cNvPicPr preferRelativeResize="0"/>
          <p:nvPr userDrawn="1"/>
        </p:nvPicPr>
        <p:blipFill>
          <a:blip r:embed="rId2">
            <a:alphaModFix/>
          </a:blip>
          <a:stretch>
            <a:fillRect/>
          </a:stretch>
        </p:blipFill>
        <p:spPr>
          <a:xfrm>
            <a:off x="2322304" y="5950523"/>
            <a:ext cx="1709189" cy="294232"/>
          </a:xfrm>
          <a:prstGeom prst="rect">
            <a:avLst/>
          </a:prstGeom>
          <a:noFill/>
          <a:ln>
            <a:noFill/>
          </a:ln>
        </p:spPr>
      </p:pic>
      <p:cxnSp>
        <p:nvCxnSpPr>
          <p:cNvPr id="11" name="Straight Connector 10">
            <a:extLst>
              <a:ext uri="{FF2B5EF4-FFF2-40B4-BE49-F238E27FC236}">
                <a16:creationId xmlns:a16="http://schemas.microsoft.com/office/drawing/2014/main" id="{E64560CE-857B-4C58-A749-519ADD9503D2}"/>
              </a:ext>
            </a:extLst>
          </p:cNvPr>
          <p:cNvCxnSpPr>
            <a:cxnSpLocks/>
          </p:cNvCxnSpPr>
          <p:nvPr userDrawn="1"/>
        </p:nvCxnSpPr>
        <p:spPr>
          <a:xfrm>
            <a:off x="2464935" y="1392251"/>
            <a:ext cx="720093" cy="0"/>
          </a:xfrm>
          <a:prstGeom prst="line">
            <a:avLst/>
          </a:prstGeom>
          <a:noFill/>
          <a:ln w="76200" cap="flat" cmpd="sng" algn="ctr">
            <a:solidFill>
              <a:srgbClr val="2F334F"/>
            </a:solidFill>
            <a:prstDash val="solid"/>
            <a:miter lim="800000"/>
          </a:ln>
          <a:effectLst/>
        </p:spPr>
      </p:cxnSp>
      <p:sp>
        <p:nvSpPr>
          <p:cNvPr id="18" name="Text Placeholder 2"/>
          <p:cNvSpPr>
            <a:spLocks noGrp="1"/>
          </p:cNvSpPr>
          <p:nvPr>
            <p:ph type="body" sz="quarter" idx="11"/>
          </p:nvPr>
        </p:nvSpPr>
        <p:spPr>
          <a:xfrm>
            <a:off x="8897397" y="452672"/>
            <a:ext cx="2880207" cy="764117"/>
          </a:xfrm>
          <a:prstGeom prst="rect">
            <a:avLst/>
          </a:prstGeom>
        </p:spPr>
        <p:txBody>
          <a:bodyPr spcFirstLastPara="1" vert="horz" wrap="square" lIns="91413" tIns="91413" rIns="91413" bIns="91413" rtlCol="0" anchor="t" anchorCtr="0">
            <a:noAutofit/>
          </a:bodyPr>
          <a:lstStyle>
            <a:lvl1pPr marL="0" indent="0">
              <a:buNone/>
              <a:defRPr lang="en-US" sz="4000" dirty="0" smtClean="0">
                <a:solidFill>
                  <a:srgbClr val="2F334F"/>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a:defRPr lang="en-US" sz="2400" dirty="0" smtClean="0"/>
            </a:lvl2pPr>
            <a:lvl3pPr>
              <a:defRPr lang="en-US" sz="2400" dirty="0" smtClean="0"/>
            </a:lvl3pPr>
            <a:lvl4pPr>
              <a:defRPr lang="en-US" sz="2400" dirty="0" smtClean="0"/>
            </a:lvl4pPr>
            <a:lvl5pPr>
              <a:defRPr lang="en-GB" sz="2400" dirty="0"/>
            </a:lvl5pPr>
          </a:lstStyle>
          <a:p>
            <a:pPr marL="0" lvl="0" defTabSz="1219170">
              <a:lnSpc>
                <a:spcPct val="90000"/>
              </a:lnSpc>
              <a:spcBef>
                <a:spcPts val="0"/>
              </a:spcBef>
              <a:spcAft>
                <a:spcPts val="0"/>
              </a:spcAft>
              <a:buSzPts val="2800"/>
            </a:pPr>
            <a:r>
              <a:rPr lang="en-US"/>
              <a:t>Click to edit Master text styles</a:t>
            </a:r>
          </a:p>
        </p:txBody>
      </p:sp>
      <p:sp>
        <p:nvSpPr>
          <p:cNvPr id="19" name="Text Placeholder 2"/>
          <p:cNvSpPr>
            <a:spLocks noGrp="1"/>
          </p:cNvSpPr>
          <p:nvPr>
            <p:ph type="body" sz="quarter" idx="12"/>
          </p:nvPr>
        </p:nvSpPr>
        <p:spPr>
          <a:xfrm>
            <a:off x="5609943" y="452672"/>
            <a:ext cx="2880207" cy="764117"/>
          </a:xfrm>
          <a:prstGeom prst="rect">
            <a:avLst/>
          </a:prstGeom>
        </p:spPr>
        <p:txBody>
          <a:bodyPr spcFirstLastPara="1" vert="horz" wrap="square" lIns="91413" tIns="91413" rIns="91413" bIns="91413" rtlCol="0" anchor="t" anchorCtr="0">
            <a:noAutofit/>
          </a:bodyPr>
          <a:lstStyle>
            <a:lvl1pPr marL="0" indent="0">
              <a:buNone/>
              <a:defRPr lang="en-US" sz="4000" dirty="0" smtClean="0">
                <a:solidFill>
                  <a:srgbClr val="2F334F"/>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a:defRPr lang="en-US" sz="2400" dirty="0" smtClean="0"/>
            </a:lvl2pPr>
            <a:lvl3pPr>
              <a:defRPr lang="en-US" sz="2400" dirty="0" smtClean="0"/>
            </a:lvl3pPr>
            <a:lvl4pPr>
              <a:defRPr lang="en-US" sz="2400" dirty="0" smtClean="0"/>
            </a:lvl4pPr>
            <a:lvl5pPr>
              <a:defRPr lang="en-GB" sz="2400" dirty="0"/>
            </a:lvl5pPr>
          </a:lstStyle>
          <a:p>
            <a:pPr marL="0" lvl="0" defTabSz="1219170">
              <a:lnSpc>
                <a:spcPct val="90000"/>
              </a:lnSpc>
              <a:spcBef>
                <a:spcPts val="0"/>
              </a:spcBef>
              <a:spcAft>
                <a:spcPts val="0"/>
              </a:spcAft>
              <a:buSzPts val="2800"/>
            </a:pPr>
            <a:r>
              <a:rPr lang="en-US"/>
              <a:t>Click to edit Master text styles</a:t>
            </a:r>
          </a:p>
        </p:txBody>
      </p:sp>
      <p:sp>
        <p:nvSpPr>
          <p:cNvPr id="20" name="Text Placeholder 2"/>
          <p:cNvSpPr>
            <a:spLocks noGrp="1"/>
          </p:cNvSpPr>
          <p:nvPr>
            <p:ph type="body" sz="quarter" idx="10"/>
          </p:nvPr>
        </p:nvSpPr>
        <p:spPr>
          <a:xfrm>
            <a:off x="2322138" y="452672"/>
            <a:ext cx="2880207" cy="764117"/>
          </a:xfrm>
          <a:prstGeom prst="rect">
            <a:avLst/>
          </a:prstGeom>
        </p:spPr>
        <p:txBody>
          <a:bodyPr spcFirstLastPara="1" vert="horz" wrap="square" lIns="91413" tIns="91413" rIns="91413" bIns="91413" rtlCol="0" anchor="t" anchorCtr="0">
            <a:noAutofit/>
          </a:bodyPr>
          <a:lstStyle>
            <a:lvl1pPr marL="0" indent="0">
              <a:buNone/>
              <a:defRPr lang="en-US" sz="4000" dirty="0" smtClean="0">
                <a:solidFill>
                  <a:srgbClr val="2F334F"/>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a:defRPr lang="en-US" sz="2400" dirty="0" smtClean="0"/>
            </a:lvl2pPr>
            <a:lvl3pPr>
              <a:defRPr lang="en-US" sz="2400" dirty="0" smtClean="0"/>
            </a:lvl3pPr>
            <a:lvl4pPr>
              <a:defRPr lang="en-US" sz="2400" dirty="0" smtClean="0"/>
            </a:lvl4pPr>
            <a:lvl5pPr>
              <a:defRPr lang="en-GB" sz="2400" dirty="0"/>
            </a:lvl5pPr>
          </a:lstStyle>
          <a:p>
            <a:pPr marL="0" lvl="0" defTabSz="1219170">
              <a:lnSpc>
                <a:spcPct val="90000"/>
              </a:lnSpc>
              <a:spcBef>
                <a:spcPts val="0"/>
              </a:spcBef>
              <a:spcAft>
                <a:spcPts val="0"/>
              </a:spcAft>
              <a:buSzPts val="2800"/>
            </a:pPr>
            <a:r>
              <a:rPr lang="en-US"/>
              <a:t>Click to edit Master text styles</a:t>
            </a:r>
          </a:p>
        </p:txBody>
      </p:sp>
      <p:sp>
        <p:nvSpPr>
          <p:cNvPr id="21" name="Text Placeholder 2"/>
          <p:cNvSpPr>
            <a:spLocks noGrp="1"/>
          </p:cNvSpPr>
          <p:nvPr>
            <p:ph type="body" sz="quarter" idx="13"/>
          </p:nvPr>
        </p:nvSpPr>
        <p:spPr>
          <a:xfrm>
            <a:off x="2322138" y="1548751"/>
            <a:ext cx="2880207" cy="4222151"/>
          </a:xfrm>
          <a:prstGeom prst="rect">
            <a:avLst/>
          </a:prstGeom>
        </p:spPr>
        <p:txBody>
          <a:bodyPr/>
          <a:lstStyle>
            <a:lvl1pPr marL="0" indent="0" algn="l" defTabSz="1219170" rtl="0" eaLnBrk="1" latinLnBrk="0" hangingPunct="1">
              <a:lnSpc>
                <a:spcPct val="115000"/>
              </a:lnSpc>
              <a:spcBef>
                <a:spcPts val="0"/>
              </a:spcBef>
              <a:spcAft>
                <a:spcPts val="2133"/>
              </a:spcAft>
              <a:buClr>
                <a:srgbClr val="556271"/>
              </a:buClr>
              <a:buSzPts val="1800"/>
              <a:buFont typeface="Arial" panose="020B0604020202020204" pitchFamily="34" charset="0"/>
              <a:buNone/>
              <a:defRPr lang="en-GB" sz="2400" kern="1200" dirty="0" smtClean="0">
                <a:solidFill>
                  <a:srgbClr val="556271"/>
                </a:solidFill>
                <a:latin typeface="Open Sans"/>
                <a:ea typeface="Open Sans"/>
                <a:cs typeface="Open Sans"/>
              </a:defRPr>
            </a:lvl1pPr>
            <a:lvl2pPr marL="0" indent="0" algn="l" defTabSz="1219170" rtl="0" eaLnBrk="1" latinLnBrk="0" hangingPunct="1">
              <a:lnSpc>
                <a:spcPct val="115000"/>
              </a:lnSpc>
              <a:spcBef>
                <a:spcPts val="0"/>
              </a:spcBef>
              <a:spcAft>
                <a:spcPts val="2133"/>
              </a:spcAft>
              <a:buClr>
                <a:srgbClr val="556271"/>
              </a:buClr>
              <a:buSzPts val="1800"/>
              <a:buFont typeface="Arial" panose="020B0604020202020204" pitchFamily="34" charset="0"/>
              <a:buNone/>
              <a:defRPr lang="en-US" sz="1867" kern="1200" dirty="0" smtClean="0">
                <a:solidFill>
                  <a:srgbClr val="556271"/>
                </a:solidFill>
                <a:latin typeface="Open Sans"/>
                <a:ea typeface="Open Sans"/>
                <a:cs typeface="Open Sans"/>
              </a:defRPr>
            </a:lvl2pPr>
            <a:lvl3pPr marL="0" indent="0" algn="l" defTabSz="1219170" rtl="0" eaLnBrk="1" latinLnBrk="0" hangingPunct="1">
              <a:lnSpc>
                <a:spcPct val="115000"/>
              </a:lnSpc>
              <a:spcBef>
                <a:spcPts val="0"/>
              </a:spcBef>
              <a:spcAft>
                <a:spcPts val="2133"/>
              </a:spcAft>
              <a:buClr>
                <a:srgbClr val="556271"/>
              </a:buClr>
              <a:buSzPts val="1800"/>
              <a:buFont typeface="Arial" panose="020B0604020202020204" pitchFamily="34" charset="0"/>
              <a:buNone/>
              <a:defRPr lang="en-US" sz="1867" kern="1200" dirty="0" smtClean="0">
                <a:solidFill>
                  <a:srgbClr val="556271"/>
                </a:solidFill>
                <a:latin typeface="Open Sans"/>
                <a:ea typeface="Open Sans"/>
                <a:cs typeface="Open Sans"/>
              </a:defRPr>
            </a:lvl3pPr>
            <a:lvl4pPr marL="0" indent="0" algn="l" defTabSz="1219170" rtl="0" eaLnBrk="1" latinLnBrk="0" hangingPunct="1">
              <a:lnSpc>
                <a:spcPct val="115000"/>
              </a:lnSpc>
              <a:spcBef>
                <a:spcPts val="0"/>
              </a:spcBef>
              <a:spcAft>
                <a:spcPts val="2133"/>
              </a:spcAft>
              <a:buClr>
                <a:srgbClr val="556271"/>
              </a:buClr>
              <a:buSzPts val="1800"/>
              <a:buFont typeface="Arial" panose="020B0604020202020204" pitchFamily="34" charset="0"/>
              <a:buNone/>
              <a:defRPr lang="en-US" sz="1867" kern="1200" dirty="0" smtClean="0">
                <a:solidFill>
                  <a:srgbClr val="556271"/>
                </a:solidFill>
                <a:latin typeface="Open Sans"/>
                <a:ea typeface="Open Sans"/>
                <a:cs typeface="Open Sans"/>
              </a:defRPr>
            </a:lvl4pPr>
            <a:lvl5pPr marL="372515" indent="0" algn="l" defTabSz="1219170" rtl="0" eaLnBrk="1" latinLnBrk="0" hangingPunct="1">
              <a:lnSpc>
                <a:spcPct val="150000"/>
              </a:lnSpc>
              <a:spcBef>
                <a:spcPts val="0"/>
              </a:spcBef>
              <a:spcAft>
                <a:spcPts val="0"/>
              </a:spcAft>
              <a:buClr>
                <a:srgbClr val="556271"/>
              </a:buClr>
              <a:buSzPts val="1600"/>
              <a:buFont typeface="Arial" panose="020B0604020202020204" pitchFamily="34" charset="0"/>
              <a:buNone/>
              <a:defRPr lang="en-GB" sz="1867" kern="1200" dirty="0">
                <a:solidFill>
                  <a:srgbClr val="556271"/>
                </a:solidFill>
                <a:latin typeface="Open Sans"/>
                <a:ea typeface="Open Sans"/>
                <a:cs typeface="Open Sans"/>
              </a:defRPr>
            </a:lvl5pPr>
          </a:lstStyle>
          <a:p>
            <a:pPr lvl="0"/>
            <a:r>
              <a:rPr lang="en-US"/>
              <a:t>Click to edit Master text styles</a:t>
            </a:r>
          </a:p>
        </p:txBody>
      </p:sp>
      <p:sp>
        <p:nvSpPr>
          <p:cNvPr id="22" name="Text Placeholder 2"/>
          <p:cNvSpPr>
            <a:spLocks noGrp="1"/>
          </p:cNvSpPr>
          <p:nvPr>
            <p:ph type="body" sz="quarter" idx="14"/>
          </p:nvPr>
        </p:nvSpPr>
        <p:spPr>
          <a:xfrm>
            <a:off x="8902335" y="1548753"/>
            <a:ext cx="2880207" cy="4222151"/>
          </a:xfrm>
          <a:prstGeom prst="rect">
            <a:avLst/>
          </a:prstGeom>
        </p:spPr>
        <p:txBody>
          <a:bodyPr/>
          <a:lstStyle>
            <a:lvl1pPr marL="0" indent="0" algn="l" defTabSz="1219170" rtl="0" eaLnBrk="1" latinLnBrk="0" hangingPunct="1">
              <a:lnSpc>
                <a:spcPct val="115000"/>
              </a:lnSpc>
              <a:spcBef>
                <a:spcPts val="0"/>
              </a:spcBef>
              <a:spcAft>
                <a:spcPts val="2133"/>
              </a:spcAft>
              <a:buClr>
                <a:srgbClr val="556271"/>
              </a:buClr>
              <a:buSzPts val="1800"/>
              <a:buFont typeface="Arial" panose="020B0604020202020204" pitchFamily="34" charset="0"/>
              <a:buNone/>
              <a:defRPr lang="en-US" sz="2400" kern="1200" dirty="0" smtClean="0">
                <a:solidFill>
                  <a:srgbClr val="556271"/>
                </a:solidFill>
                <a:latin typeface="Open Sans"/>
                <a:ea typeface="Open Sans"/>
                <a:cs typeface="Open Sans"/>
              </a:defRPr>
            </a:lvl1pPr>
            <a:lvl2pPr marL="0" indent="0" algn="l" defTabSz="1219170" rtl="0" eaLnBrk="1" latinLnBrk="0" hangingPunct="1">
              <a:lnSpc>
                <a:spcPct val="115000"/>
              </a:lnSpc>
              <a:spcBef>
                <a:spcPts val="0"/>
              </a:spcBef>
              <a:spcAft>
                <a:spcPts val="2133"/>
              </a:spcAft>
              <a:buClr>
                <a:srgbClr val="556271"/>
              </a:buClr>
              <a:buSzPts val="1800"/>
              <a:buFont typeface="Arial" panose="020B0604020202020204" pitchFamily="34" charset="0"/>
              <a:buNone/>
              <a:defRPr lang="en-US" sz="1867" kern="1200" dirty="0" smtClean="0">
                <a:solidFill>
                  <a:srgbClr val="556271"/>
                </a:solidFill>
                <a:latin typeface="Open Sans"/>
                <a:ea typeface="Open Sans"/>
                <a:cs typeface="Open Sans"/>
              </a:defRPr>
            </a:lvl2pPr>
            <a:lvl3pPr marL="0" indent="0" algn="l" defTabSz="1219170" rtl="0" eaLnBrk="1" latinLnBrk="0" hangingPunct="1">
              <a:lnSpc>
                <a:spcPct val="115000"/>
              </a:lnSpc>
              <a:spcBef>
                <a:spcPts val="0"/>
              </a:spcBef>
              <a:spcAft>
                <a:spcPts val="2133"/>
              </a:spcAft>
              <a:buClr>
                <a:srgbClr val="556271"/>
              </a:buClr>
              <a:buSzPts val="1800"/>
              <a:buFont typeface="Arial" panose="020B0604020202020204" pitchFamily="34" charset="0"/>
              <a:buNone/>
              <a:defRPr lang="en-US" sz="1867" kern="1200" dirty="0" smtClean="0">
                <a:solidFill>
                  <a:srgbClr val="556271"/>
                </a:solidFill>
                <a:latin typeface="Open Sans"/>
                <a:ea typeface="Open Sans"/>
                <a:cs typeface="Open Sans"/>
              </a:defRPr>
            </a:lvl3pPr>
            <a:lvl4pPr marL="0" indent="0" algn="l" defTabSz="1219170" rtl="0" eaLnBrk="1" latinLnBrk="0" hangingPunct="1">
              <a:lnSpc>
                <a:spcPct val="115000"/>
              </a:lnSpc>
              <a:spcBef>
                <a:spcPts val="0"/>
              </a:spcBef>
              <a:spcAft>
                <a:spcPts val="2133"/>
              </a:spcAft>
              <a:buClr>
                <a:srgbClr val="556271"/>
              </a:buClr>
              <a:buSzPts val="1800"/>
              <a:buFont typeface="Arial" panose="020B0604020202020204" pitchFamily="34" charset="0"/>
              <a:buNone/>
              <a:defRPr lang="en-US" sz="1867" kern="1200" dirty="0" smtClean="0">
                <a:solidFill>
                  <a:srgbClr val="556271"/>
                </a:solidFill>
                <a:latin typeface="Open Sans"/>
                <a:ea typeface="Open Sans"/>
                <a:cs typeface="Open Sans"/>
              </a:defRPr>
            </a:lvl4pPr>
            <a:lvl5pPr marL="372515" indent="0" algn="l" defTabSz="1219170" rtl="0" eaLnBrk="1" latinLnBrk="0" hangingPunct="1">
              <a:lnSpc>
                <a:spcPct val="150000"/>
              </a:lnSpc>
              <a:spcBef>
                <a:spcPts val="0"/>
              </a:spcBef>
              <a:spcAft>
                <a:spcPts val="0"/>
              </a:spcAft>
              <a:buClr>
                <a:srgbClr val="556271"/>
              </a:buClr>
              <a:buSzPts val="1600"/>
              <a:buFont typeface="Arial" panose="020B0604020202020204" pitchFamily="34" charset="0"/>
              <a:buNone/>
              <a:defRPr lang="en-GB" sz="1867" kern="1200" dirty="0">
                <a:solidFill>
                  <a:srgbClr val="556271"/>
                </a:solidFill>
                <a:latin typeface="Open Sans"/>
                <a:ea typeface="Open Sans"/>
                <a:cs typeface="Open Sans"/>
              </a:defRPr>
            </a:lvl5pPr>
          </a:lstStyle>
          <a:p>
            <a:pPr lvl="0"/>
            <a:r>
              <a:rPr lang="en-US"/>
              <a:t>Click to edit Master text styles</a:t>
            </a:r>
          </a:p>
        </p:txBody>
      </p:sp>
      <p:sp>
        <p:nvSpPr>
          <p:cNvPr id="23" name="Text Placeholder 2"/>
          <p:cNvSpPr>
            <a:spLocks noGrp="1"/>
          </p:cNvSpPr>
          <p:nvPr>
            <p:ph type="body" sz="quarter" idx="15"/>
          </p:nvPr>
        </p:nvSpPr>
        <p:spPr>
          <a:xfrm>
            <a:off x="5609775" y="1559238"/>
            <a:ext cx="2880207" cy="4222151"/>
          </a:xfrm>
          <a:prstGeom prst="rect">
            <a:avLst/>
          </a:prstGeom>
        </p:spPr>
        <p:txBody>
          <a:bodyPr/>
          <a:lstStyle>
            <a:lvl1pPr marL="0" indent="0" algn="l" defTabSz="1219170" rtl="0" eaLnBrk="1" latinLnBrk="0" hangingPunct="1">
              <a:lnSpc>
                <a:spcPct val="115000"/>
              </a:lnSpc>
              <a:spcBef>
                <a:spcPts val="0"/>
              </a:spcBef>
              <a:spcAft>
                <a:spcPts val="2133"/>
              </a:spcAft>
              <a:buClr>
                <a:srgbClr val="556271"/>
              </a:buClr>
              <a:buSzPts val="1800"/>
              <a:buFont typeface="Arial" panose="020B0604020202020204" pitchFamily="34" charset="0"/>
              <a:buNone/>
              <a:defRPr lang="en-US" sz="2400" kern="1200" dirty="0" smtClean="0">
                <a:solidFill>
                  <a:srgbClr val="556271"/>
                </a:solidFill>
                <a:latin typeface="Open Sans"/>
                <a:ea typeface="Open Sans"/>
                <a:cs typeface="Open Sans"/>
              </a:defRPr>
            </a:lvl1pPr>
            <a:lvl2pPr marL="0" indent="0" algn="l" defTabSz="1219170" rtl="0" eaLnBrk="1" latinLnBrk="0" hangingPunct="1">
              <a:lnSpc>
                <a:spcPct val="115000"/>
              </a:lnSpc>
              <a:spcBef>
                <a:spcPts val="0"/>
              </a:spcBef>
              <a:spcAft>
                <a:spcPts val="2133"/>
              </a:spcAft>
              <a:buClr>
                <a:srgbClr val="556271"/>
              </a:buClr>
              <a:buSzPts val="1800"/>
              <a:buFont typeface="Arial" panose="020B0604020202020204" pitchFamily="34" charset="0"/>
              <a:buNone/>
              <a:defRPr lang="en-US" sz="1867" kern="1200" dirty="0" smtClean="0">
                <a:solidFill>
                  <a:srgbClr val="556271"/>
                </a:solidFill>
                <a:latin typeface="Open Sans"/>
                <a:ea typeface="Open Sans"/>
                <a:cs typeface="Open Sans"/>
              </a:defRPr>
            </a:lvl2pPr>
            <a:lvl3pPr marL="0" indent="0" algn="l" defTabSz="1219170" rtl="0" eaLnBrk="1" latinLnBrk="0" hangingPunct="1">
              <a:lnSpc>
                <a:spcPct val="115000"/>
              </a:lnSpc>
              <a:spcBef>
                <a:spcPts val="0"/>
              </a:spcBef>
              <a:spcAft>
                <a:spcPts val="2133"/>
              </a:spcAft>
              <a:buClr>
                <a:srgbClr val="556271"/>
              </a:buClr>
              <a:buSzPts val="1800"/>
              <a:buFont typeface="Arial" panose="020B0604020202020204" pitchFamily="34" charset="0"/>
              <a:buNone/>
              <a:defRPr lang="en-US" sz="1867" kern="1200" dirty="0" smtClean="0">
                <a:solidFill>
                  <a:srgbClr val="556271"/>
                </a:solidFill>
                <a:latin typeface="Open Sans"/>
                <a:ea typeface="Open Sans"/>
                <a:cs typeface="Open Sans"/>
              </a:defRPr>
            </a:lvl3pPr>
            <a:lvl4pPr marL="0" indent="0" algn="l" defTabSz="1219170" rtl="0" eaLnBrk="1" latinLnBrk="0" hangingPunct="1">
              <a:lnSpc>
                <a:spcPct val="115000"/>
              </a:lnSpc>
              <a:spcBef>
                <a:spcPts val="0"/>
              </a:spcBef>
              <a:spcAft>
                <a:spcPts val="2133"/>
              </a:spcAft>
              <a:buClr>
                <a:srgbClr val="556271"/>
              </a:buClr>
              <a:buSzPts val="1800"/>
              <a:buFont typeface="Arial" panose="020B0604020202020204" pitchFamily="34" charset="0"/>
              <a:buNone/>
              <a:defRPr lang="en-US" sz="1867" kern="1200" dirty="0" smtClean="0">
                <a:solidFill>
                  <a:srgbClr val="556271"/>
                </a:solidFill>
                <a:latin typeface="Open Sans"/>
                <a:ea typeface="Open Sans"/>
                <a:cs typeface="Open Sans"/>
              </a:defRPr>
            </a:lvl4pPr>
            <a:lvl5pPr marL="372515" indent="0" algn="l" defTabSz="1219170" rtl="0" eaLnBrk="1" latinLnBrk="0" hangingPunct="1">
              <a:lnSpc>
                <a:spcPct val="150000"/>
              </a:lnSpc>
              <a:spcBef>
                <a:spcPts val="0"/>
              </a:spcBef>
              <a:spcAft>
                <a:spcPts val="0"/>
              </a:spcAft>
              <a:buClr>
                <a:srgbClr val="556271"/>
              </a:buClr>
              <a:buSzPts val="1600"/>
              <a:buFont typeface="Arial" panose="020B0604020202020204" pitchFamily="34" charset="0"/>
              <a:buNone/>
              <a:defRPr lang="en-GB" sz="1867" kern="1200" dirty="0">
                <a:solidFill>
                  <a:srgbClr val="556271"/>
                </a:solidFill>
                <a:latin typeface="Open Sans"/>
                <a:ea typeface="Open Sans"/>
                <a:cs typeface="Open Sans"/>
              </a:defRPr>
            </a:lvl5pPr>
          </a:lstStyle>
          <a:p>
            <a:pPr lvl="0"/>
            <a:r>
              <a:rPr lang="en-US"/>
              <a:t>Click to edit Master text styles</a:t>
            </a:r>
          </a:p>
        </p:txBody>
      </p:sp>
    </p:spTree>
    <p:extLst>
      <p:ext uri="{BB962C8B-B14F-4D97-AF65-F5344CB8AC3E}">
        <p14:creationId xmlns:p14="http://schemas.microsoft.com/office/powerpoint/2010/main" val="3795441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ontent_standard">
    <p:spTree>
      <p:nvGrpSpPr>
        <p:cNvPr id="1" name=""/>
        <p:cNvGrpSpPr/>
        <p:nvPr/>
      </p:nvGrpSpPr>
      <p:grpSpPr>
        <a:xfrm>
          <a:off x="0" y="0"/>
          <a:ext cx="0" cy="0"/>
          <a:chOff x="0" y="0"/>
          <a:chExt cx="0" cy="0"/>
        </a:xfrm>
      </p:grpSpPr>
      <p:pic>
        <p:nvPicPr>
          <p:cNvPr id="28" name="Google Shape;78;p15"/>
          <p:cNvPicPr preferRelativeResize="0"/>
          <p:nvPr userDrawn="1"/>
        </p:nvPicPr>
        <p:blipFill>
          <a:blip r:embed="rId2">
            <a:alphaModFix/>
          </a:blip>
          <a:stretch>
            <a:fillRect/>
          </a:stretch>
        </p:blipFill>
        <p:spPr>
          <a:xfrm>
            <a:off x="2322304" y="5950523"/>
            <a:ext cx="1709189" cy="294232"/>
          </a:xfrm>
          <a:prstGeom prst="rect">
            <a:avLst/>
          </a:prstGeom>
          <a:noFill/>
          <a:ln>
            <a:noFill/>
          </a:ln>
        </p:spPr>
      </p:pic>
      <p:cxnSp>
        <p:nvCxnSpPr>
          <p:cNvPr id="29" name="Straight Connector 28">
            <a:extLst>
              <a:ext uri="{FF2B5EF4-FFF2-40B4-BE49-F238E27FC236}">
                <a16:creationId xmlns:a16="http://schemas.microsoft.com/office/drawing/2014/main" id="{66747FC3-8CB4-43D1-B6F6-39BEA339FDF3}"/>
              </a:ext>
            </a:extLst>
          </p:cNvPr>
          <p:cNvCxnSpPr>
            <a:cxnSpLocks/>
          </p:cNvCxnSpPr>
          <p:nvPr userDrawn="1"/>
        </p:nvCxnSpPr>
        <p:spPr>
          <a:xfrm>
            <a:off x="2464935" y="1392251"/>
            <a:ext cx="720093" cy="0"/>
          </a:xfrm>
          <a:prstGeom prst="line">
            <a:avLst/>
          </a:prstGeom>
          <a:noFill/>
          <a:ln w="76200" cap="flat" cmpd="sng" algn="ctr">
            <a:solidFill>
              <a:srgbClr val="2F334F"/>
            </a:solidFill>
            <a:prstDash val="solid"/>
            <a:miter lim="800000"/>
          </a:ln>
          <a:effectLst/>
        </p:spPr>
      </p:cxnSp>
      <p:pic>
        <p:nvPicPr>
          <p:cNvPr id="31" name="Google Shape;77;p15">
            <a:extLst>
              <a:ext uri="{FF2B5EF4-FFF2-40B4-BE49-F238E27FC236}">
                <a16:creationId xmlns:a16="http://schemas.microsoft.com/office/drawing/2014/main" id="{910D4D0C-8F24-4763-8F37-338228890E45}"/>
              </a:ext>
            </a:extLst>
          </p:cNvPr>
          <p:cNvPicPr preferRelativeResize="0"/>
          <p:nvPr userDrawn="1"/>
        </p:nvPicPr>
        <p:blipFill>
          <a:blip r:embed="rId3" cstate="print">
            <a:extLst>
              <a:ext uri="{28A0092B-C50C-407E-A947-70E740481C1C}">
                <a14:useLocalDpi xmlns:a14="http://schemas.microsoft.com/office/drawing/2010/main" val="0"/>
              </a:ext>
            </a:extLst>
          </a:blip>
          <a:srcRect/>
          <a:stretch/>
        </p:blipFill>
        <p:spPr>
          <a:xfrm>
            <a:off x="2642618" y="2160073"/>
            <a:ext cx="1464460" cy="1463931"/>
          </a:xfrm>
          <a:prstGeom prst="flowChartConnector">
            <a:avLst/>
          </a:prstGeom>
          <a:noFill/>
          <a:ln>
            <a:noFill/>
          </a:ln>
        </p:spPr>
      </p:pic>
      <p:pic>
        <p:nvPicPr>
          <p:cNvPr id="32" name="Google Shape;77;p15">
            <a:extLst>
              <a:ext uri="{FF2B5EF4-FFF2-40B4-BE49-F238E27FC236}">
                <a16:creationId xmlns:a16="http://schemas.microsoft.com/office/drawing/2014/main" id="{830062E4-4DAB-4DB1-BDEE-178E5EBB404A}"/>
              </a:ext>
            </a:extLst>
          </p:cNvPr>
          <p:cNvPicPr preferRelativeResize="0"/>
          <p:nvPr userDrawn="1"/>
        </p:nvPicPr>
        <p:blipFill>
          <a:blip r:embed="rId4" cstate="print">
            <a:extLst>
              <a:ext uri="{28A0092B-C50C-407E-A947-70E740481C1C}">
                <a14:useLocalDpi xmlns:a14="http://schemas.microsoft.com/office/drawing/2010/main" val="0"/>
              </a:ext>
            </a:extLst>
          </a:blip>
          <a:srcRect/>
          <a:stretch/>
        </p:blipFill>
        <p:spPr>
          <a:xfrm>
            <a:off x="5057927" y="2160073"/>
            <a:ext cx="1464460" cy="1463931"/>
          </a:xfrm>
          <a:prstGeom prst="flowChartConnector">
            <a:avLst/>
          </a:prstGeom>
          <a:noFill/>
          <a:ln>
            <a:noFill/>
          </a:ln>
        </p:spPr>
      </p:pic>
      <p:pic>
        <p:nvPicPr>
          <p:cNvPr id="33" name="Google Shape;77;p15">
            <a:extLst>
              <a:ext uri="{FF2B5EF4-FFF2-40B4-BE49-F238E27FC236}">
                <a16:creationId xmlns:a16="http://schemas.microsoft.com/office/drawing/2014/main" id="{845EDBEB-2E9B-41B8-903E-FBBEE7CD210E}"/>
              </a:ext>
            </a:extLst>
          </p:cNvPr>
          <p:cNvPicPr preferRelativeResize="0"/>
          <p:nvPr userDrawn="1"/>
        </p:nvPicPr>
        <p:blipFill>
          <a:blip r:embed="rId5" cstate="print">
            <a:extLst>
              <a:ext uri="{28A0092B-C50C-407E-A947-70E740481C1C}">
                <a14:useLocalDpi xmlns:a14="http://schemas.microsoft.com/office/drawing/2010/main" val="0"/>
              </a:ext>
            </a:extLst>
          </a:blip>
          <a:srcRect/>
          <a:stretch/>
        </p:blipFill>
        <p:spPr>
          <a:xfrm>
            <a:off x="7490153" y="2160073"/>
            <a:ext cx="1464460" cy="1463931"/>
          </a:xfrm>
          <a:prstGeom prst="flowChartConnector">
            <a:avLst/>
          </a:prstGeom>
          <a:noFill/>
          <a:ln>
            <a:noFill/>
          </a:ln>
        </p:spPr>
      </p:pic>
      <p:pic>
        <p:nvPicPr>
          <p:cNvPr id="34" name="Google Shape;77;p15">
            <a:extLst>
              <a:ext uri="{FF2B5EF4-FFF2-40B4-BE49-F238E27FC236}">
                <a16:creationId xmlns:a16="http://schemas.microsoft.com/office/drawing/2014/main" id="{F7525A09-2213-4708-AA42-2F2C525E26C8}"/>
              </a:ext>
            </a:extLst>
          </p:cNvPr>
          <p:cNvPicPr preferRelativeResize="0"/>
          <p:nvPr userDrawn="1"/>
        </p:nvPicPr>
        <p:blipFill>
          <a:blip r:embed="rId6" cstate="print">
            <a:extLst>
              <a:ext uri="{28A0092B-C50C-407E-A947-70E740481C1C}">
                <a14:useLocalDpi xmlns:a14="http://schemas.microsoft.com/office/drawing/2010/main" val="0"/>
              </a:ext>
            </a:extLst>
          </a:blip>
          <a:srcRect/>
          <a:stretch/>
        </p:blipFill>
        <p:spPr>
          <a:xfrm>
            <a:off x="9901467" y="2160073"/>
            <a:ext cx="1464460" cy="1463931"/>
          </a:xfrm>
          <a:prstGeom prst="flowChartConnector">
            <a:avLst/>
          </a:prstGeom>
          <a:noFill/>
          <a:ln>
            <a:noFill/>
          </a:ln>
        </p:spPr>
      </p:pic>
      <p:sp>
        <p:nvSpPr>
          <p:cNvPr id="13" name="Text Placeholder 2"/>
          <p:cNvSpPr>
            <a:spLocks noGrp="1"/>
          </p:cNvSpPr>
          <p:nvPr>
            <p:ph type="body" sz="quarter" idx="10"/>
          </p:nvPr>
        </p:nvSpPr>
        <p:spPr>
          <a:xfrm>
            <a:off x="2335080" y="452672"/>
            <a:ext cx="9329539" cy="764117"/>
          </a:xfrm>
          <a:prstGeom prst="rect">
            <a:avLst/>
          </a:prstGeom>
        </p:spPr>
        <p:txBody>
          <a:bodyPr spcFirstLastPara="1" vert="horz" wrap="square" lIns="91413" tIns="91413" rIns="91413" bIns="91413" rtlCol="0" anchor="t" anchorCtr="0">
            <a:noAutofit/>
          </a:bodyPr>
          <a:lstStyle>
            <a:lvl1pPr marL="0" indent="0">
              <a:buNone/>
              <a:defRPr lang="en-US" sz="4000" dirty="0" smtClean="0">
                <a:solidFill>
                  <a:srgbClr val="2F334F"/>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a:defRPr lang="en-US" sz="2400" dirty="0" smtClean="0"/>
            </a:lvl2pPr>
            <a:lvl3pPr>
              <a:defRPr lang="en-US" sz="2400" dirty="0" smtClean="0"/>
            </a:lvl3pPr>
            <a:lvl4pPr>
              <a:defRPr lang="en-US" sz="2400" dirty="0" smtClean="0"/>
            </a:lvl4pPr>
            <a:lvl5pPr>
              <a:defRPr lang="en-GB" sz="2400" dirty="0"/>
            </a:lvl5pPr>
          </a:lstStyle>
          <a:p>
            <a:pPr marL="0" lvl="0" defTabSz="1219170">
              <a:lnSpc>
                <a:spcPct val="90000"/>
              </a:lnSpc>
              <a:spcBef>
                <a:spcPts val="0"/>
              </a:spcBef>
              <a:spcAft>
                <a:spcPts val="0"/>
              </a:spcAft>
              <a:buSzPts val="2800"/>
            </a:pPr>
            <a:r>
              <a:rPr lang="en-US"/>
              <a:t>Click to edit Master text styles</a:t>
            </a:r>
          </a:p>
        </p:txBody>
      </p:sp>
      <p:sp>
        <p:nvSpPr>
          <p:cNvPr id="14" name="Text Placeholder 2"/>
          <p:cNvSpPr>
            <a:spLocks noGrp="1"/>
          </p:cNvSpPr>
          <p:nvPr>
            <p:ph type="body" sz="quarter" idx="11"/>
          </p:nvPr>
        </p:nvSpPr>
        <p:spPr>
          <a:xfrm>
            <a:off x="2447595" y="3833845"/>
            <a:ext cx="1989667" cy="1803400"/>
          </a:xfrm>
          <a:prstGeom prst="rect">
            <a:avLst/>
          </a:prstGeom>
        </p:spPr>
        <p:txBody>
          <a:bodyPr/>
          <a:lstStyle>
            <a:lvl1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1" kern="1200" dirty="0" smtClean="0">
                <a:solidFill>
                  <a:srgbClr val="556271"/>
                </a:solidFill>
                <a:latin typeface="Open Sans"/>
                <a:ea typeface="Open Sans"/>
                <a:cs typeface="Open Sans"/>
              </a:defRPr>
            </a:lvl1pPr>
            <a:lvl2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2pPr>
            <a:lvl3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3pPr>
            <a:lvl4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4pPr>
            <a:lvl5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GB" sz="1867" b="0" kern="1200" dirty="0">
                <a:solidFill>
                  <a:srgbClr val="556271"/>
                </a:solidFill>
                <a:latin typeface="Open Sans"/>
                <a:ea typeface="Open Sans"/>
                <a:cs typeface="Open Sans"/>
              </a:defRPr>
            </a:lvl5pPr>
          </a:lstStyle>
          <a:p>
            <a:pPr lvl="0"/>
            <a:r>
              <a:rPr lang="en-US"/>
              <a:t>Click to edit Master text styles</a:t>
            </a:r>
          </a:p>
          <a:p>
            <a:pPr lvl="1"/>
            <a:r>
              <a:rPr lang="en-US"/>
              <a:t>Second level</a:t>
            </a:r>
          </a:p>
        </p:txBody>
      </p:sp>
      <p:sp>
        <p:nvSpPr>
          <p:cNvPr id="15" name="Text Placeholder 2"/>
          <p:cNvSpPr>
            <a:spLocks noGrp="1"/>
          </p:cNvSpPr>
          <p:nvPr>
            <p:ph type="body" sz="quarter" idx="12"/>
          </p:nvPr>
        </p:nvSpPr>
        <p:spPr>
          <a:xfrm>
            <a:off x="4795312" y="3833845"/>
            <a:ext cx="1989667" cy="1803400"/>
          </a:xfrm>
          <a:prstGeom prst="rect">
            <a:avLst/>
          </a:prstGeom>
        </p:spPr>
        <p:txBody>
          <a:bodyPr/>
          <a:lstStyle>
            <a:lvl1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1" kern="1200" dirty="0" smtClean="0">
                <a:solidFill>
                  <a:srgbClr val="556271"/>
                </a:solidFill>
                <a:latin typeface="Open Sans"/>
                <a:ea typeface="Open Sans"/>
                <a:cs typeface="Open Sans"/>
              </a:defRPr>
            </a:lvl1pPr>
            <a:lvl2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2pPr>
            <a:lvl3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3pPr>
            <a:lvl4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4pPr>
            <a:lvl5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GB" sz="1867" b="0" kern="1200" dirty="0">
                <a:solidFill>
                  <a:srgbClr val="556271"/>
                </a:solidFill>
                <a:latin typeface="Open Sans"/>
                <a:ea typeface="Open Sans"/>
                <a:cs typeface="Open Sans"/>
              </a:defRPr>
            </a:lvl5pPr>
          </a:lstStyle>
          <a:p>
            <a:pPr lvl="0"/>
            <a:r>
              <a:rPr lang="en-US"/>
              <a:t>Click to edit Master text styles</a:t>
            </a:r>
          </a:p>
          <a:p>
            <a:pPr lvl="1"/>
            <a:r>
              <a:rPr lang="en-US"/>
              <a:t>Second level</a:t>
            </a:r>
          </a:p>
        </p:txBody>
      </p:sp>
      <p:sp>
        <p:nvSpPr>
          <p:cNvPr id="16" name="Text Placeholder 2"/>
          <p:cNvSpPr>
            <a:spLocks noGrp="1"/>
          </p:cNvSpPr>
          <p:nvPr>
            <p:ph type="body" sz="quarter" idx="13"/>
          </p:nvPr>
        </p:nvSpPr>
        <p:spPr>
          <a:xfrm>
            <a:off x="7227545" y="3833845"/>
            <a:ext cx="1989667" cy="1803400"/>
          </a:xfrm>
          <a:prstGeom prst="rect">
            <a:avLst/>
          </a:prstGeom>
        </p:spPr>
        <p:txBody>
          <a:bodyPr/>
          <a:lstStyle>
            <a:lvl1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1" kern="1200" dirty="0" smtClean="0">
                <a:solidFill>
                  <a:srgbClr val="556271"/>
                </a:solidFill>
                <a:latin typeface="Open Sans"/>
                <a:ea typeface="Open Sans"/>
                <a:cs typeface="Open Sans"/>
              </a:defRPr>
            </a:lvl1pPr>
            <a:lvl2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2pPr>
            <a:lvl3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3pPr>
            <a:lvl4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4pPr>
            <a:lvl5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GB" sz="1867" b="0" kern="1200" dirty="0">
                <a:solidFill>
                  <a:srgbClr val="556271"/>
                </a:solidFill>
                <a:latin typeface="Open Sans"/>
                <a:ea typeface="Open Sans"/>
                <a:cs typeface="Open Sans"/>
              </a:defRPr>
            </a:lvl5pPr>
          </a:lstStyle>
          <a:p>
            <a:pPr lvl="0"/>
            <a:r>
              <a:rPr lang="en-US"/>
              <a:t>Click to edit Master text styles</a:t>
            </a:r>
          </a:p>
          <a:p>
            <a:pPr lvl="1"/>
            <a:r>
              <a:rPr lang="en-US"/>
              <a:t>Second level</a:t>
            </a:r>
          </a:p>
        </p:txBody>
      </p:sp>
      <p:sp>
        <p:nvSpPr>
          <p:cNvPr id="17" name="Text Placeholder 2"/>
          <p:cNvSpPr>
            <a:spLocks noGrp="1"/>
          </p:cNvSpPr>
          <p:nvPr>
            <p:ph type="body" sz="quarter" idx="14"/>
          </p:nvPr>
        </p:nvSpPr>
        <p:spPr>
          <a:xfrm>
            <a:off x="9638855" y="3813043"/>
            <a:ext cx="1989667" cy="1803400"/>
          </a:xfrm>
          <a:prstGeom prst="rect">
            <a:avLst/>
          </a:prstGeom>
        </p:spPr>
        <p:txBody>
          <a:bodyPr/>
          <a:lstStyle>
            <a:lvl1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1" kern="1200" dirty="0" smtClean="0">
                <a:solidFill>
                  <a:srgbClr val="556271"/>
                </a:solidFill>
                <a:latin typeface="Open Sans"/>
                <a:ea typeface="Open Sans"/>
                <a:cs typeface="Open Sans"/>
              </a:defRPr>
            </a:lvl1pPr>
            <a:lvl2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2pPr>
            <a:lvl3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3pPr>
            <a:lvl4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4pPr>
            <a:lvl5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GB" sz="1867" b="0" kern="1200" dirty="0">
                <a:solidFill>
                  <a:srgbClr val="556271"/>
                </a:solidFill>
                <a:latin typeface="Open Sans"/>
                <a:ea typeface="Open Sans"/>
                <a:cs typeface="Open Sans"/>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59957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ontent_standard">
    <p:spTree>
      <p:nvGrpSpPr>
        <p:cNvPr id="1" name=""/>
        <p:cNvGrpSpPr/>
        <p:nvPr/>
      </p:nvGrpSpPr>
      <p:grpSpPr>
        <a:xfrm>
          <a:off x="0" y="0"/>
          <a:ext cx="0" cy="0"/>
          <a:chOff x="0" y="0"/>
          <a:chExt cx="0" cy="0"/>
        </a:xfrm>
      </p:grpSpPr>
      <p:pic>
        <p:nvPicPr>
          <p:cNvPr id="38" name="Google Shape;78;p15"/>
          <p:cNvPicPr preferRelativeResize="0"/>
          <p:nvPr userDrawn="1"/>
        </p:nvPicPr>
        <p:blipFill>
          <a:blip r:embed="rId2">
            <a:alphaModFix/>
          </a:blip>
          <a:stretch>
            <a:fillRect/>
          </a:stretch>
        </p:blipFill>
        <p:spPr>
          <a:xfrm>
            <a:off x="2322304" y="5950523"/>
            <a:ext cx="1709189" cy="294232"/>
          </a:xfrm>
          <a:prstGeom prst="rect">
            <a:avLst/>
          </a:prstGeom>
          <a:noFill/>
          <a:ln>
            <a:noFill/>
          </a:ln>
        </p:spPr>
      </p:pic>
      <p:cxnSp>
        <p:nvCxnSpPr>
          <p:cNvPr id="39" name="Straight Connector 38">
            <a:extLst>
              <a:ext uri="{FF2B5EF4-FFF2-40B4-BE49-F238E27FC236}">
                <a16:creationId xmlns:a16="http://schemas.microsoft.com/office/drawing/2014/main" id="{66747FC3-8CB4-43D1-B6F6-39BEA339FDF3}"/>
              </a:ext>
            </a:extLst>
          </p:cNvPr>
          <p:cNvCxnSpPr>
            <a:cxnSpLocks/>
          </p:cNvCxnSpPr>
          <p:nvPr userDrawn="1"/>
        </p:nvCxnSpPr>
        <p:spPr>
          <a:xfrm>
            <a:off x="2464935" y="1392251"/>
            <a:ext cx="720093" cy="0"/>
          </a:xfrm>
          <a:prstGeom prst="line">
            <a:avLst/>
          </a:prstGeom>
          <a:noFill/>
          <a:ln w="76200" cap="flat" cmpd="sng" algn="ctr">
            <a:solidFill>
              <a:srgbClr val="2F334F"/>
            </a:solidFill>
            <a:prstDash val="solid"/>
            <a:miter lim="800000"/>
          </a:ln>
          <a:effectLst/>
        </p:spPr>
      </p:cxnSp>
      <p:pic>
        <p:nvPicPr>
          <p:cNvPr id="45" name="Google Shape;77;p15">
            <a:extLst>
              <a:ext uri="{FF2B5EF4-FFF2-40B4-BE49-F238E27FC236}">
                <a16:creationId xmlns:a16="http://schemas.microsoft.com/office/drawing/2014/main" id="{910D4D0C-8F24-4763-8F37-338228890E45}"/>
              </a:ext>
            </a:extLst>
          </p:cNvPr>
          <p:cNvPicPr preferRelativeResize="0"/>
          <p:nvPr userDrawn="1"/>
        </p:nvPicPr>
        <p:blipFill rotWithShape="1">
          <a:blip r:embed="rId3" cstate="print">
            <a:extLst>
              <a:ext uri="{28A0092B-C50C-407E-A947-70E740481C1C}">
                <a14:useLocalDpi xmlns:a14="http://schemas.microsoft.com/office/drawing/2010/main" val="0"/>
              </a:ext>
            </a:extLst>
          </a:blip>
          <a:srcRect t="248" b="33152"/>
          <a:stretch/>
        </p:blipFill>
        <p:spPr>
          <a:xfrm>
            <a:off x="2642618" y="2160073"/>
            <a:ext cx="1464460" cy="1463931"/>
          </a:xfrm>
          <a:prstGeom prst="flowChartConnector">
            <a:avLst/>
          </a:prstGeom>
          <a:noFill/>
          <a:ln>
            <a:noFill/>
          </a:ln>
        </p:spPr>
      </p:pic>
      <p:pic>
        <p:nvPicPr>
          <p:cNvPr id="46" name="Google Shape;77;p15">
            <a:extLst>
              <a:ext uri="{FF2B5EF4-FFF2-40B4-BE49-F238E27FC236}">
                <a16:creationId xmlns:a16="http://schemas.microsoft.com/office/drawing/2014/main" id="{830062E4-4DAB-4DB1-BDEE-178E5EBB404A}"/>
              </a:ext>
            </a:extLst>
          </p:cNvPr>
          <p:cNvPicPr preferRelativeResize="0"/>
          <p:nvPr userDrawn="1"/>
        </p:nvPicPr>
        <p:blipFill rotWithShape="1">
          <a:blip r:embed="rId4" cstate="print">
            <a:extLst>
              <a:ext uri="{28A0092B-C50C-407E-A947-70E740481C1C}">
                <a14:useLocalDpi xmlns:a14="http://schemas.microsoft.com/office/drawing/2010/main" val="0"/>
              </a:ext>
            </a:extLst>
          </a:blip>
          <a:srcRect t="248" b="33152"/>
          <a:stretch/>
        </p:blipFill>
        <p:spPr>
          <a:xfrm>
            <a:off x="4442855" y="2154613"/>
            <a:ext cx="1464460" cy="1463931"/>
          </a:xfrm>
          <a:prstGeom prst="flowChartConnector">
            <a:avLst/>
          </a:prstGeom>
          <a:noFill/>
          <a:ln>
            <a:noFill/>
          </a:ln>
        </p:spPr>
      </p:pic>
      <p:pic>
        <p:nvPicPr>
          <p:cNvPr id="47" name="Google Shape;77;p15">
            <a:extLst>
              <a:ext uri="{FF2B5EF4-FFF2-40B4-BE49-F238E27FC236}">
                <a16:creationId xmlns:a16="http://schemas.microsoft.com/office/drawing/2014/main" id="{845EDBEB-2E9B-41B8-903E-FBBEE7CD210E}"/>
              </a:ext>
            </a:extLst>
          </p:cNvPr>
          <p:cNvPicPr preferRelativeResize="0"/>
          <p:nvPr userDrawn="1"/>
        </p:nvPicPr>
        <p:blipFill rotWithShape="1">
          <a:blip r:embed="rId4" cstate="print">
            <a:extLst>
              <a:ext uri="{28A0092B-C50C-407E-A947-70E740481C1C}">
                <a14:useLocalDpi xmlns:a14="http://schemas.microsoft.com/office/drawing/2010/main" val="0"/>
              </a:ext>
            </a:extLst>
          </a:blip>
          <a:srcRect t="248" b="33152"/>
          <a:stretch/>
        </p:blipFill>
        <p:spPr>
          <a:xfrm>
            <a:off x="6243082" y="2154613"/>
            <a:ext cx="1464460" cy="1463931"/>
          </a:xfrm>
          <a:prstGeom prst="flowChartConnector">
            <a:avLst/>
          </a:prstGeom>
          <a:noFill/>
          <a:ln>
            <a:noFill/>
          </a:ln>
        </p:spPr>
      </p:pic>
      <p:pic>
        <p:nvPicPr>
          <p:cNvPr id="48" name="Google Shape;77;p15">
            <a:extLst>
              <a:ext uri="{FF2B5EF4-FFF2-40B4-BE49-F238E27FC236}">
                <a16:creationId xmlns:a16="http://schemas.microsoft.com/office/drawing/2014/main" id="{F7525A09-2213-4708-AA42-2F2C525E26C8}"/>
              </a:ext>
            </a:extLst>
          </p:cNvPr>
          <p:cNvPicPr preferRelativeResize="0"/>
          <p:nvPr userDrawn="1"/>
        </p:nvPicPr>
        <p:blipFill rotWithShape="1">
          <a:blip r:embed="rId4" cstate="print">
            <a:extLst>
              <a:ext uri="{28A0092B-C50C-407E-A947-70E740481C1C}">
                <a14:useLocalDpi xmlns:a14="http://schemas.microsoft.com/office/drawing/2010/main" val="0"/>
              </a:ext>
            </a:extLst>
          </a:blip>
          <a:srcRect t="248" b="33152"/>
          <a:stretch/>
        </p:blipFill>
        <p:spPr>
          <a:xfrm>
            <a:off x="8043323" y="2154613"/>
            <a:ext cx="1464460" cy="1463931"/>
          </a:xfrm>
          <a:prstGeom prst="flowChartConnector">
            <a:avLst/>
          </a:prstGeom>
          <a:noFill/>
          <a:ln>
            <a:noFill/>
          </a:ln>
        </p:spPr>
      </p:pic>
      <p:pic>
        <p:nvPicPr>
          <p:cNvPr id="49" name="Google Shape;77;p15">
            <a:extLst>
              <a:ext uri="{FF2B5EF4-FFF2-40B4-BE49-F238E27FC236}">
                <a16:creationId xmlns:a16="http://schemas.microsoft.com/office/drawing/2014/main" id="{6028391B-18AA-4705-B4B5-6FD3C142DCAB}"/>
              </a:ext>
            </a:extLst>
          </p:cNvPr>
          <p:cNvPicPr preferRelativeResize="0"/>
          <p:nvPr userDrawn="1"/>
        </p:nvPicPr>
        <p:blipFill rotWithShape="1">
          <a:blip r:embed="rId4" cstate="print">
            <a:extLst>
              <a:ext uri="{28A0092B-C50C-407E-A947-70E740481C1C}">
                <a14:useLocalDpi xmlns:a14="http://schemas.microsoft.com/office/drawing/2010/main" val="0"/>
              </a:ext>
            </a:extLst>
          </a:blip>
          <a:srcRect t="248" b="33152"/>
          <a:stretch/>
        </p:blipFill>
        <p:spPr>
          <a:xfrm>
            <a:off x="9843550" y="2154613"/>
            <a:ext cx="1464460" cy="1463931"/>
          </a:xfrm>
          <a:prstGeom prst="flowChartConnector">
            <a:avLst/>
          </a:prstGeom>
          <a:noFill/>
          <a:ln>
            <a:noFill/>
          </a:ln>
        </p:spPr>
      </p:pic>
      <p:sp>
        <p:nvSpPr>
          <p:cNvPr id="15" name="Text Placeholder 2"/>
          <p:cNvSpPr>
            <a:spLocks noGrp="1"/>
          </p:cNvSpPr>
          <p:nvPr>
            <p:ph type="body" sz="quarter" idx="10"/>
          </p:nvPr>
        </p:nvSpPr>
        <p:spPr>
          <a:xfrm>
            <a:off x="2335080" y="452672"/>
            <a:ext cx="9329539" cy="764117"/>
          </a:xfrm>
          <a:prstGeom prst="rect">
            <a:avLst/>
          </a:prstGeom>
        </p:spPr>
        <p:txBody>
          <a:bodyPr spcFirstLastPara="1" vert="horz" wrap="square" lIns="91413" tIns="91413" rIns="91413" bIns="91413" rtlCol="0" anchor="t" anchorCtr="0">
            <a:noAutofit/>
          </a:bodyPr>
          <a:lstStyle>
            <a:lvl1pPr marL="0" indent="0">
              <a:buNone/>
              <a:defRPr lang="en-US" sz="4000" dirty="0" smtClean="0">
                <a:solidFill>
                  <a:srgbClr val="2F334F"/>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a:defRPr lang="en-US" sz="2400" dirty="0" smtClean="0"/>
            </a:lvl2pPr>
            <a:lvl3pPr>
              <a:defRPr lang="en-US" sz="2400" dirty="0" smtClean="0"/>
            </a:lvl3pPr>
            <a:lvl4pPr>
              <a:defRPr lang="en-US" sz="2400" dirty="0" smtClean="0"/>
            </a:lvl4pPr>
            <a:lvl5pPr>
              <a:defRPr lang="en-GB" sz="2400" dirty="0"/>
            </a:lvl5pPr>
          </a:lstStyle>
          <a:p>
            <a:pPr marL="0" lvl="0" defTabSz="1219170">
              <a:lnSpc>
                <a:spcPct val="90000"/>
              </a:lnSpc>
              <a:spcBef>
                <a:spcPts val="0"/>
              </a:spcBef>
              <a:spcAft>
                <a:spcPts val="0"/>
              </a:spcAft>
              <a:buSzPts val="2800"/>
            </a:pPr>
            <a:r>
              <a:rPr lang="en-US"/>
              <a:t>Click to edit Master text styles</a:t>
            </a:r>
          </a:p>
        </p:txBody>
      </p:sp>
      <p:sp>
        <p:nvSpPr>
          <p:cNvPr id="16" name="Text Placeholder 2"/>
          <p:cNvSpPr>
            <a:spLocks noGrp="1"/>
          </p:cNvSpPr>
          <p:nvPr>
            <p:ph type="body" sz="quarter" idx="11"/>
          </p:nvPr>
        </p:nvSpPr>
        <p:spPr>
          <a:xfrm>
            <a:off x="2543606" y="3737835"/>
            <a:ext cx="1810021" cy="1803400"/>
          </a:xfrm>
          <a:prstGeom prst="rect">
            <a:avLst/>
          </a:prstGeom>
        </p:spPr>
        <p:txBody>
          <a:bodyPr/>
          <a:lstStyle>
            <a:lvl1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1" kern="1200" dirty="0" smtClean="0">
                <a:solidFill>
                  <a:srgbClr val="556271"/>
                </a:solidFill>
                <a:latin typeface="Open Sans"/>
                <a:ea typeface="Open Sans"/>
                <a:cs typeface="Open Sans"/>
              </a:defRPr>
            </a:lvl1pPr>
            <a:lvl2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2pPr>
            <a:lvl3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3pPr>
            <a:lvl4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4pPr>
            <a:lvl5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GB" sz="1867" b="0" kern="1200" dirty="0">
                <a:solidFill>
                  <a:srgbClr val="556271"/>
                </a:solidFill>
                <a:latin typeface="Open Sans"/>
                <a:ea typeface="Open Sans"/>
                <a:cs typeface="Open Sans"/>
              </a:defRPr>
            </a:lvl5pPr>
          </a:lstStyle>
          <a:p>
            <a:pPr lvl="0"/>
            <a:r>
              <a:rPr lang="en-US"/>
              <a:t>Click to edit Master text styles</a:t>
            </a:r>
          </a:p>
          <a:p>
            <a:pPr lvl="1"/>
            <a:r>
              <a:rPr lang="en-US"/>
              <a:t>Second level</a:t>
            </a:r>
          </a:p>
        </p:txBody>
      </p:sp>
      <p:sp>
        <p:nvSpPr>
          <p:cNvPr id="17" name="Text Placeholder 2"/>
          <p:cNvSpPr>
            <a:spLocks noGrp="1"/>
          </p:cNvSpPr>
          <p:nvPr>
            <p:ph type="body" sz="quarter" idx="12"/>
          </p:nvPr>
        </p:nvSpPr>
        <p:spPr>
          <a:xfrm>
            <a:off x="4348734" y="3737835"/>
            <a:ext cx="1810021" cy="1803400"/>
          </a:xfrm>
          <a:prstGeom prst="rect">
            <a:avLst/>
          </a:prstGeom>
        </p:spPr>
        <p:txBody>
          <a:bodyPr/>
          <a:lstStyle>
            <a:lvl1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1" kern="1200" dirty="0" smtClean="0">
                <a:solidFill>
                  <a:srgbClr val="556271"/>
                </a:solidFill>
                <a:latin typeface="Open Sans"/>
                <a:ea typeface="Open Sans"/>
                <a:cs typeface="Open Sans"/>
              </a:defRPr>
            </a:lvl1pPr>
            <a:lvl2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2pPr>
            <a:lvl3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3pPr>
            <a:lvl4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4pPr>
            <a:lvl5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GB" sz="1867" b="0" kern="1200" dirty="0">
                <a:solidFill>
                  <a:srgbClr val="556271"/>
                </a:solidFill>
                <a:latin typeface="Open Sans"/>
                <a:ea typeface="Open Sans"/>
                <a:cs typeface="Open Sans"/>
              </a:defRPr>
            </a:lvl5pPr>
          </a:lstStyle>
          <a:p>
            <a:pPr lvl="0"/>
            <a:r>
              <a:rPr lang="en-US"/>
              <a:t>Click to edit Master text styles</a:t>
            </a:r>
          </a:p>
          <a:p>
            <a:pPr lvl="1"/>
            <a:r>
              <a:rPr lang="en-US"/>
              <a:t>Second level</a:t>
            </a:r>
          </a:p>
        </p:txBody>
      </p:sp>
      <p:sp>
        <p:nvSpPr>
          <p:cNvPr id="18" name="Text Placeholder 2"/>
          <p:cNvSpPr>
            <a:spLocks noGrp="1"/>
          </p:cNvSpPr>
          <p:nvPr>
            <p:ph type="body" sz="quarter" idx="13"/>
          </p:nvPr>
        </p:nvSpPr>
        <p:spPr>
          <a:xfrm>
            <a:off x="6148967" y="3717032"/>
            <a:ext cx="1810021" cy="1803400"/>
          </a:xfrm>
          <a:prstGeom prst="rect">
            <a:avLst/>
          </a:prstGeom>
        </p:spPr>
        <p:txBody>
          <a:bodyPr/>
          <a:lstStyle>
            <a:lvl1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1" kern="1200" dirty="0" smtClean="0">
                <a:solidFill>
                  <a:srgbClr val="556271"/>
                </a:solidFill>
                <a:latin typeface="Open Sans"/>
                <a:ea typeface="Open Sans"/>
                <a:cs typeface="Open Sans"/>
              </a:defRPr>
            </a:lvl1pPr>
            <a:lvl2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2pPr>
            <a:lvl3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3pPr>
            <a:lvl4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4pPr>
            <a:lvl5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GB" sz="1867" b="0" kern="1200" dirty="0">
                <a:solidFill>
                  <a:srgbClr val="556271"/>
                </a:solidFill>
                <a:latin typeface="Open Sans"/>
                <a:ea typeface="Open Sans"/>
                <a:cs typeface="Open Sans"/>
              </a:defRPr>
            </a:lvl5pPr>
          </a:lstStyle>
          <a:p>
            <a:pPr lvl="0"/>
            <a:r>
              <a:rPr lang="en-US"/>
              <a:t>Click to edit Master text styles</a:t>
            </a:r>
          </a:p>
          <a:p>
            <a:pPr lvl="1"/>
            <a:r>
              <a:rPr lang="en-US"/>
              <a:t>Second level</a:t>
            </a:r>
          </a:p>
        </p:txBody>
      </p:sp>
      <p:sp>
        <p:nvSpPr>
          <p:cNvPr id="19" name="Text Placeholder 2"/>
          <p:cNvSpPr>
            <a:spLocks noGrp="1"/>
          </p:cNvSpPr>
          <p:nvPr>
            <p:ph type="body" sz="quarter" idx="14"/>
          </p:nvPr>
        </p:nvSpPr>
        <p:spPr>
          <a:xfrm>
            <a:off x="7949202" y="3717032"/>
            <a:ext cx="1810021" cy="1803400"/>
          </a:xfrm>
          <a:prstGeom prst="rect">
            <a:avLst/>
          </a:prstGeom>
        </p:spPr>
        <p:txBody>
          <a:bodyPr/>
          <a:lstStyle>
            <a:lvl1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1" kern="1200" dirty="0" smtClean="0">
                <a:solidFill>
                  <a:srgbClr val="556271"/>
                </a:solidFill>
                <a:latin typeface="Open Sans"/>
                <a:ea typeface="Open Sans"/>
                <a:cs typeface="Open Sans"/>
              </a:defRPr>
            </a:lvl1pPr>
            <a:lvl2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2pPr>
            <a:lvl3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3pPr>
            <a:lvl4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4pPr>
            <a:lvl5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GB" sz="1867" b="0" kern="1200" dirty="0">
                <a:solidFill>
                  <a:srgbClr val="556271"/>
                </a:solidFill>
                <a:latin typeface="Open Sans"/>
                <a:ea typeface="Open Sans"/>
                <a:cs typeface="Open Sans"/>
              </a:defRPr>
            </a:lvl5pPr>
          </a:lstStyle>
          <a:p>
            <a:pPr lvl="0"/>
            <a:r>
              <a:rPr lang="en-US"/>
              <a:t>Click to edit Master text styles</a:t>
            </a:r>
          </a:p>
          <a:p>
            <a:pPr lvl="1"/>
            <a:r>
              <a:rPr lang="en-US"/>
              <a:t>Second level</a:t>
            </a:r>
          </a:p>
        </p:txBody>
      </p:sp>
      <p:sp>
        <p:nvSpPr>
          <p:cNvPr id="20" name="Text Placeholder 2"/>
          <p:cNvSpPr>
            <a:spLocks noGrp="1"/>
          </p:cNvSpPr>
          <p:nvPr>
            <p:ph type="body" sz="quarter" idx="15"/>
          </p:nvPr>
        </p:nvSpPr>
        <p:spPr>
          <a:xfrm>
            <a:off x="9749436" y="3717032"/>
            <a:ext cx="1810021" cy="1803400"/>
          </a:xfrm>
          <a:prstGeom prst="rect">
            <a:avLst/>
          </a:prstGeom>
        </p:spPr>
        <p:txBody>
          <a:bodyPr/>
          <a:lstStyle>
            <a:lvl1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1" kern="1200" dirty="0" smtClean="0">
                <a:solidFill>
                  <a:srgbClr val="556271"/>
                </a:solidFill>
                <a:latin typeface="Open Sans"/>
                <a:ea typeface="Open Sans"/>
                <a:cs typeface="Open Sans"/>
              </a:defRPr>
            </a:lvl1pPr>
            <a:lvl2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2pPr>
            <a:lvl3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3pPr>
            <a:lvl4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US" sz="1867" b="0" kern="1200" dirty="0" smtClean="0">
                <a:solidFill>
                  <a:srgbClr val="556271"/>
                </a:solidFill>
                <a:latin typeface="Open Sans"/>
                <a:ea typeface="Open Sans"/>
                <a:cs typeface="Open Sans"/>
              </a:defRPr>
            </a:lvl4pPr>
            <a:lvl5pPr marL="0" indent="0" algn="l" defTabSz="1219170" rtl="0" eaLnBrk="1" latinLnBrk="0" hangingPunct="1">
              <a:lnSpc>
                <a:spcPct val="90000"/>
              </a:lnSpc>
              <a:spcBef>
                <a:spcPts val="0"/>
              </a:spcBef>
              <a:spcAft>
                <a:spcPts val="2133"/>
              </a:spcAft>
              <a:buSzPts val="1800"/>
              <a:buFont typeface="Arial" panose="020B0604020202020204" pitchFamily="34" charset="0"/>
              <a:buNone/>
              <a:defRPr lang="en-GB" sz="1867" b="0" kern="1200" dirty="0">
                <a:solidFill>
                  <a:srgbClr val="556271"/>
                </a:solidFill>
                <a:latin typeface="Open Sans"/>
                <a:ea typeface="Open Sans"/>
                <a:cs typeface="Open Sans"/>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801786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_standard">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 r="68483"/>
          <a:stretch/>
        </p:blipFill>
        <p:spPr bwMode="auto">
          <a:xfrm>
            <a:off x="7" y="3"/>
            <a:ext cx="1917700" cy="684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N:\Events\2020\75th anniversary\comms and engagement\illustrations\75th print\75_Poster_B&amp;W final.tif"/>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251" t="20030" r="66169" b="4474"/>
          <a:stretch/>
        </p:blipFill>
        <p:spPr bwMode="auto">
          <a:xfrm>
            <a:off x="0" y="0"/>
            <a:ext cx="1913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Google Shape;78;p15"/>
          <p:cNvPicPr preferRelativeResize="0"/>
          <p:nvPr userDrawn="1"/>
        </p:nvPicPr>
        <p:blipFill>
          <a:blip r:embed="rId4">
            <a:alphaModFix/>
          </a:blip>
          <a:stretch>
            <a:fillRect/>
          </a:stretch>
        </p:blipFill>
        <p:spPr>
          <a:xfrm>
            <a:off x="2322304" y="5950523"/>
            <a:ext cx="1709189" cy="294232"/>
          </a:xfrm>
          <a:prstGeom prst="rect">
            <a:avLst/>
          </a:prstGeom>
          <a:noFill/>
          <a:ln>
            <a:noFill/>
          </a:ln>
        </p:spPr>
      </p:pic>
      <p:cxnSp>
        <p:nvCxnSpPr>
          <p:cNvPr id="16" name="Straight Connector 15">
            <a:extLst>
              <a:ext uri="{FF2B5EF4-FFF2-40B4-BE49-F238E27FC236}">
                <a16:creationId xmlns:a16="http://schemas.microsoft.com/office/drawing/2014/main" id="{66747FC3-8CB4-43D1-B6F6-39BEA339FDF3}"/>
              </a:ext>
            </a:extLst>
          </p:cNvPr>
          <p:cNvCxnSpPr>
            <a:cxnSpLocks/>
          </p:cNvCxnSpPr>
          <p:nvPr userDrawn="1"/>
        </p:nvCxnSpPr>
        <p:spPr>
          <a:xfrm>
            <a:off x="2464935" y="1392251"/>
            <a:ext cx="720093" cy="0"/>
          </a:xfrm>
          <a:prstGeom prst="line">
            <a:avLst/>
          </a:prstGeom>
          <a:noFill/>
          <a:ln w="76200" cap="flat" cmpd="sng" algn="ctr">
            <a:solidFill>
              <a:srgbClr val="2F334F"/>
            </a:solidFill>
            <a:prstDash val="solid"/>
            <a:miter lim="800000"/>
          </a:ln>
          <a:effectLst/>
        </p:spPr>
      </p:cxnSp>
      <p:sp>
        <p:nvSpPr>
          <p:cNvPr id="9" name="Text Placeholder 2"/>
          <p:cNvSpPr>
            <a:spLocks noGrp="1"/>
          </p:cNvSpPr>
          <p:nvPr>
            <p:ph type="body" sz="quarter" idx="10"/>
          </p:nvPr>
        </p:nvSpPr>
        <p:spPr>
          <a:xfrm>
            <a:off x="2335080" y="452672"/>
            <a:ext cx="9329539" cy="764117"/>
          </a:xfrm>
          <a:prstGeom prst="rect">
            <a:avLst/>
          </a:prstGeom>
        </p:spPr>
        <p:txBody>
          <a:bodyPr spcFirstLastPara="1" vert="horz" wrap="square" lIns="91413" tIns="91413" rIns="91413" bIns="91413" rtlCol="0" anchor="t" anchorCtr="0">
            <a:noAutofit/>
          </a:bodyPr>
          <a:lstStyle>
            <a:lvl1pPr marL="0" indent="0">
              <a:buFont typeface="Arial" panose="020B0604020202020204" pitchFamily="34" charset="0"/>
              <a:buNone/>
              <a:defRPr lang="en-US" sz="4000" dirty="0" smtClean="0">
                <a:solidFill>
                  <a:srgbClr val="2F334F"/>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a:defRPr lang="en-US" sz="2400" dirty="0" smtClean="0"/>
            </a:lvl2pPr>
            <a:lvl3pPr>
              <a:defRPr lang="en-US" sz="2400" dirty="0" smtClean="0"/>
            </a:lvl3pPr>
            <a:lvl4pPr>
              <a:defRPr lang="en-US" sz="2400" dirty="0" smtClean="0"/>
            </a:lvl4pPr>
            <a:lvl5pPr>
              <a:defRPr lang="en-GB" sz="2400" dirty="0"/>
            </a:lvl5pPr>
          </a:lstStyle>
          <a:p>
            <a:pPr marL="0" lvl="0" defTabSz="1219170">
              <a:lnSpc>
                <a:spcPct val="90000"/>
              </a:lnSpc>
              <a:spcBef>
                <a:spcPts val="0"/>
              </a:spcBef>
              <a:spcAft>
                <a:spcPts val="0"/>
              </a:spcAft>
              <a:buSzPts val="2800"/>
            </a:pPr>
            <a:r>
              <a:rPr lang="en-US"/>
              <a:t>Click to edit Master text styles</a:t>
            </a:r>
          </a:p>
        </p:txBody>
      </p:sp>
      <p:sp>
        <p:nvSpPr>
          <p:cNvPr id="11" name="Text Placeholder 2"/>
          <p:cNvSpPr>
            <a:spLocks noGrp="1"/>
          </p:cNvSpPr>
          <p:nvPr>
            <p:ph type="body" sz="quarter" idx="11"/>
          </p:nvPr>
        </p:nvSpPr>
        <p:spPr>
          <a:xfrm>
            <a:off x="2179680" y="1604800"/>
            <a:ext cx="9484939" cy="3936437"/>
          </a:xfrm>
          <a:prstGeom prst="rect">
            <a:avLst/>
          </a:prstGeom>
        </p:spPr>
        <p:txBody>
          <a:bodyPr/>
          <a:lstStyle>
            <a:lvl1pPr marL="812760" indent="-440245" algn="l" defTabSz="1219170" rtl="0" eaLnBrk="1" latinLnBrk="0" hangingPunct="1">
              <a:lnSpc>
                <a:spcPct val="150000"/>
              </a:lnSpc>
              <a:spcBef>
                <a:spcPts val="0"/>
              </a:spcBef>
              <a:spcAft>
                <a:spcPts val="0"/>
              </a:spcAft>
              <a:buClr>
                <a:srgbClr val="556271"/>
              </a:buClr>
              <a:buSzPts val="1600"/>
              <a:buFont typeface="Open Sans"/>
              <a:buChar char="●"/>
              <a:defRPr lang="en-US" sz="2400" kern="1200" dirty="0" smtClean="0">
                <a:solidFill>
                  <a:srgbClr val="556271"/>
                </a:solidFill>
                <a:latin typeface="Open Sans"/>
                <a:ea typeface="Open Sans"/>
                <a:cs typeface="Open Sans"/>
              </a:defRPr>
            </a:lvl1pPr>
            <a:lvl2pPr marL="812760" indent="-440245" algn="l" defTabSz="1219170" rtl="0" eaLnBrk="1" latinLnBrk="0" hangingPunct="1">
              <a:lnSpc>
                <a:spcPct val="150000"/>
              </a:lnSpc>
              <a:spcBef>
                <a:spcPts val="0"/>
              </a:spcBef>
              <a:spcAft>
                <a:spcPts val="0"/>
              </a:spcAft>
              <a:buClr>
                <a:srgbClr val="556271"/>
              </a:buClr>
              <a:buSzPts val="1600"/>
              <a:buFont typeface="Open Sans"/>
              <a:buChar char="●"/>
              <a:defRPr lang="en-US" sz="2400" kern="1200" dirty="0" smtClean="0">
                <a:solidFill>
                  <a:srgbClr val="556271"/>
                </a:solidFill>
                <a:latin typeface="Open Sans"/>
                <a:ea typeface="Open Sans"/>
                <a:cs typeface="Open Sans"/>
              </a:defRPr>
            </a:lvl2pPr>
            <a:lvl3pPr marL="812760" indent="-440245" algn="l" defTabSz="1219170" rtl="0" eaLnBrk="1" latinLnBrk="0" hangingPunct="1">
              <a:lnSpc>
                <a:spcPct val="150000"/>
              </a:lnSpc>
              <a:spcBef>
                <a:spcPts val="0"/>
              </a:spcBef>
              <a:spcAft>
                <a:spcPts val="0"/>
              </a:spcAft>
              <a:buClr>
                <a:srgbClr val="556271"/>
              </a:buClr>
              <a:buSzPts val="1600"/>
              <a:buFont typeface="Open Sans"/>
              <a:buChar char="●"/>
              <a:defRPr lang="en-US" sz="2400" kern="1200" dirty="0" smtClean="0">
                <a:solidFill>
                  <a:srgbClr val="556271"/>
                </a:solidFill>
                <a:latin typeface="Open Sans"/>
                <a:ea typeface="Open Sans"/>
                <a:cs typeface="Open Sans"/>
              </a:defRPr>
            </a:lvl3pPr>
            <a:lvl4pPr marL="812760" indent="-440245" algn="l" defTabSz="1219170" rtl="0" eaLnBrk="1" latinLnBrk="0" hangingPunct="1">
              <a:lnSpc>
                <a:spcPct val="150000"/>
              </a:lnSpc>
              <a:spcBef>
                <a:spcPts val="0"/>
              </a:spcBef>
              <a:spcAft>
                <a:spcPts val="0"/>
              </a:spcAft>
              <a:buClr>
                <a:srgbClr val="556271"/>
              </a:buClr>
              <a:buSzPts val="1600"/>
              <a:buFont typeface="Open Sans"/>
              <a:buChar char="●"/>
              <a:defRPr lang="en-US" sz="2400" kern="1200" dirty="0" smtClean="0">
                <a:solidFill>
                  <a:srgbClr val="556271"/>
                </a:solidFill>
                <a:latin typeface="Open Sans"/>
                <a:ea typeface="Open Sans"/>
                <a:cs typeface="Open Sans"/>
              </a:defRPr>
            </a:lvl4pPr>
            <a:lvl5pPr marL="812760" indent="-440245" algn="l" defTabSz="1219170" rtl="0" eaLnBrk="1" latinLnBrk="0" hangingPunct="1">
              <a:lnSpc>
                <a:spcPct val="150000"/>
              </a:lnSpc>
              <a:spcBef>
                <a:spcPts val="0"/>
              </a:spcBef>
              <a:spcAft>
                <a:spcPts val="0"/>
              </a:spcAft>
              <a:buClr>
                <a:srgbClr val="556271"/>
              </a:buClr>
              <a:buSzPts val="1600"/>
              <a:buFont typeface="Open Sans"/>
              <a:buChar char="●"/>
              <a:defRPr lang="en-GB" sz="2400" kern="1200" dirty="0">
                <a:solidFill>
                  <a:srgbClr val="556271"/>
                </a:solidFill>
                <a:latin typeface="Open Sans"/>
                <a:ea typeface="Open Sans"/>
                <a:cs typeface="Open San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64206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ontent_standard">
    <p:spTree>
      <p:nvGrpSpPr>
        <p:cNvPr id="1" name=""/>
        <p:cNvGrpSpPr/>
        <p:nvPr/>
      </p:nvGrpSpPr>
      <p:grpSpPr>
        <a:xfrm>
          <a:off x="0" y="0"/>
          <a:ext cx="0" cy="0"/>
          <a:chOff x="0" y="0"/>
          <a:chExt cx="0" cy="0"/>
        </a:xfrm>
      </p:grpSpPr>
      <p:sp>
        <p:nvSpPr>
          <p:cNvPr id="14" name="Text Placeholder 2"/>
          <p:cNvSpPr>
            <a:spLocks noGrp="1"/>
          </p:cNvSpPr>
          <p:nvPr>
            <p:ph type="body" sz="quarter" idx="11"/>
          </p:nvPr>
        </p:nvSpPr>
        <p:spPr>
          <a:xfrm>
            <a:off x="8897397" y="452672"/>
            <a:ext cx="2880207" cy="764117"/>
          </a:xfrm>
          <a:prstGeom prst="rect">
            <a:avLst/>
          </a:prstGeom>
        </p:spPr>
        <p:txBody>
          <a:bodyPr spcFirstLastPara="1" vert="horz" wrap="square" lIns="91413" tIns="91413" rIns="91413" bIns="91413" rtlCol="0" anchor="t" anchorCtr="0">
            <a:noAutofit/>
          </a:bodyPr>
          <a:lstStyle>
            <a:lvl1pPr marL="0" indent="0">
              <a:buNone/>
              <a:defRPr lang="en-US" sz="4000" dirty="0" smtClean="0">
                <a:solidFill>
                  <a:srgbClr val="2F334F"/>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a:defRPr lang="en-US" sz="2400" dirty="0" smtClean="0"/>
            </a:lvl2pPr>
            <a:lvl3pPr>
              <a:defRPr lang="en-US" sz="2400" dirty="0" smtClean="0"/>
            </a:lvl3pPr>
            <a:lvl4pPr>
              <a:defRPr lang="en-US" sz="2400" dirty="0" smtClean="0"/>
            </a:lvl4pPr>
            <a:lvl5pPr>
              <a:defRPr lang="en-GB" sz="2400" dirty="0"/>
            </a:lvl5pPr>
          </a:lstStyle>
          <a:p>
            <a:pPr marL="0" lvl="0" defTabSz="1219170">
              <a:lnSpc>
                <a:spcPct val="90000"/>
              </a:lnSpc>
              <a:spcBef>
                <a:spcPts val="0"/>
              </a:spcBef>
              <a:spcAft>
                <a:spcPts val="0"/>
              </a:spcAft>
              <a:buSzPts val="2800"/>
            </a:pPr>
            <a:r>
              <a:rPr lang="en-US"/>
              <a:t>Click to edit Master text styles</a:t>
            </a:r>
          </a:p>
        </p:txBody>
      </p:sp>
      <p:sp>
        <p:nvSpPr>
          <p:cNvPr id="15" name="Text Placeholder 2"/>
          <p:cNvSpPr>
            <a:spLocks noGrp="1"/>
          </p:cNvSpPr>
          <p:nvPr>
            <p:ph type="body" sz="quarter" idx="12"/>
          </p:nvPr>
        </p:nvSpPr>
        <p:spPr>
          <a:xfrm>
            <a:off x="5609943" y="452672"/>
            <a:ext cx="2880207" cy="764117"/>
          </a:xfrm>
          <a:prstGeom prst="rect">
            <a:avLst/>
          </a:prstGeom>
        </p:spPr>
        <p:txBody>
          <a:bodyPr spcFirstLastPara="1" vert="horz" wrap="square" lIns="91413" tIns="91413" rIns="91413" bIns="91413" rtlCol="0" anchor="t" anchorCtr="0">
            <a:noAutofit/>
          </a:bodyPr>
          <a:lstStyle>
            <a:lvl1pPr marL="0" indent="0">
              <a:buNone/>
              <a:defRPr lang="en-US" sz="4000" dirty="0" smtClean="0">
                <a:solidFill>
                  <a:srgbClr val="2F334F"/>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a:defRPr lang="en-US" sz="2400" dirty="0" smtClean="0"/>
            </a:lvl2pPr>
            <a:lvl3pPr>
              <a:defRPr lang="en-US" sz="2400" dirty="0" smtClean="0"/>
            </a:lvl3pPr>
            <a:lvl4pPr>
              <a:defRPr lang="en-US" sz="2400" dirty="0" smtClean="0"/>
            </a:lvl4pPr>
            <a:lvl5pPr>
              <a:defRPr lang="en-GB" sz="2400" dirty="0"/>
            </a:lvl5pPr>
          </a:lstStyle>
          <a:p>
            <a:pPr marL="0" lvl="0" defTabSz="1219170">
              <a:lnSpc>
                <a:spcPct val="90000"/>
              </a:lnSpc>
              <a:spcBef>
                <a:spcPts val="0"/>
              </a:spcBef>
              <a:spcAft>
                <a:spcPts val="0"/>
              </a:spcAft>
              <a:buSzPts val="2800"/>
            </a:pPr>
            <a:r>
              <a:rPr lang="en-US"/>
              <a:t>Click to edit Master text styles</a:t>
            </a:r>
          </a:p>
        </p:txBody>
      </p:sp>
      <p:pic>
        <p:nvPicPr>
          <p:cNvPr id="1026"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 r="68483"/>
          <a:stretch/>
        </p:blipFill>
        <p:spPr bwMode="auto">
          <a:xfrm>
            <a:off x="7" y="3"/>
            <a:ext cx="1917700" cy="684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N:\Events\2020\75th anniversary\comms and engagement\illustrations\75th print\75_Poster_B&amp;W final.tif"/>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251" t="20030" r="66169" b="4474"/>
          <a:stretch/>
        </p:blipFill>
        <p:spPr bwMode="auto">
          <a:xfrm>
            <a:off x="0" y="0"/>
            <a:ext cx="1913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67;p14"/>
          <p:cNvPicPr preferRelativeResize="0"/>
          <p:nvPr userDrawn="1"/>
        </p:nvPicPr>
        <p:blipFill>
          <a:blip r:embed="rId4">
            <a:alphaModFix/>
          </a:blip>
          <a:stretch>
            <a:fillRect/>
          </a:stretch>
        </p:blipFill>
        <p:spPr>
          <a:xfrm>
            <a:off x="2322304" y="5950523"/>
            <a:ext cx="1709189" cy="294232"/>
          </a:xfrm>
          <a:prstGeom prst="rect">
            <a:avLst/>
          </a:prstGeom>
          <a:noFill/>
          <a:ln>
            <a:noFill/>
          </a:ln>
        </p:spPr>
      </p:pic>
      <p:cxnSp>
        <p:nvCxnSpPr>
          <p:cNvPr id="10" name="Straight Connector 9">
            <a:extLst>
              <a:ext uri="{FF2B5EF4-FFF2-40B4-BE49-F238E27FC236}">
                <a16:creationId xmlns:a16="http://schemas.microsoft.com/office/drawing/2014/main" id="{E64560CE-857B-4C58-A749-519ADD9503D2}"/>
              </a:ext>
            </a:extLst>
          </p:cNvPr>
          <p:cNvCxnSpPr>
            <a:cxnSpLocks/>
          </p:cNvCxnSpPr>
          <p:nvPr userDrawn="1"/>
        </p:nvCxnSpPr>
        <p:spPr>
          <a:xfrm>
            <a:off x="2464935" y="1392251"/>
            <a:ext cx="720093" cy="0"/>
          </a:xfrm>
          <a:prstGeom prst="line">
            <a:avLst/>
          </a:prstGeom>
          <a:noFill/>
          <a:ln w="76200" cap="flat" cmpd="sng" algn="ctr">
            <a:solidFill>
              <a:srgbClr val="2F334F"/>
            </a:solidFill>
            <a:prstDash val="solid"/>
            <a:miter lim="800000"/>
          </a:ln>
          <a:effectLst/>
        </p:spPr>
      </p:cxnSp>
      <p:sp>
        <p:nvSpPr>
          <p:cNvPr id="13" name="Text Placeholder 2"/>
          <p:cNvSpPr>
            <a:spLocks noGrp="1"/>
          </p:cNvSpPr>
          <p:nvPr>
            <p:ph type="body" sz="quarter" idx="10"/>
          </p:nvPr>
        </p:nvSpPr>
        <p:spPr>
          <a:xfrm>
            <a:off x="2322138" y="452672"/>
            <a:ext cx="2880207" cy="764117"/>
          </a:xfrm>
          <a:prstGeom prst="rect">
            <a:avLst/>
          </a:prstGeom>
        </p:spPr>
        <p:txBody>
          <a:bodyPr spcFirstLastPara="1" vert="horz" wrap="square" lIns="91413" tIns="91413" rIns="91413" bIns="91413" rtlCol="0" anchor="t" anchorCtr="0">
            <a:noAutofit/>
          </a:bodyPr>
          <a:lstStyle>
            <a:lvl1pPr marL="0" indent="0">
              <a:buNone/>
              <a:defRPr lang="en-US" sz="4000" dirty="0" smtClean="0">
                <a:solidFill>
                  <a:srgbClr val="2F334F"/>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a:defRPr lang="en-US" sz="2400" dirty="0" smtClean="0"/>
            </a:lvl2pPr>
            <a:lvl3pPr>
              <a:defRPr lang="en-US" sz="2400" dirty="0" smtClean="0"/>
            </a:lvl3pPr>
            <a:lvl4pPr>
              <a:defRPr lang="en-US" sz="2400" dirty="0" smtClean="0"/>
            </a:lvl4pPr>
            <a:lvl5pPr>
              <a:defRPr lang="en-GB" sz="2400" dirty="0"/>
            </a:lvl5pPr>
          </a:lstStyle>
          <a:p>
            <a:pPr marL="0" lvl="0" defTabSz="1219170">
              <a:lnSpc>
                <a:spcPct val="90000"/>
              </a:lnSpc>
              <a:spcBef>
                <a:spcPts val="0"/>
              </a:spcBef>
              <a:spcAft>
                <a:spcPts val="0"/>
              </a:spcAft>
              <a:buSzPts val="2800"/>
            </a:pPr>
            <a:r>
              <a:rPr lang="en-US"/>
              <a:t>Click to edit Master text styles</a:t>
            </a:r>
          </a:p>
        </p:txBody>
      </p:sp>
      <p:sp>
        <p:nvSpPr>
          <p:cNvPr id="16" name="Text Placeholder 2"/>
          <p:cNvSpPr>
            <a:spLocks noGrp="1"/>
          </p:cNvSpPr>
          <p:nvPr>
            <p:ph type="body" sz="quarter" idx="13"/>
          </p:nvPr>
        </p:nvSpPr>
        <p:spPr>
          <a:xfrm>
            <a:off x="2322138" y="1548751"/>
            <a:ext cx="2880207" cy="4222151"/>
          </a:xfrm>
          <a:prstGeom prst="rect">
            <a:avLst/>
          </a:prstGeom>
        </p:spPr>
        <p:txBody>
          <a:bodyPr/>
          <a:lstStyle>
            <a:lvl1pPr marL="0" indent="0" algn="l" defTabSz="1219170" rtl="0" eaLnBrk="1" latinLnBrk="0" hangingPunct="1">
              <a:lnSpc>
                <a:spcPct val="115000"/>
              </a:lnSpc>
              <a:spcBef>
                <a:spcPts val="0"/>
              </a:spcBef>
              <a:spcAft>
                <a:spcPts val="2133"/>
              </a:spcAft>
              <a:buClr>
                <a:srgbClr val="556271"/>
              </a:buClr>
              <a:buSzPts val="1800"/>
              <a:buFont typeface="Arial" panose="020B0604020202020204" pitchFamily="34" charset="0"/>
              <a:buNone/>
              <a:defRPr lang="en-US" sz="2400" kern="1200" dirty="0" smtClean="0">
                <a:solidFill>
                  <a:srgbClr val="556271"/>
                </a:solidFill>
                <a:latin typeface="Open Sans"/>
                <a:ea typeface="Open Sans"/>
                <a:cs typeface="Open Sans"/>
              </a:defRPr>
            </a:lvl1pPr>
            <a:lvl2pPr marL="0" indent="0" algn="l" defTabSz="1219170" rtl="0" eaLnBrk="1" latinLnBrk="0" hangingPunct="1">
              <a:lnSpc>
                <a:spcPct val="115000"/>
              </a:lnSpc>
              <a:spcBef>
                <a:spcPts val="0"/>
              </a:spcBef>
              <a:spcAft>
                <a:spcPts val="2133"/>
              </a:spcAft>
              <a:buClr>
                <a:srgbClr val="556271"/>
              </a:buClr>
              <a:buSzPts val="1800"/>
              <a:buFont typeface="Arial" panose="020B0604020202020204" pitchFamily="34" charset="0"/>
              <a:buNone/>
              <a:defRPr lang="en-US" sz="1867" kern="1200" dirty="0" smtClean="0">
                <a:solidFill>
                  <a:srgbClr val="556271"/>
                </a:solidFill>
                <a:latin typeface="Open Sans"/>
                <a:ea typeface="Open Sans"/>
                <a:cs typeface="Open Sans"/>
              </a:defRPr>
            </a:lvl2pPr>
            <a:lvl3pPr marL="0" indent="0" algn="l" defTabSz="1219170" rtl="0" eaLnBrk="1" latinLnBrk="0" hangingPunct="1">
              <a:lnSpc>
                <a:spcPct val="115000"/>
              </a:lnSpc>
              <a:spcBef>
                <a:spcPts val="0"/>
              </a:spcBef>
              <a:spcAft>
                <a:spcPts val="2133"/>
              </a:spcAft>
              <a:buClr>
                <a:srgbClr val="556271"/>
              </a:buClr>
              <a:buSzPts val="1800"/>
              <a:buFont typeface="Arial" panose="020B0604020202020204" pitchFamily="34" charset="0"/>
              <a:buNone/>
              <a:defRPr lang="en-US" sz="1867" kern="1200" dirty="0" smtClean="0">
                <a:solidFill>
                  <a:srgbClr val="556271"/>
                </a:solidFill>
                <a:latin typeface="Open Sans"/>
                <a:ea typeface="Open Sans"/>
                <a:cs typeface="Open Sans"/>
              </a:defRPr>
            </a:lvl3pPr>
            <a:lvl4pPr marL="0" indent="0" algn="l" defTabSz="1219170" rtl="0" eaLnBrk="1" latinLnBrk="0" hangingPunct="1">
              <a:lnSpc>
                <a:spcPct val="115000"/>
              </a:lnSpc>
              <a:spcBef>
                <a:spcPts val="0"/>
              </a:spcBef>
              <a:spcAft>
                <a:spcPts val="2133"/>
              </a:spcAft>
              <a:buClr>
                <a:srgbClr val="556271"/>
              </a:buClr>
              <a:buSzPts val="1800"/>
              <a:buFont typeface="Arial" panose="020B0604020202020204" pitchFamily="34" charset="0"/>
              <a:buNone/>
              <a:defRPr lang="en-US" sz="1867" kern="1200" dirty="0" smtClean="0">
                <a:solidFill>
                  <a:srgbClr val="556271"/>
                </a:solidFill>
                <a:latin typeface="Open Sans"/>
                <a:ea typeface="Open Sans"/>
                <a:cs typeface="Open Sans"/>
              </a:defRPr>
            </a:lvl4pPr>
            <a:lvl5pPr marL="372515" indent="0" algn="l" defTabSz="1219170" rtl="0" eaLnBrk="1" latinLnBrk="0" hangingPunct="1">
              <a:lnSpc>
                <a:spcPct val="150000"/>
              </a:lnSpc>
              <a:spcBef>
                <a:spcPts val="0"/>
              </a:spcBef>
              <a:spcAft>
                <a:spcPts val="0"/>
              </a:spcAft>
              <a:buClr>
                <a:srgbClr val="556271"/>
              </a:buClr>
              <a:buSzPts val="1600"/>
              <a:buFont typeface="Arial" panose="020B0604020202020204" pitchFamily="34" charset="0"/>
              <a:buNone/>
              <a:defRPr lang="en-GB" sz="1867" kern="1200" dirty="0">
                <a:solidFill>
                  <a:srgbClr val="556271"/>
                </a:solidFill>
                <a:latin typeface="Open Sans"/>
                <a:ea typeface="Open Sans"/>
                <a:cs typeface="Open Sans"/>
              </a:defRPr>
            </a:lvl5pPr>
          </a:lstStyle>
          <a:p>
            <a:pPr lvl="0"/>
            <a:r>
              <a:rPr lang="en-US"/>
              <a:t>Click to edit Master text styles</a:t>
            </a:r>
          </a:p>
        </p:txBody>
      </p:sp>
      <p:sp>
        <p:nvSpPr>
          <p:cNvPr id="20" name="Text Placeholder 2"/>
          <p:cNvSpPr>
            <a:spLocks noGrp="1"/>
          </p:cNvSpPr>
          <p:nvPr>
            <p:ph type="body" sz="quarter" idx="14"/>
          </p:nvPr>
        </p:nvSpPr>
        <p:spPr>
          <a:xfrm>
            <a:off x="8902335" y="1548753"/>
            <a:ext cx="2880207" cy="4222151"/>
          </a:xfrm>
          <a:prstGeom prst="rect">
            <a:avLst/>
          </a:prstGeom>
        </p:spPr>
        <p:txBody>
          <a:bodyPr/>
          <a:lstStyle>
            <a:lvl1pPr marL="0" indent="0" algn="l" defTabSz="1219170" rtl="0" eaLnBrk="1" latinLnBrk="0" hangingPunct="1">
              <a:lnSpc>
                <a:spcPct val="115000"/>
              </a:lnSpc>
              <a:spcBef>
                <a:spcPts val="0"/>
              </a:spcBef>
              <a:spcAft>
                <a:spcPts val="2133"/>
              </a:spcAft>
              <a:buClr>
                <a:srgbClr val="556271"/>
              </a:buClr>
              <a:buSzPts val="1800"/>
              <a:buFont typeface="Arial" panose="020B0604020202020204" pitchFamily="34" charset="0"/>
              <a:buNone/>
              <a:defRPr lang="en-US" sz="2400" kern="1200" dirty="0" smtClean="0">
                <a:solidFill>
                  <a:srgbClr val="556271"/>
                </a:solidFill>
                <a:latin typeface="Open Sans"/>
                <a:ea typeface="Open Sans"/>
                <a:cs typeface="Open Sans"/>
              </a:defRPr>
            </a:lvl1pPr>
            <a:lvl2pPr marL="0" indent="0" algn="l" defTabSz="1219170" rtl="0" eaLnBrk="1" latinLnBrk="0" hangingPunct="1">
              <a:lnSpc>
                <a:spcPct val="115000"/>
              </a:lnSpc>
              <a:spcBef>
                <a:spcPts val="0"/>
              </a:spcBef>
              <a:spcAft>
                <a:spcPts val="2133"/>
              </a:spcAft>
              <a:buClr>
                <a:srgbClr val="556271"/>
              </a:buClr>
              <a:buSzPts val="1800"/>
              <a:buFont typeface="Arial" panose="020B0604020202020204" pitchFamily="34" charset="0"/>
              <a:buNone/>
              <a:defRPr lang="en-US" sz="1867" kern="1200" dirty="0" smtClean="0">
                <a:solidFill>
                  <a:srgbClr val="556271"/>
                </a:solidFill>
                <a:latin typeface="Open Sans"/>
                <a:ea typeface="Open Sans"/>
                <a:cs typeface="Open Sans"/>
              </a:defRPr>
            </a:lvl2pPr>
            <a:lvl3pPr marL="0" indent="0" algn="l" defTabSz="1219170" rtl="0" eaLnBrk="1" latinLnBrk="0" hangingPunct="1">
              <a:lnSpc>
                <a:spcPct val="115000"/>
              </a:lnSpc>
              <a:spcBef>
                <a:spcPts val="0"/>
              </a:spcBef>
              <a:spcAft>
                <a:spcPts val="2133"/>
              </a:spcAft>
              <a:buClr>
                <a:srgbClr val="556271"/>
              </a:buClr>
              <a:buSzPts val="1800"/>
              <a:buFont typeface="Arial" panose="020B0604020202020204" pitchFamily="34" charset="0"/>
              <a:buNone/>
              <a:defRPr lang="en-US" sz="1867" kern="1200" dirty="0" smtClean="0">
                <a:solidFill>
                  <a:srgbClr val="556271"/>
                </a:solidFill>
                <a:latin typeface="Open Sans"/>
                <a:ea typeface="Open Sans"/>
                <a:cs typeface="Open Sans"/>
              </a:defRPr>
            </a:lvl3pPr>
            <a:lvl4pPr marL="0" indent="0" algn="l" defTabSz="1219170" rtl="0" eaLnBrk="1" latinLnBrk="0" hangingPunct="1">
              <a:lnSpc>
                <a:spcPct val="115000"/>
              </a:lnSpc>
              <a:spcBef>
                <a:spcPts val="0"/>
              </a:spcBef>
              <a:spcAft>
                <a:spcPts val="2133"/>
              </a:spcAft>
              <a:buClr>
                <a:srgbClr val="556271"/>
              </a:buClr>
              <a:buSzPts val="1800"/>
              <a:buFont typeface="Arial" panose="020B0604020202020204" pitchFamily="34" charset="0"/>
              <a:buNone/>
              <a:defRPr lang="en-US" sz="1867" kern="1200" dirty="0" smtClean="0">
                <a:solidFill>
                  <a:srgbClr val="556271"/>
                </a:solidFill>
                <a:latin typeface="Open Sans"/>
                <a:ea typeface="Open Sans"/>
                <a:cs typeface="Open Sans"/>
              </a:defRPr>
            </a:lvl4pPr>
            <a:lvl5pPr marL="372515" indent="0" algn="l" defTabSz="1219170" rtl="0" eaLnBrk="1" latinLnBrk="0" hangingPunct="1">
              <a:lnSpc>
                <a:spcPct val="150000"/>
              </a:lnSpc>
              <a:spcBef>
                <a:spcPts val="0"/>
              </a:spcBef>
              <a:spcAft>
                <a:spcPts val="0"/>
              </a:spcAft>
              <a:buClr>
                <a:srgbClr val="556271"/>
              </a:buClr>
              <a:buSzPts val="1600"/>
              <a:buFont typeface="Arial" panose="020B0604020202020204" pitchFamily="34" charset="0"/>
              <a:buNone/>
              <a:defRPr lang="en-GB" sz="1867" kern="1200" dirty="0">
                <a:solidFill>
                  <a:srgbClr val="556271"/>
                </a:solidFill>
                <a:latin typeface="Open Sans"/>
                <a:ea typeface="Open Sans"/>
                <a:cs typeface="Open Sans"/>
              </a:defRPr>
            </a:lvl5pPr>
          </a:lstStyle>
          <a:p>
            <a:pPr lvl="0"/>
            <a:r>
              <a:rPr lang="en-US"/>
              <a:t>Click to edit Master text styles</a:t>
            </a:r>
          </a:p>
        </p:txBody>
      </p:sp>
      <p:sp>
        <p:nvSpPr>
          <p:cNvPr id="21" name="Text Placeholder 2"/>
          <p:cNvSpPr>
            <a:spLocks noGrp="1"/>
          </p:cNvSpPr>
          <p:nvPr>
            <p:ph type="body" sz="quarter" idx="15"/>
          </p:nvPr>
        </p:nvSpPr>
        <p:spPr>
          <a:xfrm>
            <a:off x="5609775" y="1559238"/>
            <a:ext cx="2880207" cy="4222151"/>
          </a:xfrm>
          <a:prstGeom prst="rect">
            <a:avLst/>
          </a:prstGeom>
        </p:spPr>
        <p:txBody>
          <a:bodyPr/>
          <a:lstStyle>
            <a:lvl1pPr marL="0" indent="0" algn="l" defTabSz="1219170" rtl="0" eaLnBrk="1" latinLnBrk="0" hangingPunct="1">
              <a:lnSpc>
                <a:spcPct val="115000"/>
              </a:lnSpc>
              <a:spcBef>
                <a:spcPts val="0"/>
              </a:spcBef>
              <a:spcAft>
                <a:spcPts val="2133"/>
              </a:spcAft>
              <a:buClr>
                <a:srgbClr val="556271"/>
              </a:buClr>
              <a:buSzPts val="1800"/>
              <a:buFont typeface="Arial" panose="020B0604020202020204" pitchFamily="34" charset="0"/>
              <a:buNone/>
              <a:defRPr lang="en-US" sz="2400" kern="1200" dirty="0" smtClean="0">
                <a:solidFill>
                  <a:srgbClr val="556271"/>
                </a:solidFill>
                <a:latin typeface="Open Sans"/>
                <a:ea typeface="Open Sans"/>
                <a:cs typeface="Open Sans"/>
              </a:defRPr>
            </a:lvl1pPr>
            <a:lvl2pPr marL="0" indent="0" algn="l" defTabSz="1219170" rtl="0" eaLnBrk="1" latinLnBrk="0" hangingPunct="1">
              <a:lnSpc>
                <a:spcPct val="115000"/>
              </a:lnSpc>
              <a:spcBef>
                <a:spcPts val="0"/>
              </a:spcBef>
              <a:spcAft>
                <a:spcPts val="2133"/>
              </a:spcAft>
              <a:buClr>
                <a:srgbClr val="556271"/>
              </a:buClr>
              <a:buSzPts val="1800"/>
              <a:buFont typeface="Arial" panose="020B0604020202020204" pitchFamily="34" charset="0"/>
              <a:buNone/>
              <a:defRPr lang="en-US" sz="1867" kern="1200" dirty="0" smtClean="0">
                <a:solidFill>
                  <a:srgbClr val="556271"/>
                </a:solidFill>
                <a:latin typeface="Open Sans"/>
                <a:ea typeface="Open Sans"/>
                <a:cs typeface="Open Sans"/>
              </a:defRPr>
            </a:lvl2pPr>
            <a:lvl3pPr marL="0" indent="0" algn="l" defTabSz="1219170" rtl="0" eaLnBrk="1" latinLnBrk="0" hangingPunct="1">
              <a:lnSpc>
                <a:spcPct val="115000"/>
              </a:lnSpc>
              <a:spcBef>
                <a:spcPts val="0"/>
              </a:spcBef>
              <a:spcAft>
                <a:spcPts val="2133"/>
              </a:spcAft>
              <a:buClr>
                <a:srgbClr val="556271"/>
              </a:buClr>
              <a:buSzPts val="1800"/>
              <a:buFont typeface="Arial" panose="020B0604020202020204" pitchFamily="34" charset="0"/>
              <a:buNone/>
              <a:defRPr lang="en-US" sz="1867" kern="1200" dirty="0" smtClean="0">
                <a:solidFill>
                  <a:srgbClr val="556271"/>
                </a:solidFill>
                <a:latin typeface="Open Sans"/>
                <a:ea typeface="Open Sans"/>
                <a:cs typeface="Open Sans"/>
              </a:defRPr>
            </a:lvl3pPr>
            <a:lvl4pPr marL="0" indent="0" algn="l" defTabSz="1219170" rtl="0" eaLnBrk="1" latinLnBrk="0" hangingPunct="1">
              <a:lnSpc>
                <a:spcPct val="115000"/>
              </a:lnSpc>
              <a:spcBef>
                <a:spcPts val="0"/>
              </a:spcBef>
              <a:spcAft>
                <a:spcPts val="2133"/>
              </a:spcAft>
              <a:buClr>
                <a:srgbClr val="556271"/>
              </a:buClr>
              <a:buSzPts val="1800"/>
              <a:buFont typeface="Arial" panose="020B0604020202020204" pitchFamily="34" charset="0"/>
              <a:buNone/>
              <a:defRPr lang="en-US" sz="1867" kern="1200" dirty="0" smtClean="0">
                <a:solidFill>
                  <a:srgbClr val="556271"/>
                </a:solidFill>
                <a:latin typeface="Open Sans"/>
                <a:ea typeface="Open Sans"/>
                <a:cs typeface="Open Sans"/>
              </a:defRPr>
            </a:lvl4pPr>
            <a:lvl5pPr marL="372515" indent="0" algn="l" defTabSz="1219170" rtl="0" eaLnBrk="1" latinLnBrk="0" hangingPunct="1">
              <a:lnSpc>
                <a:spcPct val="150000"/>
              </a:lnSpc>
              <a:spcBef>
                <a:spcPts val="0"/>
              </a:spcBef>
              <a:spcAft>
                <a:spcPts val="0"/>
              </a:spcAft>
              <a:buClr>
                <a:srgbClr val="556271"/>
              </a:buClr>
              <a:buSzPts val="1600"/>
              <a:buFont typeface="Arial" panose="020B0604020202020204" pitchFamily="34" charset="0"/>
              <a:buNone/>
              <a:defRPr lang="en-GB" sz="1867" kern="1200" dirty="0">
                <a:solidFill>
                  <a:srgbClr val="556271"/>
                </a:solidFill>
                <a:latin typeface="Open Sans"/>
                <a:ea typeface="Open Sans"/>
                <a:cs typeface="Open Sans"/>
              </a:defRPr>
            </a:lvl5pPr>
          </a:lstStyle>
          <a:p>
            <a:pPr lvl="0"/>
            <a:r>
              <a:rPr lang="en-US"/>
              <a:t>Click to edit Master text styles</a:t>
            </a:r>
          </a:p>
        </p:txBody>
      </p:sp>
    </p:spTree>
    <p:extLst>
      <p:ext uri="{BB962C8B-B14F-4D97-AF65-F5344CB8AC3E}">
        <p14:creationId xmlns:p14="http://schemas.microsoft.com/office/powerpoint/2010/main" val="39351713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tif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image" Target="../media/image7.png"/><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Google Shape;54;p13"/>
          <p:cNvSpPr/>
          <p:nvPr/>
        </p:nvSpPr>
        <p:spPr>
          <a:xfrm>
            <a:off x="1" y="0"/>
            <a:ext cx="6096000" cy="6858000"/>
          </a:xfrm>
          <a:prstGeom prst="rect">
            <a:avLst/>
          </a:prstGeom>
          <a:solidFill>
            <a:srgbClr val="1A1D33"/>
          </a:solidFill>
          <a:ln>
            <a:noFill/>
          </a:ln>
        </p:spPr>
        <p:txBody>
          <a:bodyPr spcFirstLastPara="1" wrap="square" lIns="162487" tIns="162487" rIns="162487" bIns="162487" anchor="ctr" anchorCtr="0">
            <a:noAutofit/>
          </a:bodyPr>
          <a:lstStyle/>
          <a:p>
            <a:endParaRPr sz="3200"/>
          </a:p>
        </p:txBody>
      </p:sp>
      <p:pic>
        <p:nvPicPr>
          <p:cNvPr id="17" name="Google Shape;57;p13"/>
          <p:cNvPicPr preferRelativeResize="0"/>
          <p:nvPr/>
        </p:nvPicPr>
        <p:blipFill>
          <a:blip r:embed="rId5">
            <a:alphaModFix/>
          </a:blip>
          <a:stretch>
            <a:fillRect/>
          </a:stretch>
        </p:blipFill>
        <p:spPr>
          <a:xfrm>
            <a:off x="570303" y="1028736"/>
            <a:ext cx="4955395" cy="919033"/>
          </a:xfrm>
          <a:prstGeom prst="rect">
            <a:avLst/>
          </a:prstGeom>
          <a:noFill/>
          <a:ln>
            <a:noFill/>
          </a:ln>
        </p:spPr>
      </p:pic>
      <p:sp>
        <p:nvSpPr>
          <p:cNvPr id="18" name="Google Shape;58;p13"/>
          <p:cNvSpPr/>
          <p:nvPr/>
        </p:nvSpPr>
        <p:spPr>
          <a:xfrm>
            <a:off x="6739768" y="773900"/>
            <a:ext cx="1204000" cy="1193200"/>
          </a:xfrm>
          <a:prstGeom prst="rect">
            <a:avLst/>
          </a:prstGeom>
          <a:solidFill>
            <a:srgbClr val="3354A0"/>
          </a:solidFill>
          <a:ln>
            <a:noFill/>
          </a:ln>
        </p:spPr>
        <p:txBody>
          <a:bodyPr spcFirstLastPara="1" wrap="square" lIns="162487" tIns="162487" rIns="162487" bIns="162487" anchor="ctr" anchorCtr="0">
            <a:noAutofit/>
          </a:bodyPr>
          <a:lstStyle/>
          <a:p>
            <a:endParaRPr sz="3200"/>
          </a:p>
        </p:txBody>
      </p:sp>
      <p:pic>
        <p:nvPicPr>
          <p:cNvPr id="19" name="Google Shape;59;p13"/>
          <p:cNvPicPr preferRelativeResize="0"/>
          <p:nvPr/>
        </p:nvPicPr>
        <p:blipFill rotWithShape="1">
          <a:blip r:embed="rId6" cstate="print">
            <a:extLst>
              <a:ext uri="{28A0092B-C50C-407E-A947-70E740481C1C}">
                <a14:useLocalDpi xmlns:a14="http://schemas.microsoft.com/office/drawing/2010/main" val="0"/>
              </a:ext>
            </a:extLst>
          </a:blip>
          <a:srcRect t="18339" b="1584"/>
          <a:stretch/>
        </p:blipFill>
        <p:spPr>
          <a:xfrm>
            <a:off x="6096000" y="0"/>
            <a:ext cx="6096000" cy="6858000"/>
          </a:xfrm>
          <a:prstGeom prst="rect">
            <a:avLst/>
          </a:prstGeom>
          <a:noFill/>
          <a:ln>
            <a:noFill/>
          </a:ln>
        </p:spPr>
      </p:pic>
      <p:pic>
        <p:nvPicPr>
          <p:cNvPr id="20" name="Picture 2" descr="N:\Events\2020\75th anniversary\comms and engagement\illustrations\75th print\75_Poster_B&amp;W final.tif"/>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9907" r="9616" b="7411"/>
          <a:stretch/>
        </p:blipFill>
        <p:spPr bwMode="auto">
          <a:xfrm>
            <a:off x="6096003" y="6"/>
            <a:ext cx="6096000" cy="6885500"/>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Placeholder 20"/>
          <p:cNvSpPr>
            <a:spLocks noGrp="1"/>
          </p:cNvSpPr>
          <p:nvPr>
            <p:ph type="title"/>
          </p:nvPr>
        </p:nvSpPr>
        <p:spPr>
          <a:xfrm>
            <a:off x="570203" y="3726161"/>
            <a:ext cx="4955604" cy="1143000"/>
          </a:xfrm>
          <a:prstGeom prst="rect">
            <a:avLst/>
          </a:prstGeom>
        </p:spPr>
        <p:txBody>
          <a:bodyPr vert="horz" lIns="91426" tIns="45712" rIns="91426" bIns="45712" rtlCol="0" anchor="ctr">
            <a:noAutofit/>
          </a:bodyPr>
          <a:lstStyle/>
          <a:p>
            <a:r>
              <a:rPr lang="en-US"/>
              <a:t>Click to edit title style</a:t>
            </a:r>
            <a:endParaRPr lang="en-GB"/>
          </a:p>
        </p:txBody>
      </p:sp>
    </p:spTree>
    <p:extLst>
      <p:ext uri="{BB962C8B-B14F-4D97-AF65-F5344CB8AC3E}">
        <p14:creationId xmlns:p14="http://schemas.microsoft.com/office/powerpoint/2010/main" val="249272195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xStyles>
    <p:titleStyle>
      <a:lvl1pPr algn="l" defTabSz="1218958" rtl="0" eaLnBrk="1" latinLnBrk="0" hangingPunct="1">
        <a:lnSpc>
          <a:spcPct val="90000"/>
        </a:lnSpc>
        <a:spcBef>
          <a:spcPct val="0"/>
        </a:spcBef>
        <a:buNone/>
        <a:defRPr sz="6667" b="0" kern="1200">
          <a:solidFill>
            <a:schemeClr val="bg1"/>
          </a:solidFill>
          <a:latin typeface="Open Sans Condensed"/>
          <a:ea typeface="+mj-ea"/>
          <a:cs typeface="+mj-cs"/>
        </a:defRPr>
      </a:lvl1pPr>
    </p:titleStyle>
    <p:bodyStyle>
      <a:lvl1pPr marL="304743" indent="-304743" algn="l" defTabSz="1218958"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224" indent="-304743" algn="l" defTabSz="1218958"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697" indent="-304743" algn="l" defTabSz="1218958"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173" indent="-304743" algn="l" defTabSz="1218958" rtl="0" eaLnBrk="1" latinLnBrk="0" hangingPunct="1">
        <a:lnSpc>
          <a:spcPct val="90000"/>
        </a:lnSpc>
        <a:spcBef>
          <a:spcPts val="667"/>
        </a:spcBef>
        <a:buFont typeface="Arial" panose="020B0604020202020204" pitchFamily="34" charset="0"/>
        <a:buChar char="•"/>
        <a:defRPr sz="2533" kern="1200">
          <a:solidFill>
            <a:schemeClr val="tx1"/>
          </a:solidFill>
          <a:latin typeface="+mn-lt"/>
          <a:ea typeface="+mn-ea"/>
          <a:cs typeface="+mn-cs"/>
        </a:defRPr>
      </a:lvl4pPr>
      <a:lvl5pPr marL="2742650" indent="-304743" algn="l" defTabSz="1218958" rtl="0" eaLnBrk="1" latinLnBrk="0" hangingPunct="1">
        <a:lnSpc>
          <a:spcPct val="90000"/>
        </a:lnSpc>
        <a:spcBef>
          <a:spcPts val="667"/>
        </a:spcBef>
        <a:buFont typeface="Arial" panose="020B0604020202020204" pitchFamily="34" charset="0"/>
        <a:buChar char="•"/>
        <a:defRPr sz="2533" kern="1200">
          <a:solidFill>
            <a:schemeClr val="tx1"/>
          </a:solidFill>
          <a:latin typeface="+mn-lt"/>
          <a:ea typeface="+mn-ea"/>
          <a:cs typeface="+mn-cs"/>
        </a:defRPr>
      </a:lvl5pPr>
      <a:lvl6pPr marL="3352131" indent="-304743" algn="l" defTabSz="1218958" rtl="0" eaLnBrk="1" latinLnBrk="0" hangingPunct="1">
        <a:lnSpc>
          <a:spcPct val="90000"/>
        </a:lnSpc>
        <a:spcBef>
          <a:spcPts val="667"/>
        </a:spcBef>
        <a:buFont typeface="Arial" panose="020B0604020202020204" pitchFamily="34" charset="0"/>
        <a:buChar char="•"/>
        <a:defRPr sz="2533" kern="1200">
          <a:solidFill>
            <a:schemeClr val="tx1"/>
          </a:solidFill>
          <a:latin typeface="+mn-lt"/>
          <a:ea typeface="+mn-ea"/>
          <a:cs typeface="+mn-cs"/>
        </a:defRPr>
      </a:lvl6pPr>
      <a:lvl7pPr marL="3961610" indent="-304743" algn="l" defTabSz="1218958" rtl="0" eaLnBrk="1" latinLnBrk="0" hangingPunct="1">
        <a:lnSpc>
          <a:spcPct val="90000"/>
        </a:lnSpc>
        <a:spcBef>
          <a:spcPts val="667"/>
        </a:spcBef>
        <a:buFont typeface="Arial" panose="020B0604020202020204" pitchFamily="34" charset="0"/>
        <a:buChar char="•"/>
        <a:defRPr sz="2533" kern="1200">
          <a:solidFill>
            <a:schemeClr val="tx1"/>
          </a:solidFill>
          <a:latin typeface="+mn-lt"/>
          <a:ea typeface="+mn-ea"/>
          <a:cs typeface="+mn-cs"/>
        </a:defRPr>
      </a:lvl7pPr>
      <a:lvl8pPr marL="4571088" indent="-304743" algn="l" defTabSz="1218958" rtl="0" eaLnBrk="1" latinLnBrk="0" hangingPunct="1">
        <a:lnSpc>
          <a:spcPct val="90000"/>
        </a:lnSpc>
        <a:spcBef>
          <a:spcPts val="667"/>
        </a:spcBef>
        <a:buFont typeface="Arial" panose="020B0604020202020204" pitchFamily="34" charset="0"/>
        <a:buChar char="•"/>
        <a:defRPr sz="2533" kern="1200">
          <a:solidFill>
            <a:schemeClr val="tx1"/>
          </a:solidFill>
          <a:latin typeface="+mn-lt"/>
          <a:ea typeface="+mn-ea"/>
          <a:cs typeface="+mn-cs"/>
        </a:defRPr>
      </a:lvl8pPr>
      <a:lvl9pPr marL="5180570" indent="-304743" algn="l" defTabSz="1218958" rtl="0" eaLnBrk="1" latinLnBrk="0" hangingPunct="1">
        <a:lnSpc>
          <a:spcPct val="90000"/>
        </a:lnSpc>
        <a:spcBef>
          <a:spcPts val="667"/>
        </a:spcBef>
        <a:buFont typeface="Arial" panose="020B0604020202020204" pitchFamily="34" charset="0"/>
        <a:buChar char="•"/>
        <a:defRPr sz="2533" kern="1200">
          <a:solidFill>
            <a:schemeClr val="tx1"/>
          </a:solidFill>
          <a:latin typeface="+mn-lt"/>
          <a:ea typeface="+mn-ea"/>
          <a:cs typeface="+mn-cs"/>
        </a:defRPr>
      </a:lvl9pPr>
    </p:bodyStyle>
    <p:otherStyle>
      <a:defPPr>
        <a:defRPr lang="en-US"/>
      </a:defPPr>
      <a:lvl1pPr marL="0" algn="l" defTabSz="1218958" rtl="0" eaLnBrk="1" latinLnBrk="0" hangingPunct="1">
        <a:defRPr sz="2533" kern="1200">
          <a:solidFill>
            <a:schemeClr val="tx1"/>
          </a:solidFill>
          <a:latin typeface="+mn-lt"/>
          <a:ea typeface="+mn-ea"/>
          <a:cs typeface="+mn-cs"/>
        </a:defRPr>
      </a:lvl1pPr>
      <a:lvl2pPr marL="609478" algn="l" defTabSz="1218958" rtl="0" eaLnBrk="1" latinLnBrk="0" hangingPunct="1">
        <a:defRPr sz="2533" kern="1200">
          <a:solidFill>
            <a:schemeClr val="tx1"/>
          </a:solidFill>
          <a:latin typeface="+mn-lt"/>
          <a:ea typeface="+mn-ea"/>
          <a:cs typeface="+mn-cs"/>
        </a:defRPr>
      </a:lvl2pPr>
      <a:lvl3pPr marL="1218958" algn="l" defTabSz="1218958" rtl="0" eaLnBrk="1" latinLnBrk="0" hangingPunct="1">
        <a:defRPr sz="2533" kern="1200">
          <a:solidFill>
            <a:schemeClr val="tx1"/>
          </a:solidFill>
          <a:latin typeface="+mn-lt"/>
          <a:ea typeface="+mn-ea"/>
          <a:cs typeface="+mn-cs"/>
        </a:defRPr>
      </a:lvl3pPr>
      <a:lvl4pPr marL="1828437" algn="l" defTabSz="1218958" rtl="0" eaLnBrk="1" latinLnBrk="0" hangingPunct="1">
        <a:defRPr sz="2533" kern="1200">
          <a:solidFill>
            <a:schemeClr val="tx1"/>
          </a:solidFill>
          <a:latin typeface="+mn-lt"/>
          <a:ea typeface="+mn-ea"/>
          <a:cs typeface="+mn-cs"/>
        </a:defRPr>
      </a:lvl4pPr>
      <a:lvl5pPr marL="2437915" algn="l" defTabSz="1218958" rtl="0" eaLnBrk="1" latinLnBrk="0" hangingPunct="1">
        <a:defRPr sz="2533" kern="1200">
          <a:solidFill>
            <a:schemeClr val="tx1"/>
          </a:solidFill>
          <a:latin typeface="+mn-lt"/>
          <a:ea typeface="+mn-ea"/>
          <a:cs typeface="+mn-cs"/>
        </a:defRPr>
      </a:lvl5pPr>
      <a:lvl6pPr marL="3047397" algn="l" defTabSz="1218958" rtl="0" eaLnBrk="1" latinLnBrk="0" hangingPunct="1">
        <a:defRPr sz="2533" kern="1200">
          <a:solidFill>
            <a:schemeClr val="tx1"/>
          </a:solidFill>
          <a:latin typeface="+mn-lt"/>
          <a:ea typeface="+mn-ea"/>
          <a:cs typeface="+mn-cs"/>
        </a:defRPr>
      </a:lvl6pPr>
      <a:lvl7pPr marL="3656871" algn="l" defTabSz="1218958" rtl="0" eaLnBrk="1" latinLnBrk="0" hangingPunct="1">
        <a:defRPr sz="2533" kern="1200">
          <a:solidFill>
            <a:schemeClr val="tx1"/>
          </a:solidFill>
          <a:latin typeface="+mn-lt"/>
          <a:ea typeface="+mn-ea"/>
          <a:cs typeface="+mn-cs"/>
        </a:defRPr>
      </a:lvl7pPr>
      <a:lvl8pPr marL="4266347" algn="l" defTabSz="1218958" rtl="0" eaLnBrk="1" latinLnBrk="0" hangingPunct="1">
        <a:defRPr sz="2533" kern="1200">
          <a:solidFill>
            <a:schemeClr val="tx1"/>
          </a:solidFill>
          <a:latin typeface="+mn-lt"/>
          <a:ea typeface="+mn-ea"/>
          <a:cs typeface="+mn-cs"/>
        </a:defRPr>
      </a:lvl8pPr>
      <a:lvl9pPr marL="4875825" algn="l" defTabSz="1218958" rtl="0" eaLnBrk="1" latinLnBrk="0" hangingPunct="1">
        <a:defRPr sz="25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oogle Shape;67;p14"/>
          <p:cNvPicPr preferRelativeResize="0"/>
          <p:nvPr/>
        </p:nvPicPr>
        <p:blipFill>
          <a:blip r:embed="rId10">
            <a:alphaModFix/>
          </a:blip>
          <a:stretch>
            <a:fillRect/>
          </a:stretch>
        </p:blipFill>
        <p:spPr>
          <a:xfrm>
            <a:off x="2322019" y="5951907"/>
            <a:ext cx="1708967" cy="294300"/>
          </a:xfrm>
          <a:prstGeom prst="rect">
            <a:avLst/>
          </a:prstGeom>
          <a:noFill/>
          <a:ln>
            <a:noFill/>
          </a:ln>
        </p:spPr>
      </p:pic>
      <p:sp>
        <p:nvSpPr>
          <p:cNvPr id="10" name="Google Shape;68;p14"/>
          <p:cNvSpPr/>
          <p:nvPr/>
        </p:nvSpPr>
        <p:spPr>
          <a:xfrm>
            <a:off x="0" y="0"/>
            <a:ext cx="1913200" cy="6858000"/>
          </a:xfrm>
          <a:prstGeom prst="rect">
            <a:avLst/>
          </a:prstGeom>
          <a:solidFill>
            <a:srgbClr val="1A1D33"/>
          </a:solidFill>
          <a:ln>
            <a:noFill/>
          </a:ln>
        </p:spPr>
        <p:txBody>
          <a:bodyPr spcFirstLastPara="1" wrap="square" lIns="162487" tIns="162487" rIns="162487" bIns="162487" anchor="ctr" anchorCtr="0">
            <a:noAutofit/>
          </a:bodyPr>
          <a:lstStyle/>
          <a:p>
            <a:endParaRPr sz="3200"/>
          </a:p>
        </p:txBody>
      </p:sp>
      <p:cxnSp>
        <p:nvCxnSpPr>
          <p:cNvPr id="11" name="Straight Connector 10">
            <a:extLst>
              <a:ext uri="{FF2B5EF4-FFF2-40B4-BE49-F238E27FC236}">
                <a16:creationId xmlns:a16="http://schemas.microsoft.com/office/drawing/2014/main" id="{E64560CE-857B-4C58-A749-519ADD9503D2}"/>
              </a:ext>
            </a:extLst>
          </p:cNvPr>
          <p:cNvCxnSpPr>
            <a:cxnSpLocks/>
          </p:cNvCxnSpPr>
          <p:nvPr/>
        </p:nvCxnSpPr>
        <p:spPr>
          <a:xfrm>
            <a:off x="2464613" y="1392573"/>
            <a:ext cx="720000" cy="0"/>
          </a:xfrm>
          <a:prstGeom prst="line">
            <a:avLst/>
          </a:prstGeom>
          <a:ln w="76200">
            <a:solidFill>
              <a:srgbClr val="2F33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899331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F4370-F9CE-46F8-B8D1-0D9B83ABAA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A31457F-21F0-4749-AE6F-6F68313EE0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1AA96A-04BD-4196-BC68-F741856643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554994-410C-48B4-B0EE-563F84667DA0}" type="datetimeFigureOut">
              <a:rPr lang="en-GB" smtClean="0"/>
              <a:t>20/09/2024</a:t>
            </a:fld>
            <a:endParaRPr lang="en-GB"/>
          </a:p>
        </p:txBody>
      </p:sp>
      <p:sp>
        <p:nvSpPr>
          <p:cNvPr id="5" name="Footer Placeholder 4">
            <a:extLst>
              <a:ext uri="{FF2B5EF4-FFF2-40B4-BE49-F238E27FC236}">
                <a16:creationId xmlns:a16="http://schemas.microsoft.com/office/drawing/2014/main" id="{40D0208F-C1C3-487C-A38B-25FC8D0505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ED8759D-E848-40A1-90D2-13D3AEE7CC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93397-9E86-450A-9629-FF467998182D}" type="slidenum">
              <a:rPr lang="en-GB" smtClean="0"/>
              <a:t>‹#›</a:t>
            </a:fld>
            <a:endParaRPr lang="en-GB"/>
          </a:p>
        </p:txBody>
      </p:sp>
    </p:spTree>
    <p:extLst>
      <p:ext uri="{BB962C8B-B14F-4D97-AF65-F5344CB8AC3E}">
        <p14:creationId xmlns:p14="http://schemas.microsoft.com/office/powerpoint/2010/main" val="3758185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1C07FE-D8A7-441D-B444-F81707F4F2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8F0C6A-4097-4794-9EE0-8D9009A7C2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C1DBEE-6FF6-4BE7-ABCC-86962CEE80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725DD-27E1-47EA-B272-4643D41E62D5}" type="datetimeFigureOut">
              <a:rPr lang="en-GB" smtClean="0"/>
              <a:t>20/09/2024</a:t>
            </a:fld>
            <a:endParaRPr lang="en-GB"/>
          </a:p>
        </p:txBody>
      </p:sp>
      <p:sp>
        <p:nvSpPr>
          <p:cNvPr id="5" name="Footer Placeholder 4">
            <a:extLst>
              <a:ext uri="{FF2B5EF4-FFF2-40B4-BE49-F238E27FC236}">
                <a16:creationId xmlns:a16="http://schemas.microsoft.com/office/drawing/2014/main" id="{CFA7C4E7-B31F-4FBC-8737-A73CC298DC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6830693-5CA2-477C-A3CD-E1612905FA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7AA4DA-B2D4-4A78-BEFC-1FB7B28E4A09}" type="slidenum">
              <a:rPr lang="en-GB" smtClean="0"/>
              <a:t>‹#›</a:t>
            </a:fld>
            <a:endParaRPr lang="en-GB"/>
          </a:p>
        </p:txBody>
      </p:sp>
    </p:spTree>
    <p:extLst>
      <p:ext uri="{BB962C8B-B14F-4D97-AF65-F5344CB8AC3E}">
        <p14:creationId xmlns:p14="http://schemas.microsoft.com/office/powerpoint/2010/main" val="366754473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914400" rtl="0" eaLnBrk="1" latinLnBrk="0" hangingPunct="1">
        <a:lnSpc>
          <a:spcPct val="90000"/>
        </a:lnSpc>
        <a:spcBef>
          <a:spcPct val="0"/>
        </a:spcBef>
        <a:buNone/>
        <a:defRPr sz="4400" kern="1200" baseline="0">
          <a:solidFill>
            <a:schemeClr val="tx1"/>
          </a:solidFill>
          <a:latin typeface="Open Sans" panose="020B06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Y8PFGX6KsvY"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www.rcslt.org/speech-and-language-therapy/become-a-speech-and-language-therapist/" TargetMode="Externa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video" Target="https://www.youtube.com/embed/Y8PFGX6KsvY?feature=oembed" TargetMode="Externa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rcslt.org/speech-and-language-therapy/become-a-speech-and-language-therapist/university-degrees/#section-3"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hyperlink" Target="https://heiw.nhs.wales/education-and-training/nursing-and-midwifery/careers-and-opportunities/nhs-bursary1/" TargetMode="External"/><Relationship Id="rId4" Type="http://schemas.openxmlformats.org/officeDocument/2006/relationships/hyperlink" Target="https://www.rcslt.org/speech-and-language-therapy/become-a-speech-and-language-therapist/university-degrees/#section-4"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rcslt.org/speech-and-language-therapy/become-a-speech-and-language-therapist/university-degrees/application-tips/"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www.rcslt.org/news/supporting-equality-diversity-and-inclusion-in-speech-and-language-therapy-degrees/"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www.jobs.nhs.uk/candidate/search"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16.tiff"/></Relationships>
</file>

<file path=ppt/slides/_rels/slide20.xml.rels><?xml version="1.0" encoding="UTF-8" standalone="yes"?>
<Relationships xmlns="http://schemas.openxmlformats.org/package/2006/relationships"><Relationship Id="rId3" Type="http://schemas.openxmlformats.org/officeDocument/2006/relationships/hyperlink" Target="https://www.rcslt.org/speech-and-language-therapy/become-a-speech-and-language-therapist/apprenticeships/"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rcslt.org/speech-and-language-therapy/become-a-speech-and-language-therapist/university-degrees/application-tips/#section-2"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s://www.rcslt.org/speech-and-language-therapy/assistant-practitioners-public/#section-2"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www.hcpc-uk.org/globalassets/standards/standard-of-conduct-performance-and-ethics/revised-standards-2023/revised-guidance-on-social-media.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5.xml"/><Relationship Id="rId5" Type="http://schemas.openxmlformats.org/officeDocument/2006/relationships/image" Target="../media/image21.jpeg"/><Relationship Id="rId4" Type="http://schemas.openxmlformats.org/officeDocument/2006/relationships/image" Target="../media/image16.tiff"/></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a:latin typeface="Open Sans"/>
                <a:ea typeface="Open Sans"/>
                <a:cs typeface="Open Sans"/>
              </a:rPr>
              <a:t>Royal College of Speech and Language Therapists</a:t>
            </a:r>
            <a:br>
              <a:rPr lang="en-GB" sz="3700"/>
            </a:br>
            <a:endParaRPr lang="en-GB" sz="3733"/>
          </a:p>
        </p:txBody>
      </p:sp>
    </p:spTree>
    <p:extLst>
      <p:ext uri="{BB962C8B-B14F-4D97-AF65-F5344CB8AC3E}">
        <p14:creationId xmlns:p14="http://schemas.microsoft.com/office/powerpoint/2010/main" val="1808339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E25E53E-AB74-3101-BC32-5E91194A1F7C}"/>
              </a:ext>
            </a:extLst>
          </p:cNvPr>
          <p:cNvSpPr>
            <a:spLocks noGrp="1"/>
          </p:cNvSpPr>
          <p:nvPr>
            <p:ph type="body" sz="quarter" idx="10"/>
          </p:nvPr>
        </p:nvSpPr>
        <p:spPr/>
        <p:txBody>
          <a:bodyPr/>
          <a:lstStyle/>
          <a:p>
            <a:r>
              <a:rPr lang="en-GB" sz="3500" dirty="0">
                <a:latin typeface="Open Sans"/>
              </a:rPr>
              <a:t>Becoming a speech and language therapist</a:t>
            </a:r>
            <a:endParaRPr lang="en-US" sz="3500" dirty="0">
              <a:latin typeface="Open Sans"/>
            </a:endParaRPr>
          </a:p>
        </p:txBody>
      </p:sp>
      <p:sp>
        <p:nvSpPr>
          <p:cNvPr id="7" name="TextBox 7">
            <a:extLst>
              <a:ext uri="{FF2B5EF4-FFF2-40B4-BE49-F238E27FC236}">
                <a16:creationId xmlns:a16="http://schemas.microsoft.com/office/drawing/2014/main" id="{06C75DF0-191B-384B-464D-C7A9426A44F7}"/>
              </a:ext>
            </a:extLst>
          </p:cNvPr>
          <p:cNvSpPr txBox="1"/>
          <p:nvPr/>
        </p:nvSpPr>
        <p:spPr>
          <a:xfrm>
            <a:off x="2329305" y="2018236"/>
            <a:ext cx="3740657" cy="181588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solidFill>
                  <a:srgbClr val="556271"/>
                </a:solidFill>
                <a:latin typeface="Open Sans"/>
                <a:ea typeface="Open Sans"/>
                <a:cs typeface="Calibri"/>
              </a:rPr>
              <a:t>Take a look at our </a:t>
            </a:r>
            <a:r>
              <a:rPr lang="en-US" sz="2800" dirty="0">
                <a:latin typeface="Open Sans"/>
                <a:ea typeface="Open Sans"/>
                <a:cs typeface="Calibri"/>
                <a:hlinkClick r:id="rId3"/>
              </a:rPr>
              <a:t>video on YouTube</a:t>
            </a:r>
            <a:r>
              <a:rPr lang="en-US" sz="2800" dirty="0">
                <a:latin typeface="Open Sans"/>
                <a:ea typeface="Open Sans"/>
                <a:cs typeface="Calibri"/>
              </a:rPr>
              <a:t>  </a:t>
            </a:r>
            <a:r>
              <a:rPr lang="en-US" sz="2800" dirty="0">
                <a:solidFill>
                  <a:srgbClr val="556271"/>
                </a:solidFill>
                <a:latin typeface="Open Sans"/>
                <a:ea typeface="Open Sans"/>
                <a:cs typeface="Calibri"/>
              </a:rPr>
              <a:t>from current students </a:t>
            </a:r>
          </a:p>
        </p:txBody>
      </p:sp>
      <p:pic>
        <p:nvPicPr>
          <p:cNvPr id="8" name="Picture 7" descr="A screenshot of a video&#10;&#10;Description automatically generated">
            <a:extLst>
              <a:ext uri="{FF2B5EF4-FFF2-40B4-BE49-F238E27FC236}">
                <a16:creationId xmlns:a16="http://schemas.microsoft.com/office/drawing/2014/main" id="{1CA39682-D432-097D-F7E9-A9C92D84A290}"/>
              </a:ext>
            </a:extLst>
          </p:cNvPr>
          <p:cNvPicPr>
            <a:picLocks noChangeAspect="1"/>
          </p:cNvPicPr>
          <p:nvPr/>
        </p:nvPicPr>
        <p:blipFill>
          <a:blip r:embed="rId4"/>
          <a:stretch>
            <a:fillRect/>
          </a:stretch>
        </p:blipFill>
        <p:spPr>
          <a:xfrm>
            <a:off x="6100763" y="1720245"/>
            <a:ext cx="5372856" cy="3937605"/>
          </a:xfrm>
          <a:prstGeom prst="rect">
            <a:avLst/>
          </a:prstGeom>
        </p:spPr>
      </p:pic>
      <p:sp>
        <p:nvSpPr>
          <p:cNvPr id="9" name="TextBox 6">
            <a:extLst>
              <a:ext uri="{FF2B5EF4-FFF2-40B4-BE49-F238E27FC236}">
                <a16:creationId xmlns:a16="http://schemas.microsoft.com/office/drawing/2014/main" id="{B472163C-1409-F6F6-DC1D-36A39AC270B8}"/>
              </a:ext>
            </a:extLst>
          </p:cNvPr>
          <p:cNvSpPr txBox="1"/>
          <p:nvPr/>
        </p:nvSpPr>
        <p:spPr>
          <a:xfrm>
            <a:off x="2333755" y="4275997"/>
            <a:ext cx="3492612"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a:solidFill>
                  <a:srgbClr val="556271"/>
                </a:solidFill>
                <a:latin typeface="Open Sans"/>
                <a:ea typeface="Open Sans"/>
                <a:cs typeface="Calibri"/>
              </a:rPr>
              <a:t>More</a:t>
            </a:r>
            <a:r>
              <a:rPr lang="en-US" sz="2800">
                <a:latin typeface="Open Sans"/>
                <a:ea typeface="Open Sans"/>
                <a:cs typeface="Calibri"/>
              </a:rPr>
              <a:t> </a:t>
            </a:r>
            <a:r>
              <a:rPr lang="en-US" sz="2800">
                <a:latin typeface="Open Sans"/>
                <a:ea typeface="Open Sans"/>
                <a:cs typeface="Calibri"/>
                <a:hlinkClick r:id="rId5"/>
              </a:rPr>
              <a:t>information on our website</a:t>
            </a:r>
            <a:endParaRPr lang="en-US" sz="2800">
              <a:latin typeface="Open Sans"/>
              <a:ea typeface="Open Sans"/>
              <a:cs typeface="Calibri"/>
            </a:endParaRPr>
          </a:p>
        </p:txBody>
      </p:sp>
    </p:spTree>
    <p:extLst>
      <p:ext uri="{BB962C8B-B14F-4D97-AF65-F5344CB8AC3E}">
        <p14:creationId xmlns:p14="http://schemas.microsoft.com/office/powerpoint/2010/main" val="270213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Becoming a Speech and Language Therapist (SLT)">
            <a:hlinkClick r:id="" action="ppaction://media"/>
            <a:extLst>
              <a:ext uri="{FF2B5EF4-FFF2-40B4-BE49-F238E27FC236}">
                <a16:creationId xmlns:a16="http://schemas.microsoft.com/office/drawing/2014/main" id="{A39604E2-06A9-3E83-4860-D1EC92163070}"/>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136012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E25E53E-AB74-3101-BC32-5E91194A1F7C}"/>
              </a:ext>
            </a:extLst>
          </p:cNvPr>
          <p:cNvSpPr>
            <a:spLocks noGrp="1"/>
          </p:cNvSpPr>
          <p:nvPr>
            <p:ph type="body" sz="quarter" idx="10"/>
          </p:nvPr>
        </p:nvSpPr>
        <p:spPr>
          <a:xfrm>
            <a:off x="2335080" y="452672"/>
            <a:ext cx="9607729" cy="764117"/>
          </a:xfrm>
        </p:spPr>
        <p:txBody>
          <a:bodyPr/>
          <a:lstStyle/>
          <a:p>
            <a:r>
              <a:rPr lang="en-GB" dirty="0">
                <a:latin typeface="Open Sans" panose="020B0606030504020204" pitchFamily="34" charset="0"/>
                <a:ea typeface="Open Sans" panose="020B0606030504020204" pitchFamily="34" charset="0"/>
                <a:cs typeface="Open Sans" panose="020B0606030504020204" pitchFamily="34" charset="0"/>
              </a:rPr>
              <a:t>Who are our clients?</a:t>
            </a:r>
          </a:p>
        </p:txBody>
      </p:sp>
      <p:sp>
        <p:nvSpPr>
          <p:cNvPr id="2" name="TextBox 1">
            <a:extLst>
              <a:ext uri="{FF2B5EF4-FFF2-40B4-BE49-F238E27FC236}">
                <a16:creationId xmlns:a16="http://schemas.microsoft.com/office/drawing/2014/main" id="{AA5D5EBC-99AD-A35C-C929-61C000894691}"/>
              </a:ext>
            </a:extLst>
          </p:cNvPr>
          <p:cNvSpPr txBox="1"/>
          <p:nvPr/>
        </p:nvSpPr>
        <p:spPr>
          <a:xfrm>
            <a:off x="2337940" y="2638624"/>
            <a:ext cx="4860081"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dirty="0">
              <a:solidFill>
                <a:srgbClr val="556271"/>
              </a:solidFill>
              <a:latin typeface="Open Sans"/>
              <a:ea typeface="+mn-lt"/>
              <a:cs typeface="+mn-lt"/>
            </a:endParaRPr>
          </a:p>
          <a:p>
            <a:pPr marL="285750" indent="-285750">
              <a:buFont typeface="Arial"/>
              <a:buChar char="•"/>
            </a:pPr>
            <a:r>
              <a:rPr lang="en-US" sz="2000" dirty="0">
                <a:solidFill>
                  <a:srgbClr val="556271"/>
                </a:solidFill>
                <a:latin typeface="Open Sans"/>
                <a:ea typeface="+mn-lt"/>
                <a:cs typeface="+mn-lt"/>
              </a:rPr>
              <a:t>SLTs support babies with feeding and swallowing difficulties.</a:t>
            </a:r>
            <a:endParaRPr lang="en-US" sz="2000" dirty="0">
              <a:solidFill>
                <a:srgbClr val="556271"/>
              </a:solidFill>
              <a:latin typeface="Open Sans"/>
              <a:ea typeface="Open Sans"/>
              <a:cs typeface="Open Sans"/>
            </a:endParaRPr>
          </a:p>
          <a:p>
            <a:endParaRPr lang="en-US" sz="2000" dirty="0">
              <a:solidFill>
                <a:srgbClr val="556271"/>
              </a:solidFill>
              <a:latin typeface="Open Sans"/>
              <a:ea typeface="+mn-lt"/>
              <a:cs typeface="+mn-lt"/>
            </a:endParaRPr>
          </a:p>
          <a:p>
            <a:pPr marL="285750" indent="-285750">
              <a:buFont typeface="Arial"/>
              <a:buChar char="•"/>
            </a:pPr>
            <a:r>
              <a:rPr lang="en-US" sz="2000" dirty="0">
                <a:solidFill>
                  <a:srgbClr val="556271"/>
                </a:solidFill>
                <a:latin typeface="Open Sans"/>
                <a:ea typeface="+mn-lt"/>
                <a:cs typeface="+mn-lt"/>
              </a:rPr>
              <a:t>They support children with:</a:t>
            </a:r>
            <a:endParaRPr lang="en-US" sz="2000" dirty="0">
              <a:solidFill>
                <a:srgbClr val="556271"/>
              </a:solidFill>
              <a:latin typeface="Open Sans"/>
              <a:ea typeface="Open Sans"/>
              <a:cs typeface="Open Sans"/>
            </a:endParaRPr>
          </a:p>
          <a:p>
            <a:pPr marL="800100" lvl="1" indent="-342900">
              <a:buFont typeface="Courier New"/>
              <a:buChar char="o"/>
            </a:pPr>
            <a:r>
              <a:rPr lang="en-US" sz="2000" dirty="0">
                <a:solidFill>
                  <a:srgbClr val="556271"/>
                </a:solidFill>
                <a:latin typeface="Open Sans"/>
                <a:ea typeface="+mn-lt"/>
                <a:cs typeface="+mn-lt"/>
              </a:rPr>
              <a:t>Autism/social interaction difficulties</a:t>
            </a:r>
            <a:endParaRPr lang="en-US" sz="2000" dirty="0">
              <a:solidFill>
                <a:srgbClr val="556271"/>
              </a:solidFill>
              <a:latin typeface="Open Sans"/>
              <a:ea typeface="Open Sans"/>
              <a:cs typeface="Open Sans"/>
            </a:endParaRPr>
          </a:p>
          <a:p>
            <a:pPr marL="800100" lvl="1" indent="-342900">
              <a:buFont typeface="Courier New"/>
              <a:buChar char="o"/>
            </a:pPr>
            <a:r>
              <a:rPr lang="en-US" sz="2000" dirty="0">
                <a:solidFill>
                  <a:srgbClr val="556271"/>
                </a:solidFill>
                <a:latin typeface="Open Sans"/>
                <a:ea typeface="+mn-lt"/>
                <a:cs typeface="+mn-lt"/>
              </a:rPr>
              <a:t>Cleft palate</a:t>
            </a:r>
            <a:endParaRPr lang="en-US" sz="2000" dirty="0">
              <a:solidFill>
                <a:srgbClr val="556271"/>
              </a:solidFill>
              <a:latin typeface="Open Sans"/>
              <a:ea typeface="Open Sans"/>
              <a:cs typeface="Open Sans"/>
            </a:endParaRPr>
          </a:p>
          <a:p>
            <a:pPr marL="800100" lvl="1" indent="-342900">
              <a:buFont typeface="Courier New"/>
              <a:buChar char="o"/>
            </a:pPr>
            <a:r>
              <a:rPr lang="en-US" sz="2000" dirty="0">
                <a:solidFill>
                  <a:srgbClr val="556271"/>
                </a:solidFill>
                <a:latin typeface="Open Sans"/>
                <a:ea typeface="+mn-lt"/>
                <a:cs typeface="+mn-lt"/>
              </a:rPr>
              <a:t>Dyslexia</a:t>
            </a:r>
            <a:endParaRPr lang="en-US" sz="2000" dirty="0">
              <a:solidFill>
                <a:srgbClr val="556271"/>
              </a:solidFill>
              <a:latin typeface="Open Sans"/>
              <a:ea typeface="Open Sans"/>
              <a:cs typeface="Open Sans"/>
            </a:endParaRPr>
          </a:p>
          <a:p>
            <a:pPr marL="800100" lvl="1" indent="-342900">
              <a:buFont typeface="Courier New"/>
              <a:buChar char="o"/>
            </a:pPr>
            <a:r>
              <a:rPr lang="en-US" sz="2000" dirty="0">
                <a:solidFill>
                  <a:srgbClr val="556271"/>
                </a:solidFill>
                <a:latin typeface="Open Sans"/>
                <a:ea typeface="+mn-lt"/>
                <a:cs typeface="+mn-lt"/>
              </a:rPr>
              <a:t>Deafness</a:t>
            </a:r>
            <a:endParaRPr lang="en-US" sz="2000" dirty="0">
              <a:solidFill>
                <a:srgbClr val="556271"/>
              </a:solidFill>
              <a:latin typeface="Open Sans"/>
              <a:ea typeface="Open Sans"/>
              <a:cs typeface="Open Sans"/>
            </a:endParaRPr>
          </a:p>
          <a:p>
            <a:endParaRPr lang="en-US" sz="2000" b="1" u="sng" dirty="0">
              <a:solidFill>
                <a:srgbClr val="556271"/>
              </a:solidFill>
              <a:latin typeface="Calibri"/>
              <a:ea typeface="Calibri"/>
              <a:cs typeface="Calibri"/>
            </a:endParaRPr>
          </a:p>
          <a:p>
            <a:endParaRPr lang="en-US" sz="2000" dirty="0">
              <a:solidFill>
                <a:srgbClr val="556271"/>
              </a:solidFill>
              <a:latin typeface="Calibri"/>
              <a:ea typeface="Calibri"/>
              <a:cs typeface="Calibri"/>
            </a:endParaRPr>
          </a:p>
        </p:txBody>
      </p:sp>
      <p:sp>
        <p:nvSpPr>
          <p:cNvPr id="5" name="TextBox 4">
            <a:extLst>
              <a:ext uri="{FF2B5EF4-FFF2-40B4-BE49-F238E27FC236}">
                <a16:creationId xmlns:a16="http://schemas.microsoft.com/office/drawing/2014/main" id="{AB5DD244-6CE2-9F6E-F3D5-63C305C2B43C}"/>
              </a:ext>
            </a:extLst>
          </p:cNvPr>
          <p:cNvSpPr txBox="1"/>
          <p:nvPr/>
        </p:nvSpPr>
        <p:spPr>
          <a:xfrm>
            <a:off x="2337113" y="1671069"/>
            <a:ext cx="92794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56271"/>
                </a:solidFill>
                <a:latin typeface="Open Sans"/>
                <a:ea typeface="Open Sans"/>
                <a:cs typeface="Open Sans"/>
              </a:rPr>
              <a:t>Speech and language therapists work with people of all ages with a range of communication, eating or swallowing difficulties.</a:t>
            </a:r>
          </a:p>
        </p:txBody>
      </p:sp>
      <p:sp>
        <p:nvSpPr>
          <p:cNvPr id="4" name="TextBox 3">
            <a:extLst>
              <a:ext uri="{FF2B5EF4-FFF2-40B4-BE49-F238E27FC236}">
                <a16:creationId xmlns:a16="http://schemas.microsoft.com/office/drawing/2014/main" id="{9E1C6ADE-8782-806D-F531-98AD6202FA24}"/>
              </a:ext>
            </a:extLst>
          </p:cNvPr>
          <p:cNvSpPr txBox="1"/>
          <p:nvPr/>
        </p:nvSpPr>
        <p:spPr>
          <a:xfrm>
            <a:off x="7424058" y="2869146"/>
            <a:ext cx="4192554"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en-US" sz="2000" dirty="0">
                <a:solidFill>
                  <a:srgbClr val="556271"/>
                </a:solidFill>
                <a:latin typeface="Segoe UI"/>
                <a:cs typeface="Segoe UI"/>
              </a:rPr>
              <a:t>Dysfluency</a:t>
            </a:r>
            <a:endParaRPr lang="en-US" dirty="0">
              <a:solidFill>
                <a:srgbClr val="556271"/>
              </a:solidFill>
              <a:ea typeface="Calibri"/>
              <a:cs typeface="Calibri"/>
            </a:endParaRPr>
          </a:p>
          <a:p>
            <a:pPr marL="342900" indent="-342900">
              <a:buFont typeface="Courier New"/>
              <a:buChar char="o"/>
            </a:pPr>
            <a:r>
              <a:rPr lang="en-US" sz="2000" dirty="0">
                <a:solidFill>
                  <a:srgbClr val="556271"/>
                </a:solidFill>
                <a:latin typeface="Segoe UI"/>
                <a:cs typeface="Segoe UI"/>
              </a:rPr>
              <a:t>Language delay</a:t>
            </a:r>
          </a:p>
          <a:p>
            <a:pPr marL="342900" indent="-342900">
              <a:buFont typeface="Courier New"/>
              <a:buChar char="o"/>
            </a:pPr>
            <a:r>
              <a:rPr lang="en-US" sz="2000" dirty="0">
                <a:solidFill>
                  <a:srgbClr val="556271"/>
                </a:solidFill>
                <a:latin typeface="Segoe UI"/>
                <a:cs typeface="Segoe UI"/>
              </a:rPr>
              <a:t>Language disorders</a:t>
            </a:r>
          </a:p>
          <a:p>
            <a:pPr marL="342900" indent="-342900">
              <a:buFont typeface="Courier New"/>
              <a:buChar char="o"/>
            </a:pPr>
            <a:r>
              <a:rPr lang="en-US" sz="2000" dirty="0">
                <a:solidFill>
                  <a:srgbClr val="556271"/>
                </a:solidFill>
                <a:latin typeface="Segoe UI"/>
                <a:cs typeface="Segoe UI"/>
              </a:rPr>
              <a:t>Learning difficulties – mild, moderate or severe</a:t>
            </a:r>
          </a:p>
          <a:p>
            <a:pPr marL="342900" indent="-342900">
              <a:buFont typeface="Courier New"/>
              <a:buChar char="o"/>
            </a:pPr>
            <a:r>
              <a:rPr lang="en-US" sz="2000" dirty="0">
                <a:solidFill>
                  <a:srgbClr val="556271"/>
                </a:solidFill>
                <a:latin typeface="Segoe UI"/>
                <a:cs typeface="Segoe UI"/>
              </a:rPr>
              <a:t>Physical disabilities</a:t>
            </a:r>
          </a:p>
          <a:p>
            <a:pPr marL="342900" indent="-342900">
              <a:buFont typeface="Courier New"/>
              <a:buChar char="o"/>
            </a:pPr>
            <a:r>
              <a:rPr lang="en-US" sz="2000" dirty="0">
                <a:solidFill>
                  <a:srgbClr val="556271"/>
                </a:solidFill>
                <a:latin typeface="Segoe UI"/>
                <a:cs typeface="Segoe UI"/>
              </a:rPr>
              <a:t>Selective mutism</a:t>
            </a:r>
          </a:p>
          <a:p>
            <a:pPr marL="342900" indent="-342900">
              <a:buFont typeface="Courier New"/>
              <a:buChar char="o"/>
            </a:pPr>
            <a:r>
              <a:rPr lang="en-US" sz="2000" dirty="0">
                <a:solidFill>
                  <a:srgbClr val="556271"/>
                </a:solidFill>
                <a:latin typeface="Segoe UI"/>
                <a:cs typeface="Segoe UI"/>
              </a:rPr>
              <a:t>Specific difficulties in producing sounds</a:t>
            </a:r>
          </a:p>
          <a:p>
            <a:pPr marL="342900" indent="-342900">
              <a:buFont typeface="Courier New"/>
              <a:buChar char="o"/>
            </a:pPr>
            <a:r>
              <a:rPr lang="en-US" sz="2000" dirty="0">
                <a:solidFill>
                  <a:srgbClr val="556271"/>
                </a:solidFill>
                <a:latin typeface="Segoe UI"/>
                <a:cs typeface="Segoe UI"/>
              </a:rPr>
              <a:t>Stammering</a:t>
            </a:r>
          </a:p>
          <a:p>
            <a:pPr marL="342900" indent="-342900">
              <a:buFont typeface="Courier New"/>
              <a:buChar char="o"/>
            </a:pPr>
            <a:r>
              <a:rPr lang="en-US" sz="2000" dirty="0">
                <a:solidFill>
                  <a:srgbClr val="556271"/>
                </a:solidFill>
                <a:latin typeface="Segoe UI"/>
                <a:cs typeface="Segoe UI"/>
              </a:rPr>
              <a:t>Voice disorders</a:t>
            </a:r>
            <a:endParaRPr lang="en-US" dirty="0">
              <a:solidFill>
                <a:srgbClr val="556271"/>
              </a:solidFill>
              <a:ea typeface="Calibri"/>
              <a:cs typeface="Calibri"/>
            </a:endParaRPr>
          </a:p>
        </p:txBody>
      </p:sp>
    </p:spTree>
    <p:extLst>
      <p:ext uri="{BB962C8B-B14F-4D97-AF65-F5344CB8AC3E}">
        <p14:creationId xmlns:p14="http://schemas.microsoft.com/office/powerpoint/2010/main" val="1803459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E25E53E-AB74-3101-BC32-5E91194A1F7C}"/>
              </a:ext>
            </a:extLst>
          </p:cNvPr>
          <p:cNvSpPr>
            <a:spLocks noGrp="1"/>
          </p:cNvSpPr>
          <p:nvPr>
            <p:ph type="body" sz="quarter" idx="10"/>
          </p:nvPr>
        </p:nvSpPr>
        <p:spPr>
          <a:xfrm>
            <a:off x="2335080" y="452672"/>
            <a:ext cx="9607729" cy="764117"/>
          </a:xfrm>
        </p:spPr>
        <p:txBody>
          <a:bodyPr/>
          <a:lstStyle/>
          <a:p>
            <a:r>
              <a:rPr lang="en-GB" dirty="0">
                <a:latin typeface="Open Sans" panose="020B0606030504020204" pitchFamily="34" charset="0"/>
                <a:ea typeface="Open Sans" panose="020B0606030504020204" pitchFamily="34" charset="0"/>
                <a:cs typeface="Open Sans" panose="020B0606030504020204" pitchFamily="34" charset="0"/>
              </a:rPr>
              <a:t>Who are our clients?</a:t>
            </a:r>
          </a:p>
        </p:txBody>
      </p:sp>
      <p:sp>
        <p:nvSpPr>
          <p:cNvPr id="3" name="TextBox 2">
            <a:extLst>
              <a:ext uri="{FF2B5EF4-FFF2-40B4-BE49-F238E27FC236}">
                <a16:creationId xmlns:a16="http://schemas.microsoft.com/office/drawing/2014/main" id="{048E5781-FECF-ECE6-3E91-08F178F73B53}"/>
              </a:ext>
            </a:extLst>
          </p:cNvPr>
          <p:cNvSpPr txBox="1"/>
          <p:nvPr/>
        </p:nvSpPr>
        <p:spPr>
          <a:xfrm>
            <a:off x="2406566" y="1674674"/>
            <a:ext cx="927687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b="1" dirty="0">
                <a:solidFill>
                  <a:srgbClr val="556271"/>
                </a:solidFill>
                <a:latin typeface="Open Sans"/>
                <a:ea typeface="Open Sans"/>
                <a:cs typeface="Calibri"/>
              </a:rPr>
              <a:t>Adults</a:t>
            </a:r>
            <a:endParaRPr lang="en-US" sz="2000" dirty="0">
              <a:solidFill>
                <a:srgbClr val="556271"/>
              </a:solidFill>
              <a:latin typeface="Open Sans"/>
              <a:ea typeface="Open Sans"/>
              <a:cs typeface="Calibri"/>
            </a:endParaRPr>
          </a:p>
          <a:p>
            <a:r>
              <a:rPr lang="en-US" sz="2000" dirty="0">
                <a:solidFill>
                  <a:srgbClr val="556271"/>
                </a:solidFill>
                <a:latin typeface="Open Sans"/>
                <a:ea typeface="Open Sans"/>
                <a:cs typeface="Calibri"/>
              </a:rPr>
              <a:t>SLTs can help adults who have communication or eating and swallowing problems, including those that are a result of neurological impairments and degenerative conditions, for example:</a:t>
            </a:r>
          </a:p>
          <a:p>
            <a:endParaRPr lang="en-US" dirty="0">
              <a:solidFill>
                <a:srgbClr val="556271"/>
              </a:solidFill>
              <a:latin typeface="Calibri"/>
              <a:ea typeface="Calibri"/>
              <a:cs typeface="Calibri"/>
            </a:endParaRPr>
          </a:p>
        </p:txBody>
      </p:sp>
      <p:sp>
        <p:nvSpPr>
          <p:cNvPr id="4" name="TextBox 3">
            <a:extLst>
              <a:ext uri="{FF2B5EF4-FFF2-40B4-BE49-F238E27FC236}">
                <a16:creationId xmlns:a16="http://schemas.microsoft.com/office/drawing/2014/main" id="{E632BC00-C7F4-4292-B400-C822BE14BCB3}"/>
              </a:ext>
            </a:extLst>
          </p:cNvPr>
          <p:cNvSpPr txBox="1"/>
          <p:nvPr/>
        </p:nvSpPr>
        <p:spPr>
          <a:xfrm>
            <a:off x="2590909" y="3342930"/>
            <a:ext cx="3883770"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en-US" sz="2000" dirty="0">
                <a:solidFill>
                  <a:srgbClr val="556271"/>
                </a:solidFill>
                <a:latin typeface="Open Sans"/>
                <a:ea typeface="Open Sans"/>
                <a:cs typeface="Segoe UI"/>
              </a:rPr>
              <a:t>Stroke</a:t>
            </a:r>
            <a:endParaRPr lang="en-US" dirty="0">
              <a:solidFill>
                <a:srgbClr val="556271"/>
              </a:solidFill>
            </a:endParaRPr>
          </a:p>
          <a:p>
            <a:pPr marL="342900" indent="-342900">
              <a:buFont typeface="Courier New"/>
              <a:buChar char="o"/>
            </a:pPr>
            <a:r>
              <a:rPr lang="en-US" sz="2000" dirty="0">
                <a:solidFill>
                  <a:srgbClr val="556271"/>
                </a:solidFill>
                <a:latin typeface="Open Sans"/>
                <a:ea typeface="Open Sans"/>
                <a:cs typeface="Segoe UI"/>
              </a:rPr>
              <a:t>Brain injury</a:t>
            </a:r>
          </a:p>
          <a:p>
            <a:pPr marL="342900" indent="-342900">
              <a:buFont typeface="Courier New"/>
              <a:buChar char="o"/>
            </a:pPr>
            <a:r>
              <a:rPr lang="en-US" sz="2000" dirty="0">
                <a:solidFill>
                  <a:srgbClr val="556271"/>
                </a:solidFill>
                <a:latin typeface="Open Sans"/>
                <a:ea typeface="Open Sans"/>
                <a:cs typeface="Segoe UI"/>
              </a:rPr>
              <a:t>Parkinson’s disease</a:t>
            </a:r>
          </a:p>
          <a:p>
            <a:pPr marL="342900" indent="-342900">
              <a:buFont typeface="Courier New"/>
              <a:buChar char="o"/>
            </a:pPr>
            <a:r>
              <a:rPr lang="en-US" sz="2000" dirty="0">
                <a:solidFill>
                  <a:srgbClr val="556271"/>
                </a:solidFill>
                <a:latin typeface="Open Sans"/>
                <a:ea typeface="Open Sans"/>
                <a:cs typeface="Segoe UI"/>
              </a:rPr>
              <a:t>Dementia</a:t>
            </a:r>
          </a:p>
          <a:p>
            <a:pPr marL="342900" indent="-342900">
              <a:buFont typeface="Courier New"/>
              <a:buChar char="o"/>
            </a:pPr>
            <a:r>
              <a:rPr lang="en-US" sz="2000" dirty="0">
                <a:solidFill>
                  <a:srgbClr val="556271"/>
                </a:solidFill>
                <a:latin typeface="Open Sans"/>
                <a:ea typeface="Open Sans"/>
                <a:cs typeface="Segoe UI"/>
              </a:rPr>
              <a:t>Head and neck cancer</a:t>
            </a:r>
          </a:p>
          <a:p>
            <a:endParaRPr lang="en-US" dirty="0">
              <a:solidFill>
                <a:srgbClr val="556271"/>
              </a:solidFill>
              <a:latin typeface="Segoe UI"/>
              <a:cs typeface="Segoe UI"/>
            </a:endParaRPr>
          </a:p>
        </p:txBody>
      </p:sp>
      <p:sp>
        <p:nvSpPr>
          <p:cNvPr id="7" name="TextBox 6">
            <a:extLst>
              <a:ext uri="{FF2B5EF4-FFF2-40B4-BE49-F238E27FC236}">
                <a16:creationId xmlns:a16="http://schemas.microsoft.com/office/drawing/2014/main" id="{AA1A1218-0F49-D039-3938-F29969404F17}"/>
              </a:ext>
            </a:extLst>
          </p:cNvPr>
          <p:cNvSpPr txBox="1"/>
          <p:nvPr/>
        </p:nvSpPr>
        <p:spPr>
          <a:xfrm>
            <a:off x="7155350" y="3342930"/>
            <a:ext cx="351823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a:buChar char="o"/>
            </a:pPr>
            <a:r>
              <a:rPr lang="en-US" sz="2000" dirty="0">
                <a:solidFill>
                  <a:srgbClr val="556271"/>
                </a:solidFill>
                <a:latin typeface="Open Sans"/>
                <a:ea typeface="Open Sans"/>
                <a:cs typeface="Segoe UI"/>
              </a:rPr>
              <a:t>Deafness</a:t>
            </a:r>
            <a:endParaRPr lang="en-US" sz="2000" dirty="0">
              <a:solidFill>
                <a:srgbClr val="556271"/>
              </a:solidFill>
              <a:latin typeface="Open Sans"/>
              <a:ea typeface="Open Sans"/>
              <a:cs typeface="Open Sans"/>
            </a:endParaRPr>
          </a:p>
          <a:p>
            <a:pPr marL="285750" indent="-285750">
              <a:buFont typeface="Courier New"/>
              <a:buChar char="o"/>
            </a:pPr>
            <a:r>
              <a:rPr lang="en-US" sz="2000" dirty="0">
                <a:solidFill>
                  <a:srgbClr val="556271"/>
                </a:solidFill>
                <a:latin typeface="Open Sans"/>
                <a:ea typeface="Open Sans"/>
                <a:cs typeface="Segoe UI"/>
              </a:rPr>
              <a:t>Learning disabilities</a:t>
            </a:r>
          </a:p>
          <a:p>
            <a:pPr marL="285750" indent="-285750">
              <a:buFont typeface="Courier New"/>
              <a:buChar char="o"/>
            </a:pPr>
            <a:r>
              <a:rPr lang="en-US" sz="2000" dirty="0">
                <a:solidFill>
                  <a:srgbClr val="556271"/>
                </a:solidFill>
                <a:latin typeface="Open Sans"/>
                <a:ea typeface="Open Sans"/>
                <a:cs typeface="Segoe UI"/>
              </a:rPr>
              <a:t>Mental health (adults)</a:t>
            </a:r>
          </a:p>
          <a:p>
            <a:pPr marL="285750" indent="-285750">
              <a:buFont typeface="Courier New"/>
              <a:buChar char="o"/>
            </a:pPr>
            <a:r>
              <a:rPr lang="en-US" sz="2000" dirty="0">
                <a:solidFill>
                  <a:srgbClr val="556271"/>
                </a:solidFill>
                <a:latin typeface="Open Sans"/>
                <a:ea typeface="Open Sans"/>
                <a:cs typeface="Segoe UI"/>
              </a:rPr>
              <a:t>Physical disabilities</a:t>
            </a:r>
          </a:p>
          <a:p>
            <a:pPr marL="285750" indent="-285750">
              <a:buFont typeface="Courier New"/>
              <a:buChar char="o"/>
            </a:pPr>
            <a:r>
              <a:rPr lang="en-US" sz="2000" dirty="0">
                <a:solidFill>
                  <a:srgbClr val="556271"/>
                </a:solidFill>
                <a:latin typeface="Open Sans"/>
                <a:ea typeface="Open Sans"/>
                <a:cs typeface="Segoe UI"/>
              </a:rPr>
              <a:t>Stammering</a:t>
            </a:r>
          </a:p>
          <a:p>
            <a:pPr marL="285750" indent="-285750" algn="l">
              <a:buFont typeface="Courier New"/>
              <a:buChar char="o"/>
            </a:pPr>
            <a:r>
              <a:rPr lang="en-US" sz="2000" dirty="0">
                <a:solidFill>
                  <a:srgbClr val="556271"/>
                </a:solidFill>
                <a:latin typeface="Open Sans"/>
                <a:ea typeface="Open Sans"/>
                <a:cs typeface="Segoe UI"/>
              </a:rPr>
              <a:t>Voice</a:t>
            </a:r>
            <a:endParaRPr lang="en-US" sz="2000" dirty="0">
              <a:solidFill>
                <a:srgbClr val="556271"/>
              </a:solidFill>
              <a:latin typeface="Open Sans"/>
              <a:ea typeface="Open Sans"/>
              <a:cs typeface="Calibri"/>
            </a:endParaRPr>
          </a:p>
        </p:txBody>
      </p:sp>
    </p:spTree>
    <p:extLst>
      <p:ext uri="{BB962C8B-B14F-4D97-AF65-F5344CB8AC3E}">
        <p14:creationId xmlns:p14="http://schemas.microsoft.com/office/powerpoint/2010/main" val="3309876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E25E53E-AB74-3101-BC32-5E91194A1F7C}"/>
              </a:ext>
            </a:extLst>
          </p:cNvPr>
          <p:cNvSpPr>
            <a:spLocks noGrp="1"/>
          </p:cNvSpPr>
          <p:nvPr>
            <p:ph type="body" sz="quarter" idx="10"/>
          </p:nvPr>
        </p:nvSpPr>
        <p:spPr>
          <a:xfrm>
            <a:off x="2335080" y="452672"/>
            <a:ext cx="9607729" cy="764117"/>
          </a:xfrm>
        </p:spPr>
        <p:txBody>
          <a:bodyPr/>
          <a:lstStyle/>
          <a:p>
            <a:r>
              <a:rPr lang="en-GB" sz="3500" dirty="0">
                <a:latin typeface="Open Sans" panose="020B0606030504020204" pitchFamily="34" charset="0"/>
                <a:ea typeface="Open Sans" panose="020B0606030504020204" pitchFamily="34" charset="0"/>
                <a:cs typeface="Open Sans" panose="020B0606030504020204" pitchFamily="34" charset="0"/>
              </a:rPr>
              <a:t>What do speech and language therapists do?</a:t>
            </a:r>
          </a:p>
        </p:txBody>
      </p:sp>
      <p:sp>
        <p:nvSpPr>
          <p:cNvPr id="7" name="TextBox 6">
            <a:extLst>
              <a:ext uri="{FF2B5EF4-FFF2-40B4-BE49-F238E27FC236}">
                <a16:creationId xmlns:a16="http://schemas.microsoft.com/office/drawing/2014/main" id="{EC886B21-C38F-10E0-4478-906A1B7722BD}"/>
              </a:ext>
            </a:extLst>
          </p:cNvPr>
          <p:cNvSpPr txBox="1"/>
          <p:nvPr/>
        </p:nvSpPr>
        <p:spPr>
          <a:xfrm>
            <a:off x="2337940" y="1707520"/>
            <a:ext cx="8870906"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556271"/>
                </a:solidFill>
                <a:latin typeface="Open Sans"/>
                <a:ea typeface="+mn-lt"/>
                <a:cs typeface="+mn-lt"/>
              </a:rPr>
              <a:t>Short video examples of:</a:t>
            </a:r>
            <a:endParaRPr lang="en-US">
              <a:solidFill>
                <a:srgbClr val="556271"/>
              </a:solidFill>
            </a:endParaRPr>
          </a:p>
          <a:p>
            <a:pPr marL="342900" indent="-342900">
              <a:buFont typeface="Arial"/>
              <a:buChar char="•"/>
            </a:pPr>
            <a:r>
              <a:rPr lang="en-US" sz="2400">
                <a:solidFill>
                  <a:srgbClr val="556271"/>
                </a:solidFill>
                <a:latin typeface="Open Sans"/>
                <a:ea typeface="+mn-lt"/>
                <a:cs typeface="+mn-lt"/>
              </a:rPr>
              <a:t>speech</a:t>
            </a:r>
            <a:endParaRPr lang="en-US">
              <a:solidFill>
                <a:srgbClr val="556271"/>
              </a:solidFill>
              <a:latin typeface="Calibri"/>
              <a:ea typeface="+mn-lt"/>
              <a:cs typeface="+mn-lt"/>
            </a:endParaRPr>
          </a:p>
          <a:p>
            <a:pPr marL="342900" indent="-342900">
              <a:buFont typeface="Arial"/>
              <a:buChar char="•"/>
            </a:pPr>
            <a:r>
              <a:rPr lang="en-US" sz="2400">
                <a:solidFill>
                  <a:srgbClr val="556271"/>
                </a:solidFill>
                <a:latin typeface="Open Sans"/>
                <a:ea typeface="+mn-lt"/>
                <a:cs typeface="+mn-lt"/>
              </a:rPr>
              <a:t>swallowing</a:t>
            </a:r>
            <a:endParaRPr lang="en-US">
              <a:solidFill>
                <a:srgbClr val="556271"/>
              </a:solidFill>
              <a:latin typeface="Calibri"/>
              <a:ea typeface="+mn-lt"/>
              <a:cs typeface="+mn-lt"/>
            </a:endParaRPr>
          </a:p>
          <a:p>
            <a:pPr marL="342900" indent="-342900">
              <a:buFont typeface="Arial"/>
              <a:buChar char="•"/>
            </a:pPr>
            <a:r>
              <a:rPr lang="en-US" sz="2400">
                <a:solidFill>
                  <a:srgbClr val="556271"/>
                </a:solidFill>
                <a:latin typeface="Open Sans"/>
                <a:ea typeface="+mn-lt"/>
                <a:cs typeface="+mn-lt"/>
              </a:rPr>
              <a:t>aphasia</a:t>
            </a:r>
            <a:endParaRPr lang="en-US">
              <a:solidFill>
                <a:srgbClr val="556271"/>
              </a:solidFill>
              <a:ea typeface="Calibri"/>
              <a:cs typeface="Calibri"/>
            </a:endParaRPr>
          </a:p>
          <a:p>
            <a:endParaRPr lang="en-US">
              <a:solidFill>
                <a:srgbClr val="556271"/>
              </a:solidFill>
              <a:ea typeface="+mn-lt"/>
              <a:cs typeface="+mn-lt"/>
            </a:endParaRPr>
          </a:p>
        </p:txBody>
      </p:sp>
    </p:spTree>
    <p:extLst>
      <p:ext uri="{BB962C8B-B14F-4D97-AF65-F5344CB8AC3E}">
        <p14:creationId xmlns:p14="http://schemas.microsoft.com/office/powerpoint/2010/main" val="4011379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E25E53E-AB74-3101-BC32-5E91194A1F7C}"/>
              </a:ext>
            </a:extLst>
          </p:cNvPr>
          <p:cNvSpPr>
            <a:spLocks noGrp="1"/>
          </p:cNvSpPr>
          <p:nvPr>
            <p:ph type="body" sz="quarter" idx="10"/>
          </p:nvPr>
        </p:nvSpPr>
        <p:spPr/>
        <p:txBody>
          <a:bodyPr/>
          <a:lstStyle/>
          <a:p>
            <a:r>
              <a:rPr lang="en-GB" dirty="0">
                <a:latin typeface="Open Sans" panose="020B0606030504020204" pitchFamily="34" charset="0"/>
                <a:ea typeface="Open Sans" panose="020B0606030504020204" pitchFamily="34" charset="0"/>
                <a:cs typeface="Open Sans" panose="020B0606030504020204" pitchFamily="34" charset="0"/>
              </a:rPr>
              <a:t>How do I qualify as an SLT?</a:t>
            </a:r>
            <a:endParaRPr lang="en-GB" sz="32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4">
            <a:extLst>
              <a:ext uri="{FF2B5EF4-FFF2-40B4-BE49-F238E27FC236}">
                <a16:creationId xmlns:a16="http://schemas.microsoft.com/office/drawing/2014/main" id="{E4204CA6-2E72-E114-E0F0-CDDDC00905E3}"/>
              </a:ext>
            </a:extLst>
          </p:cNvPr>
          <p:cNvSpPr txBox="1"/>
          <p:nvPr/>
        </p:nvSpPr>
        <p:spPr>
          <a:xfrm>
            <a:off x="2425259" y="1584546"/>
            <a:ext cx="9321656" cy="443198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rgbClr val="556271"/>
                </a:solidFill>
                <a:latin typeface="Open Sans"/>
                <a:ea typeface="Open Sans"/>
                <a:cs typeface="Open Sans"/>
              </a:rPr>
              <a:t>You will need to pass a degree accredited by the Health and Care Professionals Council (HCPC) to register to become a speech and language therapist. You can do this in three different ways:</a:t>
            </a:r>
          </a:p>
          <a:p>
            <a:pPr marL="342900" indent="-342900">
              <a:buFont typeface="Arial,Sans-Serif"/>
              <a:buChar char="•"/>
            </a:pPr>
            <a:r>
              <a:rPr lang="en-US" sz="2400" dirty="0">
                <a:solidFill>
                  <a:srgbClr val="556271"/>
                </a:solidFill>
                <a:latin typeface="Open Sans"/>
                <a:ea typeface="Open Sans"/>
                <a:cs typeface="Open Sans"/>
              </a:rPr>
              <a:t>a speech and language therapy undergraduate (BSc) at university (3 - 4 years);</a:t>
            </a:r>
          </a:p>
          <a:p>
            <a:pPr marL="342900" indent="-342900">
              <a:buFont typeface="Arial,Sans-Serif"/>
              <a:buChar char="•"/>
            </a:pPr>
            <a:r>
              <a:rPr lang="en-US" sz="2400" dirty="0">
                <a:solidFill>
                  <a:srgbClr val="556271"/>
                </a:solidFill>
                <a:latin typeface="Open Sans"/>
                <a:ea typeface="Open Sans"/>
                <a:cs typeface="Open Sans"/>
              </a:rPr>
              <a:t>A masters (MSc) degree at university, if you already have a relevant undergraduate degree (2 years);</a:t>
            </a:r>
          </a:p>
          <a:p>
            <a:pPr marL="342900" indent="-342900">
              <a:buFont typeface="Arial,Sans-Serif"/>
              <a:buChar char="•"/>
            </a:pPr>
            <a:r>
              <a:rPr lang="en-US" sz="2400" dirty="0">
                <a:solidFill>
                  <a:srgbClr val="556271"/>
                </a:solidFill>
                <a:latin typeface="Open Sans"/>
                <a:ea typeface="Open Sans"/>
                <a:cs typeface="Open Sans"/>
              </a:rPr>
              <a:t>a degree apprenticeship, where you are employed by an </a:t>
            </a:r>
            <a:r>
              <a:rPr lang="en-US" sz="2400" dirty="0" err="1">
                <a:solidFill>
                  <a:srgbClr val="556271"/>
                </a:solidFill>
                <a:latin typeface="Open Sans"/>
                <a:ea typeface="Open Sans"/>
                <a:cs typeface="Open Sans"/>
              </a:rPr>
              <a:t>organisation</a:t>
            </a:r>
            <a:r>
              <a:rPr lang="en-US" sz="2400" dirty="0">
                <a:solidFill>
                  <a:srgbClr val="556271"/>
                </a:solidFill>
                <a:latin typeface="Open Sans"/>
                <a:ea typeface="Open Sans"/>
                <a:cs typeface="Open Sans"/>
              </a:rPr>
              <a:t> (</a:t>
            </a:r>
            <a:r>
              <a:rPr lang="en-US" sz="2400" dirty="0" err="1">
                <a:solidFill>
                  <a:srgbClr val="556271"/>
                </a:solidFill>
                <a:latin typeface="Open Sans"/>
                <a:ea typeface="Open Sans"/>
                <a:cs typeface="Open Sans"/>
              </a:rPr>
              <a:t>eg</a:t>
            </a:r>
            <a:r>
              <a:rPr lang="en-US" sz="2400" dirty="0">
                <a:solidFill>
                  <a:srgbClr val="556271"/>
                </a:solidFill>
                <a:latin typeface="Open Sans"/>
                <a:ea typeface="Open Sans"/>
                <a:cs typeface="Open Sans"/>
              </a:rPr>
              <a:t> a hospital) as an SLT apprentice, and also study for the degree at the same time (4 years). </a:t>
            </a:r>
          </a:p>
          <a:p>
            <a:pPr algn="l"/>
            <a:endParaRPr lang="en-US" dirty="0">
              <a:solidFill>
                <a:srgbClr val="55627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91192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E25E53E-AB74-3101-BC32-5E91194A1F7C}"/>
              </a:ext>
            </a:extLst>
          </p:cNvPr>
          <p:cNvSpPr>
            <a:spLocks noGrp="1"/>
          </p:cNvSpPr>
          <p:nvPr>
            <p:ph type="body" sz="quarter" idx="10"/>
          </p:nvPr>
        </p:nvSpPr>
        <p:spPr>
          <a:xfrm>
            <a:off x="2321852" y="447193"/>
            <a:ext cx="9329539" cy="764117"/>
          </a:xfrm>
        </p:spPr>
        <p:txBody>
          <a:bodyPr/>
          <a:lstStyle/>
          <a:p>
            <a:r>
              <a:rPr lang="en-GB" dirty="0">
                <a:solidFill>
                  <a:schemeClr val="tx1"/>
                </a:solidFill>
                <a:latin typeface="Open Sans"/>
                <a:ea typeface="Calibri"/>
                <a:cs typeface="Calibri"/>
              </a:rPr>
              <a:t>The university route: key facts</a:t>
            </a:r>
            <a:endParaRPr lang="en-US" dirty="0">
              <a:solidFill>
                <a:schemeClr val="tx1"/>
              </a:solidFill>
              <a:latin typeface="Open Sans"/>
            </a:endParaRPr>
          </a:p>
        </p:txBody>
      </p:sp>
      <p:sp>
        <p:nvSpPr>
          <p:cNvPr id="3" name="TextBox 1">
            <a:extLst>
              <a:ext uri="{FF2B5EF4-FFF2-40B4-BE49-F238E27FC236}">
                <a16:creationId xmlns:a16="http://schemas.microsoft.com/office/drawing/2014/main" id="{6E8A4F53-BECF-7B4E-6820-452069374782}"/>
              </a:ext>
            </a:extLst>
          </p:cNvPr>
          <p:cNvSpPr txBox="1"/>
          <p:nvPr/>
        </p:nvSpPr>
        <p:spPr>
          <a:xfrm>
            <a:off x="2431581" y="1605641"/>
            <a:ext cx="9437331" cy="417037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spcAft>
                <a:spcPts val="600"/>
              </a:spcAft>
              <a:buFont typeface="Arial,Sans-Serif"/>
              <a:buChar char="•"/>
            </a:pPr>
            <a:r>
              <a:rPr lang="en-GB" sz="2000" dirty="0">
                <a:solidFill>
                  <a:srgbClr val="556271"/>
                </a:solidFill>
                <a:latin typeface="Open Sans"/>
                <a:cs typeface="Arial"/>
              </a:rPr>
              <a:t>You can apply, through UCAS, to study a speech and language therapy BSc degree at universities across the UK. </a:t>
            </a:r>
            <a:r>
              <a:rPr lang="en-GB" sz="2000" u="sng" dirty="0">
                <a:solidFill>
                  <a:srgbClr val="0563C1"/>
                </a:solidFill>
                <a:latin typeface="Open Sans"/>
                <a:cs typeface="Arial"/>
                <a:hlinkClick r:id="rId3"/>
              </a:rPr>
              <a:t>See the current list here.</a:t>
            </a:r>
            <a:r>
              <a:rPr lang="en-US" sz="2000" dirty="0">
                <a:latin typeface="Open Sans"/>
                <a:cs typeface="Arial"/>
              </a:rPr>
              <a:t>​</a:t>
            </a:r>
            <a:endParaRPr lang="en-US" sz="2000" dirty="0">
              <a:ea typeface="Calibri"/>
              <a:cs typeface="Calibri"/>
            </a:endParaRPr>
          </a:p>
          <a:p>
            <a:pPr marL="285750" indent="-285750">
              <a:spcAft>
                <a:spcPts val="600"/>
              </a:spcAft>
              <a:buFont typeface="Arial,Sans-Serif"/>
              <a:buChar char="•"/>
            </a:pPr>
            <a:r>
              <a:rPr lang="en-GB" sz="2000" dirty="0">
                <a:solidFill>
                  <a:srgbClr val="556271"/>
                </a:solidFill>
                <a:latin typeface="Open Sans"/>
                <a:cs typeface="Arial"/>
              </a:rPr>
              <a:t>You can apply for a </a:t>
            </a:r>
            <a:r>
              <a:rPr lang="en-GB" sz="2000" u="sng" dirty="0">
                <a:solidFill>
                  <a:srgbClr val="0563C1"/>
                </a:solidFill>
                <a:latin typeface="Open Sans"/>
                <a:cs typeface="Arial"/>
                <a:hlinkClick r:id="rId4"/>
              </a:rPr>
              <a:t>student loan</a:t>
            </a:r>
            <a:r>
              <a:rPr lang="en-GB" sz="2000" dirty="0">
                <a:latin typeface="Open Sans"/>
                <a:cs typeface="Arial"/>
              </a:rPr>
              <a:t> </a:t>
            </a:r>
            <a:r>
              <a:rPr lang="en-GB" sz="2000" dirty="0">
                <a:solidFill>
                  <a:srgbClr val="556271"/>
                </a:solidFill>
                <a:latin typeface="Open Sans"/>
                <a:cs typeface="Arial"/>
              </a:rPr>
              <a:t>to cover tuition fees and living costs through the Student Loans Company. </a:t>
            </a:r>
            <a:r>
              <a:rPr lang="en-US" sz="2000" dirty="0">
                <a:solidFill>
                  <a:srgbClr val="556271"/>
                </a:solidFill>
                <a:latin typeface="Open Sans"/>
                <a:cs typeface="Arial"/>
              </a:rPr>
              <a:t>​</a:t>
            </a:r>
            <a:endParaRPr lang="en-US" sz="2000" dirty="0">
              <a:solidFill>
                <a:srgbClr val="556271"/>
              </a:solidFill>
              <a:latin typeface="Open Sans"/>
              <a:ea typeface="Open Sans"/>
              <a:cs typeface="Arial"/>
            </a:endParaRPr>
          </a:p>
          <a:p>
            <a:pPr marL="285750" indent="-285750">
              <a:spcAft>
                <a:spcPts val="600"/>
              </a:spcAft>
              <a:buFont typeface="Arial,Sans-Serif"/>
              <a:buChar char="•"/>
            </a:pPr>
            <a:r>
              <a:rPr lang="en-US" sz="2000" dirty="0">
                <a:solidFill>
                  <a:srgbClr val="556271"/>
                </a:solidFill>
                <a:latin typeface="Open Sans"/>
                <a:ea typeface="Open Sans"/>
                <a:cs typeface="Arial"/>
              </a:rPr>
              <a:t>For studying in Wales there is an </a:t>
            </a:r>
            <a:r>
              <a:rPr lang="en-US" sz="2000" dirty="0">
                <a:solidFill>
                  <a:srgbClr val="556271"/>
                </a:solidFill>
                <a:latin typeface="Open Sans"/>
                <a:ea typeface="Open Sans"/>
                <a:cs typeface="Arial"/>
                <a:hlinkClick r:id="rId5"/>
              </a:rPr>
              <a:t>NHS Wales Bursary Scheme</a:t>
            </a:r>
            <a:r>
              <a:rPr lang="en-US" sz="2000" dirty="0">
                <a:solidFill>
                  <a:srgbClr val="556271"/>
                </a:solidFill>
                <a:latin typeface="Open Sans"/>
                <a:ea typeface="Open Sans"/>
                <a:cs typeface="Arial"/>
              </a:rPr>
              <a:t>.  (Commitment to work in Wales for a required period).</a:t>
            </a:r>
          </a:p>
          <a:p>
            <a:pPr marL="285750" indent="-285750">
              <a:spcAft>
                <a:spcPts val="600"/>
              </a:spcAft>
              <a:buFont typeface="Arial,Sans-Serif"/>
              <a:buChar char="•"/>
            </a:pPr>
            <a:r>
              <a:rPr lang="en-GB" sz="2000" dirty="0">
                <a:solidFill>
                  <a:srgbClr val="556271"/>
                </a:solidFill>
                <a:latin typeface="Open Sans"/>
                <a:ea typeface="Open Sans"/>
                <a:cs typeface="Arial"/>
              </a:rPr>
              <a:t>In</a:t>
            </a:r>
            <a:r>
              <a:rPr lang="en-GB" sz="2000" dirty="0">
                <a:solidFill>
                  <a:srgbClr val="556271"/>
                </a:solidFill>
                <a:latin typeface="Open Sans"/>
                <a:cs typeface="Arial"/>
              </a:rPr>
              <a:t> addition, you can also apply for a £5,000 grant, for each year of your study – you don't need to pay this back!</a:t>
            </a:r>
            <a:r>
              <a:rPr lang="en-US" sz="2000" dirty="0">
                <a:solidFill>
                  <a:srgbClr val="556271"/>
                </a:solidFill>
                <a:latin typeface="Open Sans"/>
                <a:cs typeface="Arial"/>
              </a:rPr>
              <a:t> ​</a:t>
            </a:r>
            <a:endParaRPr lang="en-US" sz="2000" dirty="0">
              <a:solidFill>
                <a:srgbClr val="556271"/>
              </a:solidFill>
              <a:latin typeface="Open Sans"/>
              <a:ea typeface="Open Sans"/>
              <a:cs typeface="Arial"/>
            </a:endParaRPr>
          </a:p>
          <a:p>
            <a:pPr marL="285750" indent="-285750">
              <a:spcAft>
                <a:spcPts val="600"/>
              </a:spcAft>
              <a:buFont typeface="Arial,Sans-Serif"/>
              <a:buChar char="•"/>
            </a:pPr>
            <a:r>
              <a:rPr lang="en-US" sz="2000" dirty="0">
                <a:solidFill>
                  <a:srgbClr val="556271"/>
                </a:solidFill>
                <a:latin typeface="Open Sans"/>
                <a:ea typeface="Open Sans"/>
                <a:cs typeface="Open Sans"/>
              </a:rPr>
              <a:t>In Northern Ireland, the Department of Health pay tuition fees if you live in NI and study at Ulster University.</a:t>
            </a:r>
          </a:p>
          <a:p>
            <a:pPr marL="285750" indent="-285750">
              <a:spcAft>
                <a:spcPts val="600"/>
              </a:spcAft>
              <a:buFont typeface="Arial,Sans-Serif"/>
              <a:buChar char="•"/>
            </a:pPr>
            <a:r>
              <a:rPr lang="en-US" sz="2000" dirty="0">
                <a:solidFill>
                  <a:srgbClr val="556271"/>
                </a:solidFill>
                <a:latin typeface="Open Sans"/>
                <a:ea typeface="Open Sans"/>
                <a:cs typeface="Open Sans"/>
              </a:rPr>
              <a:t>In Scotland, undergraduate students will have your tuition fees paid if you live in Scotland and study at one of their Universities.</a:t>
            </a:r>
          </a:p>
        </p:txBody>
      </p:sp>
    </p:spTree>
    <p:extLst>
      <p:ext uri="{BB962C8B-B14F-4D97-AF65-F5344CB8AC3E}">
        <p14:creationId xmlns:p14="http://schemas.microsoft.com/office/powerpoint/2010/main" val="449426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E25E53E-AB74-3101-BC32-5E91194A1F7C}"/>
              </a:ext>
            </a:extLst>
          </p:cNvPr>
          <p:cNvSpPr>
            <a:spLocks noGrp="1"/>
          </p:cNvSpPr>
          <p:nvPr>
            <p:ph type="body" sz="quarter" idx="10"/>
          </p:nvPr>
        </p:nvSpPr>
        <p:spPr/>
        <p:txBody>
          <a:bodyPr/>
          <a:lstStyle/>
          <a:p>
            <a:r>
              <a:rPr lang="en-GB" dirty="0">
                <a:latin typeface="Open Sans"/>
              </a:rPr>
              <a:t>The university route: key facts</a:t>
            </a:r>
            <a:endParaRPr lang="en-US" dirty="0">
              <a:latin typeface="Open Sans"/>
            </a:endParaRPr>
          </a:p>
        </p:txBody>
      </p:sp>
      <p:sp>
        <p:nvSpPr>
          <p:cNvPr id="2" name="TextBox 1">
            <a:extLst>
              <a:ext uri="{FF2B5EF4-FFF2-40B4-BE49-F238E27FC236}">
                <a16:creationId xmlns:a16="http://schemas.microsoft.com/office/drawing/2014/main" id="{B4EB0B95-E1F7-D4EE-B046-0768C3683DC5}"/>
              </a:ext>
            </a:extLst>
          </p:cNvPr>
          <p:cNvSpPr txBox="1"/>
          <p:nvPr/>
        </p:nvSpPr>
        <p:spPr>
          <a:xfrm>
            <a:off x="2340500" y="1891263"/>
            <a:ext cx="879559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000" dirty="0">
                <a:solidFill>
                  <a:srgbClr val="556271"/>
                </a:solidFill>
                <a:latin typeface="Open Sans"/>
                <a:ea typeface="Calibri"/>
                <a:cs typeface="Arial"/>
              </a:rPr>
              <a:t>Entry qualifications – for BSc degrees you will usually require 3 A-Level passes, 5 </a:t>
            </a:r>
            <a:r>
              <a:rPr lang="en-US" sz="2000" dirty="0" err="1">
                <a:solidFill>
                  <a:srgbClr val="556271"/>
                </a:solidFill>
                <a:latin typeface="Open Sans"/>
                <a:ea typeface="Calibri"/>
                <a:cs typeface="Arial"/>
              </a:rPr>
              <a:t>Highers</a:t>
            </a:r>
            <a:r>
              <a:rPr lang="en-US" sz="2000" dirty="0">
                <a:solidFill>
                  <a:srgbClr val="556271"/>
                </a:solidFill>
                <a:latin typeface="Open Sans"/>
                <a:ea typeface="Calibri"/>
                <a:cs typeface="Arial"/>
              </a:rPr>
              <a:t>, or the equivalent at BTEC or T-Levels. Universities all have different entry requirements, so check their websites carefully.</a:t>
            </a:r>
          </a:p>
          <a:p>
            <a:pPr marL="285750" indent="-285750">
              <a:buFont typeface="Arial,Sans-Serif"/>
              <a:buChar char="•"/>
            </a:pPr>
            <a:endParaRPr lang="en-US" sz="2000" dirty="0">
              <a:solidFill>
                <a:srgbClr val="556271"/>
              </a:solidFill>
            </a:endParaRPr>
          </a:p>
          <a:p>
            <a:pPr marL="342900" indent="-342900">
              <a:buFont typeface="Arial,Sans-Serif"/>
              <a:buChar char="•"/>
            </a:pPr>
            <a:r>
              <a:rPr lang="en-US" sz="2000" dirty="0">
                <a:solidFill>
                  <a:srgbClr val="556271"/>
                </a:solidFill>
                <a:latin typeface="Open Sans"/>
                <a:ea typeface="Calibri"/>
                <a:cs typeface="Calibri"/>
              </a:rPr>
              <a:t>Applying for a degree – take a look at our </a:t>
            </a:r>
            <a:r>
              <a:rPr lang="en-US" sz="2000" dirty="0">
                <a:solidFill>
                  <a:srgbClr val="0070C0"/>
                </a:solidFill>
                <a:latin typeface="Open Sans"/>
                <a:ea typeface="Calibri"/>
                <a:cs typeface="Calibri"/>
                <a:hlinkClick r:id="rId3">
                  <a:extLst>
                    <a:ext uri="{A12FA001-AC4F-418D-AE19-62706E023703}">
                      <ahyp:hlinkClr xmlns:ahyp="http://schemas.microsoft.com/office/drawing/2018/hyperlinkcolor" val="tx"/>
                    </a:ext>
                  </a:extLst>
                </a:hlinkClick>
              </a:rPr>
              <a:t>tips for applying and a reading list</a:t>
            </a:r>
            <a:r>
              <a:rPr lang="en-US" sz="2000" dirty="0">
                <a:solidFill>
                  <a:srgbClr val="556271"/>
                </a:solidFill>
                <a:latin typeface="Open Sans"/>
                <a:ea typeface="Calibri"/>
                <a:cs typeface="Calibri"/>
              </a:rPr>
              <a:t> to find out more.</a:t>
            </a:r>
          </a:p>
        </p:txBody>
      </p:sp>
    </p:spTree>
    <p:extLst>
      <p:ext uri="{BB962C8B-B14F-4D97-AF65-F5344CB8AC3E}">
        <p14:creationId xmlns:p14="http://schemas.microsoft.com/office/powerpoint/2010/main" val="1494115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E25E53E-AB74-3101-BC32-5E91194A1F7C}"/>
              </a:ext>
            </a:extLst>
          </p:cNvPr>
          <p:cNvSpPr>
            <a:spLocks noGrp="1"/>
          </p:cNvSpPr>
          <p:nvPr>
            <p:ph type="body" sz="quarter" idx="10"/>
          </p:nvPr>
        </p:nvSpPr>
        <p:spPr/>
        <p:txBody>
          <a:bodyPr/>
          <a:lstStyle/>
          <a:p>
            <a:r>
              <a:rPr lang="en-GB" dirty="0">
                <a:latin typeface="Open Sans"/>
              </a:rPr>
              <a:t>Diversity and inclusion </a:t>
            </a:r>
            <a:endParaRPr lang="en-US" dirty="0">
              <a:latin typeface="Open Sans"/>
            </a:endParaRPr>
          </a:p>
        </p:txBody>
      </p:sp>
      <p:sp>
        <p:nvSpPr>
          <p:cNvPr id="2" name="TextBox 1">
            <a:extLst>
              <a:ext uri="{FF2B5EF4-FFF2-40B4-BE49-F238E27FC236}">
                <a16:creationId xmlns:a16="http://schemas.microsoft.com/office/drawing/2014/main" id="{B4EB0B95-E1F7-D4EE-B046-0768C3683DC5}"/>
              </a:ext>
            </a:extLst>
          </p:cNvPr>
          <p:cNvSpPr txBox="1"/>
          <p:nvPr/>
        </p:nvSpPr>
        <p:spPr>
          <a:xfrm>
            <a:off x="2340501" y="1718735"/>
            <a:ext cx="9557597"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Sans-Serif"/>
              <a:buChar char="•"/>
            </a:pPr>
            <a:r>
              <a:rPr lang="en-US" sz="2000">
                <a:solidFill>
                  <a:srgbClr val="556271"/>
                </a:solidFill>
                <a:latin typeface="Open Sans"/>
                <a:ea typeface="Calibri"/>
                <a:cs typeface="Calibri"/>
              </a:rPr>
              <a:t>A diverse profession makes for a stronger profession, and a diverse workforce helps us to reflect the communities we serve.</a:t>
            </a:r>
          </a:p>
          <a:p>
            <a:pPr marL="342900" indent="-342900">
              <a:buFont typeface="Arial,Sans-Serif"/>
              <a:buChar char="•"/>
            </a:pPr>
            <a:endParaRPr lang="en-US" sz="2000">
              <a:solidFill>
                <a:srgbClr val="556271"/>
              </a:solidFill>
              <a:latin typeface="Open Sans"/>
              <a:ea typeface="Calibri"/>
              <a:cs typeface="Calibri"/>
            </a:endParaRPr>
          </a:p>
          <a:p>
            <a:pPr marL="342900" indent="-342900">
              <a:buFont typeface="Arial,Sans-Serif"/>
              <a:buChar char="•"/>
            </a:pPr>
            <a:r>
              <a:rPr lang="en-US" sz="2000">
                <a:solidFill>
                  <a:srgbClr val="556271"/>
                </a:solidFill>
                <a:latin typeface="Open Sans"/>
                <a:ea typeface="Calibri"/>
                <a:cs typeface="Calibri"/>
              </a:rPr>
              <a:t>The RCSLT wants to encourage more students from Black, Asian and minority ethnic backgrounds, from people with a disability, from men, from people who speak languages other than English, from people from economically under-represented communities and from the LGBTQIA+ community, to become SLTs. </a:t>
            </a:r>
          </a:p>
          <a:p>
            <a:pPr marL="342900" indent="-342900">
              <a:buFont typeface="Arial,Sans-Serif"/>
              <a:buChar char="•"/>
            </a:pPr>
            <a:endParaRPr lang="en-US" sz="2000">
              <a:solidFill>
                <a:srgbClr val="556271"/>
              </a:solidFill>
              <a:latin typeface="Open Sans"/>
              <a:ea typeface="Calibri"/>
              <a:cs typeface="Calibri"/>
            </a:endParaRPr>
          </a:p>
          <a:p>
            <a:pPr marL="342900" indent="-342900">
              <a:buFont typeface="Arial,Sans-Serif"/>
              <a:buChar char="•"/>
            </a:pPr>
            <a:r>
              <a:rPr lang="en-US" sz="2000">
                <a:latin typeface="Open Sans"/>
                <a:ea typeface="Calibri"/>
                <a:cs typeface="Calibri"/>
                <a:hlinkClick r:id="rId3"/>
              </a:rPr>
              <a:t>Read our statement with universities here.</a:t>
            </a:r>
            <a:endParaRPr lang="en-US" sz="2000">
              <a:latin typeface="Open Sans"/>
              <a:ea typeface="Open Sans"/>
              <a:cs typeface="Open Sans"/>
            </a:endParaRPr>
          </a:p>
        </p:txBody>
      </p:sp>
    </p:spTree>
    <p:extLst>
      <p:ext uri="{BB962C8B-B14F-4D97-AF65-F5344CB8AC3E}">
        <p14:creationId xmlns:p14="http://schemas.microsoft.com/office/powerpoint/2010/main" val="3284477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E25E53E-AB74-3101-BC32-5E91194A1F7C}"/>
              </a:ext>
            </a:extLst>
          </p:cNvPr>
          <p:cNvSpPr>
            <a:spLocks noGrp="1"/>
          </p:cNvSpPr>
          <p:nvPr>
            <p:ph type="body" sz="quarter" idx="10"/>
          </p:nvPr>
        </p:nvSpPr>
        <p:spPr/>
        <p:txBody>
          <a:bodyPr/>
          <a:lstStyle/>
          <a:p>
            <a:r>
              <a:rPr lang="en-GB" dirty="0">
                <a:latin typeface="Open Sans" panose="020B0606030504020204" pitchFamily="34" charset="0"/>
                <a:ea typeface="Open Sans" panose="020B0606030504020204" pitchFamily="34" charset="0"/>
                <a:cs typeface="Open Sans" panose="020B0606030504020204" pitchFamily="34" charset="0"/>
              </a:rPr>
              <a:t>The apprenticeship route: key facts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3">
            <a:extLst>
              <a:ext uri="{FF2B5EF4-FFF2-40B4-BE49-F238E27FC236}">
                <a16:creationId xmlns:a16="http://schemas.microsoft.com/office/drawing/2014/main" id="{054006D9-176C-342B-2310-5F8D84FF3B73}"/>
              </a:ext>
            </a:extLst>
          </p:cNvPr>
          <p:cNvSpPr txBox="1"/>
          <p:nvPr/>
        </p:nvSpPr>
        <p:spPr>
          <a:xfrm>
            <a:off x="2279873" y="1714906"/>
            <a:ext cx="9455505" cy="3170099"/>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337820">
              <a:buFont typeface="Arial"/>
              <a:buChar char="•"/>
            </a:pPr>
            <a:r>
              <a:rPr lang="en-GB" sz="2000" dirty="0">
                <a:solidFill>
                  <a:srgbClr val="556271"/>
                </a:solidFill>
                <a:latin typeface="Open Sans"/>
                <a:ea typeface="Open Sans"/>
                <a:cs typeface="Open Sans"/>
              </a:rPr>
              <a:t>An apprentice is an employee not a student.</a:t>
            </a:r>
            <a:br>
              <a:rPr lang="en-GB" sz="2000" dirty="0">
                <a:solidFill>
                  <a:srgbClr val="556271"/>
                </a:solidFill>
                <a:latin typeface="Open Sans"/>
                <a:ea typeface="Open Sans"/>
                <a:cs typeface="Open Sans"/>
              </a:rPr>
            </a:br>
            <a:endParaRPr lang="en-US" sz="2000" dirty="0">
              <a:solidFill>
                <a:srgbClr val="556271"/>
              </a:solidFill>
              <a:latin typeface="Open Sans"/>
              <a:ea typeface="Open Sans"/>
              <a:cs typeface="Open Sans"/>
            </a:endParaRPr>
          </a:p>
          <a:p>
            <a:pPr marL="457200" indent="-337820">
              <a:buFont typeface="Arial"/>
              <a:buChar char="•"/>
            </a:pPr>
            <a:r>
              <a:rPr lang="en-GB" sz="2000" dirty="0">
                <a:solidFill>
                  <a:srgbClr val="556271"/>
                </a:solidFill>
                <a:latin typeface="Open Sans"/>
                <a:ea typeface="Open Sans"/>
                <a:cs typeface="Open Sans"/>
              </a:rPr>
              <a:t>You do not apply to a university, instead you apply for SLT degree apprentice jobs advertised by employers, for example in a hospital. These are normally posted on </a:t>
            </a:r>
            <a:r>
              <a:rPr lang="en-GB" sz="2000" dirty="0">
                <a:latin typeface="Open Sans"/>
                <a:ea typeface="Open Sans"/>
                <a:cs typeface="Open Sans"/>
                <a:hlinkClick r:id="rId3"/>
              </a:rPr>
              <a:t>NHS Jobs</a:t>
            </a:r>
            <a:r>
              <a:rPr lang="en-GB" sz="2000" dirty="0">
                <a:solidFill>
                  <a:srgbClr val="556271"/>
                </a:solidFill>
                <a:latin typeface="Open Sans"/>
                <a:ea typeface="Open Sans"/>
                <a:cs typeface="Open Sans"/>
              </a:rPr>
              <a:t>.</a:t>
            </a:r>
            <a:br>
              <a:rPr lang="en-GB" sz="2000" dirty="0">
                <a:solidFill>
                  <a:srgbClr val="556271"/>
                </a:solidFill>
                <a:latin typeface="Open Sans"/>
                <a:ea typeface="Open Sans"/>
                <a:cs typeface="Open Sans"/>
              </a:rPr>
            </a:br>
            <a:endParaRPr lang="en-GB" sz="2000" dirty="0">
              <a:solidFill>
                <a:srgbClr val="556271"/>
              </a:solidFill>
              <a:latin typeface="Open Sans"/>
              <a:ea typeface="Open Sans"/>
              <a:cs typeface="Open Sans"/>
            </a:endParaRPr>
          </a:p>
          <a:p>
            <a:pPr marL="457200" indent="-337820">
              <a:buFont typeface="Arial,Sans-Serif"/>
              <a:buChar char="•"/>
            </a:pPr>
            <a:r>
              <a:rPr lang="en-GB" sz="2000" dirty="0">
                <a:solidFill>
                  <a:srgbClr val="556271"/>
                </a:solidFill>
                <a:latin typeface="Open Sans"/>
                <a:ea typeface="Open Sans"/>
                <a:cs typeface="Open Sans"/>
              </a:rPr>
              <a:t>You would spend at least 20% of your working week at university doing the degree learning. </a:t>
            </a:r>
            <a:br>
              <a:rPr lang="en-GB" sz="2000" dirty="0">
                <a:solidFill>
                  <a:srgbClr val="556271"/>
                </a:solidFill>
                <a:latin typeface="Open Sans"/>
                <a:ea typeface="Open Sans"/>
                <a:cs typeface="Open Sans"/>
              </a:rPr>
            </a:br>
            <a:endParaRPr lang="en-GB" sz="2000" dirty="0">
              <a:solidFill>
                <a:srgbClr val="556271"/>
              </a:solidFill>
              <a:latin typeface="Open Sans"/>
              <a:ea typeface="Open Sans"/>
              <a:cs typeface="Open Sans"/>
            </a:endParaRPr>
          </a:p>
          <a:p>
            <a:pPr marL="457200" indent="-337820">
              <a:buFont typeface="Arial,Sans-Serif"/>
              <a:buChar char="•"/>
            </a:pPr>
            <a:r>
              <a:rPr lang="en-GB" sz="2000" dirty="0">
                <a:solidFill>
                  <a:srgbClr val="556271"/>
                </a:solidFill>
                <a:latin typeface="Open Sans"/>
                <a:ea typeface="+mn-lt"/>
                <a:cs typeface="+mn-lt"/>
              </a:rPr>
              <a:t>No tuition fees (paid by the Government).</a:t>
            </a:r>
            <a:endParaRPr lang="en-GB" sz="2000" dirty="0">
              <a:solidFill>
                <a:srgbClr val="556271"/>
              </a:solidFill>
              <a:latin typeface="Open Sans"/>
              <a:ea typeface="Open Sans"/>
              <a:cs typeface="Open Sans"/>
            </a:endParaRPr>
          </a:p>
        </p:txBody>
      </p:sp>
    </p:spTree>
    <p:extLst>
      <p:ext uri="{BB962C8B-B14F-4D97-AF65-F5344CB8AC3E}">
        <p14:creationId xmlns:p14="http://schemas.microsoft.com/office/powerpoint/2010/main" val="936764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p:nvPr/>
        </p:nvSpPr>
        <p:spPr>
          <a:xfrm>
            <a:off x="-1" y="0"/>
            <a:ext cx="5890559" cy="6858000"/>
          </a:xfrm>
          <a:prstGeom prst="rect">
            <a:avLst/>
          </a:prstGeom>
          <a:solidFill>
            <a:srgbClr val="2F334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E2033"/>
                </a:solidFill>
                <a:effectLst/>
                <a:uLnTx/>
                <a:uFillTx/>
                <a:latin typeface="Calibri" panose="020F0502020204030204"/>
                <a:ea typeface="+mn-ea"/>
                <a:cs typeface="+mn-cs"/>
              </a:rPr>
              <a:t>DC</a:t>
            </a:r>
            <a:endParaRPr kumimoji="0" sz="2400" b="0" i="0" u="none" strike="noStrike" kern="1200" cap="none" spc="0" normalizeH="0" baseline="0" noProof="0">
              <a:ln>
                <a:noFill/>
              </a:ln>
              <a:solidFill>
                <a:srgbClr val="1E2033"/>
              </a:solidFill>
              <a:effectLst/>
              <a:uLnTx/>
              <a:uFillTx/>
              <a:latin typeface="Calibri" panose="020F0502020204030204"/>
              <a:ea typeface="+mn-ea"/>
              <a:cs typeface="+mn-cs"/>
            </a:endParaRPr>
          </a:p>
        </p:txBody>
      </p:sp>
      <p:sp>
        <p:nvSpPr>
          <p:cNvPr id="84" name="Google Shape;84;p16"/>
          <p:cNvSpPr txBox="1">
            <a:spLocks noGrp="1"/>
          </p:cNvSpPr>
          <p:nvPr>
            <p:ph type="title"/>
          </p:nvPr>
        </p:nvSpPr>
        <p:spPr>
          <a:xfrm>
            <a:off x="6095833" y="593367"/>
            <a:ext cx="5680400" cy="763600"/>
          </a:xfrm>
          <a:prstGeom prst="rect">
            <a:avLst/>
          </a:prstGeom>
        </p:spPr>
        <p:txBody>
          <a:bodyPr spcFirstLastPara="1" vert="horz" wrap="square" lIns="121900" tIns="121900" rIns="121900" bIns="121900" rtlCol="0" anchor="t" anchorCtr="0">
            <a:noAutofit/>
          </a:bodyPr>
          <a:lstStyle/>
          <a:p>
            <a:r>
              <a:rPr lang="en-US" sz="3600" dirty="0">
                <a:solidFill>
                  <a:srgbClr val="2F334F"/>
                </a:solidFill>
              </a:rPr>
              <a:t>Welcome to the RCSLT!</a:t>
            </a:r>
            <a:endParaRPr lang="en-GB" sz="3600" dirty="0">
              <a:solidFill>
                <a:srgbClr val="2F334F"/>
              </a:solidFill>
            </a:endParaRPr>
          </a:p>
        </p:txBody>
      </p:sp>
      <p:sp>
        <p:nvSpPr>
          <p:cNvPr id="85" name="Google Shape;85;p16"/>
          <p:cNvSpPr txBox="1">
            <a:spLocks noGrp="1"/>
          </p:cNvSpPr>
          <p:nvPr>
            <p:ph type="body" idx="1"/>
          </p:nvPr>
        </p:nvSpPr>
        <p:spPr>
          <a:xfrm>
            <a:off x="6096000" y="1536633"/>
            <a:ext cx="5680400" cy="4235600"/>
          </a:xfrm>
          <a:prstGeom prst="rect">
            <a:avLst/>
          </a:prstGeom>
        </p:spPr>
        <p:txBody>
          <a:bodyPr spcFirstLastPara="1" vert="horz" wrap="square" lIns="121900" tIns="121900" rIns="121900" bIns="121900" rtlCol="0" anchor="t" anchorCtr="0">
            <a:noAutofit/>
          </a:bodyPr>
          <a:lstStyle/>
          <a:p>
            <a:pPr marL="0" indent="0">
              <a:lnSpc>
                <a:spcPct val="115000"/>
              </a:lnSpc>
              <a:spcAft>
                <a:spcPts val="2133"/>
              </a:spcAft>
              <a:buNone/>
            </a:pPr>
            <a:endParaRPr lang="en-GB" dirty="0">
              <a:solidFill>
                <a:srgbClr val="556271"/>
              </a:solidFill>
              <a:latin typeface="Open Sans"/>
              <a:ea typeface="Open Sans"/>
              <a:cs typeface="Open Sans"/>
              <a:sym typeface="Open Sans"/>
            </a:endParaRPr>
          </a:p>
          <a:p>
            <a:pPr marL="0" indent="0">
              <a:lnSpc>
                <a:spcPct val="115000"/>
              </a:lnSpc>
              <a:spcAft>
                <a:spcPts val="2133"/>
              </a:spcAft>
              <a:buNone/>
            </a:pPr>
            <a:r>
              <a:rPr lang="en-GB" dirty="0">
                <a:solidFill>
                  <a:srgbClr val="556271"/>
                </a:solidFill>
                <a:latin typeface="Open Sans"/>
                <a:ea typeface="Open Sans"/>
                <a:cs typeface="Open Sans"/>
                <a:sym typeface="Open Sans"/>
              </a:rPr>
              <a:t>We are the </a:t>
            </a:r>
            <a:r>
              <a:rPr lang="en-GB" b="1" dirty="0">
                <a:solidFill>
                  <a:srgbClr val="556271"/>
                </a:solidFill>
                <a:latin typeface="Open Sans"/>
                <a:ea typeface="Open Sans"/>
                <a:cs typeface="Open Sans"/>
                <a:sym typeface="Open Sans"/>
              </a:rPr>
              <a:t>professional body </a:t>
            </a:r>
            <a:r>
              <a:rPr lang="en-GB" dirty="0">
                <a:solidFill>
                  <a:srgbClr val="556271"/>
                </a:solidFill>
                <a:latin typeface="Open Sans"/>
                <a:ea typeface="Open Sans"/>
                <a:cs typeface="Open Sans"/>
                <a:sym typeface="Open Sans"/>
              </a:rPr>
              <a:t>for speech and language therapists in the UK.</a:t>
            </a:r>
          </a:p>
        </p:txBody>
      </p:sp>
      <p:pic>
        <p:nvPicPr>
          <p:cNvPr id="87" name="Google Shape;87;p16"/>
          <p:cNvPicPr preferRelativeResize="0"/>
          <p:nvPr/>
        </p:nvPicPr>
        <p:blipFill>
          <a:blip r:embed="rId3">
            <a:alphaModFix/>
          </a:blip>
          <a:stretch>
            <a:fillRect/>
          </a:stretch>
        </p:blipFill>
        <p:spPr>
          <a:xfrm>
            <a:off x="6299201" y="5887401"/>
            <a:ext cx="1708967" cy="294300"/>
          </a:xfrm>
          <a:prstGeom prst="rect">
            <a:avLst/>
          </a:prstGeom>
          <a:noFill/>
          <a:ln>
            <a:noFill/>
          </a:ln>
        </p:spPr>
      </p:pic>
      <p:cxnSp>
        <p:nvCxnSpPr>
          <p:cNvPr id="7" name="Straight Connector 6">
            <a:extLst>
              <a:ext uri="{FF2B5EF4-FFF2-40B4-BE49-F238E27FC236}">
                <a16:creationId xmlns:a16="http://schemas.microsoft.com/office/drawing/2014/main" id="{441D0A5D-B55A-4C7A-8222-205AE19F7D5A}"/>
              </a:ext>
            </a:extLst>
          </p:cNvPr>
          <p:cNvCxnSpPr>
            <a:cxnSpLocks/>
          </p:cNvCxnSpPr>
          <p:nvPr/>
        </p:nvCxnSpPr>
        <p:spPr>
          <a:xfrm>
            <a:off x="6222881" y="1392573"/>
            <a:ext cx="720000" cy="0"/>
          </a:xfrm>
          <a:prstGeom prst="line">
            <a:avLst/>
          </a:prstGeom>
          <a:ln w="76200">
            <a:solidFill>
              <a:srgbClr val="2F334F"/>
            </a:solidFill>
          </a:ln>
        </p:spPr>
        <p:style>
          <a:lnRef idx="1">
            <a:schemeClr val="accent1"/>
          </a:lnRef>
          <a:fillRef idx="0">
            <a:schemeClr val="accent1"/>
          </a:fillRef>
          <a:effectRef idx="0">
            <a:schemeClr val="accent1"/>
          </a:effectRef>
          <a:fontRef idx="minor">
            <a:schemeClr val="tx1"/>
          </a:fontRef>
        </p:style>
      </p:cxnSp>
      <p:pic>
        <p:nvPicPr>
          <p:cNvPr id="9" name="Picture 3" descr="N:\Events\2020\75th anniversary\comms and engagement\illustrations\75th print\75_Poster_B&amp;W final.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506" r="8920" b="4996"/>
          <a:stretch/>
        </p:blipFill>
        <p:spPr bwMode="auto">
          <a:xfrm>
            <a:off x="-1" y="11875"/>
            <a:ext cx="5890559"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E25E53E-AB74-3101-BC32-5E91194A1F7C}"/>
              </a:ext>
            </a:extLst>
          </p:cNvPr>
          <p:cNvSpPr>
            <a:spLocks noGrp="1"/>
          </p:cNvSpPr>
          <p:nvPr>
            <p:ph type="body" sz="quarter" idx="10"/>
          </p:nvPr>
        </p:nvSpPr>
        <p:spPr/>
        <p:txBody>
          <a:bodyPr/>
          <a:lstStyle/>
          <a:p>
            <a:r>
              <a:rPr lang="en-GB" dirty="0">
                <a:latin typeface="Open Sans" panose="020B0606030504020204" pitchFamily="34" charset="0"/>
                <a:ea typeface="Open Sans" panose="020B0606030504020204" pitchFamily="34" charset="0"/>
                <a:cs typeface="Open Sans" panose="020B0606030504020204" pitchFamily="34" charset="0"/>
              </a:rPr>
              <a:t>The apprenticeship route: key facts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3">
            <a:extLst>
              <a:ext uri="{FF2B5EF4-FFF2-40B4-BE49-F238E27FC236}">
                <a16:creationId xmlns:a16="http://schemas.microsoft.com/office/drawing/2014/main" id="{054006D9-176C-342B-2310-5F8D84FF3B73}"/>
              </a:ext>
            </a:extLst>
          </p:cNvPr>
          <p:cNvSpPr txBox="1"/>
          <p:nvPr/>
        </p:nvSpPr>
        <p:spPr>
          <a:xfrm>
            <a:off x="2337382" y="1671775"/>
            <a:ext cx="9541769" cy="1889813"/>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337820">
              <a:lnSpc>
                <a:spcPct val="150000"/>
              </a:lnSpc>
              <a:buFont typeface="Arial"/>
              <a:buChar char="•"/>
            </a:pPr>
            <a:r>
              <a:rPr lang="en-GB" sz="2000" dirty="0">
                <a:solidFill>
                  <a:srgbClr val="556271"/>
                </a:solidFill>
                <a:latin typeface="Open Sans"/>
                <a:ea typeface="Open Sans"/>
                <a:cs typeface="Open Sans"/>
              </a:rPr>
              <a:t>Entry qualifications broadly similar to traditional degrees.</a:t>
            </a:r>
            <a:endParaRPr lang="en-US" sz="2000" dirty="0">
              <a:solidFill>
                <a:srgbClr val="556271"/>
              </a:solidFill>
            </a:endParaRPr>
          </a:p>
          <a:p>
            <a:pPr marL="457200" indent="-337820">
              <a:lnSpc>
                <a:spcPct val="150000"/>
              </a:lnSpc>
              <a:buFont typeface="Arial"/>
              <a:buChar char="•"/>
            </a:pPr>
            <a:r>
              <a:rPr lang="en-GB" sz="2000" dirty="0">
                <a:solidFill>
                  <a:srgbClr val="556271"/>
                </a:solidFill>
                <a:latin typeface="Open Sans"/>
                <a:ea typeface="Open Sans"/>
                <a:cs typeface="Open Sans"/>
              </a:rPr>
              <a:t>There are currently 3 universities working with employers to provide the degree apprenticeship (Birmingham City, Essex and Sheffield) and we are expecting several more to start in 2025, including some in the London area.</a:t>
            </a:r>
          </a:p>
        </p:txBody>
      </p:sp>
      <p:sp>
        <p:nvSpPr>
          <p:cNvPr id="4" name="TextBox 6">
            <a:extLst>
              <a:ext uri="{FF2B5EF4-FFF2-40B4-BE49-F238E27FC236}">
                <a16:creationId xmlns:a16="http://schemas.microsoft.com/office/drawing/2014/main" id="{5F218982-9004-3679-262E-3E75ADB1D1B3}"/>
              </a:ext>
            </a:extLst>
          </p:cNvPr>
          <p:cNvSpPr txBox="1"/>
          <p:nvPr/>
        </p:nvSpPr>
        <p:spPr>
          <a:xfrm>
            <a:off x="2732519" y="4926764"/>
            <a:ext cx="7999969" cy="830997"/>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a:solidFill>
                  <a:srgbClr val="556271"/>
                </a:solidFill>
                <a:latin typeface="Open Sans" panose="020B0606030504020204" pitchFamily="34" charset="0"/>
                <a:ea typeface="Open Sans" panose="020B0606030504020204" pitchFamily="34" charset="0"/>
                <a:cs typeface="Open Sans" panose="020B0606030504020204" pitchFamily="34" charset="0"/>
              </a:rPr>
              <a:t>Lots more information on the website about the </a:t>
            </a:r>
            <a:r>
              <a:rPr lang="en-US" sz="2400" b="1">
                <a:latin typeface="Open Sans" panose="020B0606030504020204" pitchFamily="34" charset="0"/>
                <a:ea typeface="Open Sans" panose="020B0606030504020204" pitchFamily="34" charset="0"/>
                <a:cs typeface="Open Sans" panose="020B0606030504020204" pitchFamily="34" charset="0"/>
                <a:hlinkClick r:id="rId3"/>
              </a:rPr>
              <a:t>SLT degree apprenticeship route.</a:t>
            </a:r>
            <a:endParaRPr lang="en-US" sz="24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1142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4FB61B-747B-BF59-259F-52027DE382EB}"/>
              </a:ext>
            </a:extLst>
          </p:cNvPr>
          <p:cNvSpPr>
            <a:spLocks noGrp="1"/>
          </p:cNvSpPr>
          <p:nvPr>
            <p:ph type="body" sz="quarter" idx="11"/>
          </p:nvPr>
        </p:nvSpPr>
        <p:spPr>
          <a:xfrm>
            <a:off x="2179681" y="1840676"/>
            <a:ext cx="5138428" cy="3700562"/>
          </a:xfrm>
        </p:spPr>
        <p:txBody>
          <a:bodyPr lIns="91440" tIns="45720" rIns="91440" bIns="45720" anchor="t"/>
          <a:lstStyle/>
          <a:p>
            <a:pPr marL="812165" indent="-440055">
              <a:lnSpc>
                <a:spcPct val="100000"/>
              </a:lnSpc>
            </a:pPr>
            <a:r>
              <a:rPr lang="en-GB" dirty="0"/>
              <a:t>Continuing professional development </a:t>
            </a:r>
          </a:p>
          <a:p>
            <a:pPr marL="812165" indent="-440055">
              <a:lnSpc>
                <a:spcPct val="100000"/>
              </a:lnSpc>
            </a:pPr>
            <a:endParaRPr lang="en-GB" dirty="0"/>
          </a:p>
          <a:p>
            <a:pPr marL="812165" indent="-440055">
              <a:lnSpc>
                <a:spcPct val="100000"/>
              </a:lnSpc>
            </a:pPr>
            <a:r>
              <a:rPr lang="en-GB" dirty="0"/>
              <a:t>Meeting the standards of the regulator (HCPC)</a:t>
            </a:r>
          </a:p>
          <a:p>
            <a:pPr marL="812165" indent="-440055">
              <a:lnSpc>
                <a:spcPct val="100000"/>
              </a:lnSpc>
            </a:pPr>
            <a:endParaRPr lang="en-GB" dirty="0"/>
          </a:p>
          <a:p>
            <a:pPr marL="812165" indent="-440055">
              <a:lnSpc>
                <a:spcPct val="100000"/>
              </a:lnSpc>
            </a:pPr>
            <a:r>
              <a:rPr lang="en-GB" dirty="0"/>
              <a:t>Diverse career options </a:t>
            </a:r>
          </a:p>
          <a:p>
            <a:pPr marL="812165" indent="-440055">
              <a:lnSpc>
                <a:spcPct val="100000"/>
              </a:lnSpc>
            </a:pPr>
            <a:endParaRPr lang="en-GB" dirty="0"/>
          </a:p>
          <a:p>
            <a:pPr marL="812165" indent="-440055">
              <a:lnSpc>
                <a:spcPct val="100000"/>
              </a:lnSpc>
            </a:pPr>
            <a:r>
              <a:rPr lang="en-GB" dirty="0"/>
              <a:t>Other opportunities, such as working abroad! </a:t>
            </a:r>
          </a:p>
          <a:p>
            <a:pPr marL="812165" indent="-440055">
              <a:lnSpc>
                <a:spcPct val="100000"/>
              </a:lnSpc>
            </a:pPr>
            <a:endParaRPr lang="en-GB" dirty="0"/>
          </a:p>
          <a:p>
            <a:pPr marL="812165" indent="-440055">
              <a:lnSpc>
                <a:spcPct val="100000"/>
              </a:lnSpc>
            </a:pPr>
            <a:endParaRPr lang="en-GB" dirty="0"/>
          </a:p>
        </p:txBody>
      </p:sp>
      <p:sp>
        <p:nvSpPr>
          <p:cNvPr id="4" name="Text Placeholder 3">
            <a:extLst>
              <a:ext uri="{FF2B5EF4-FFF2-40B4-BE49-F238E27FC236}">
                <a16:creationId xmlns:a16="http://schemas.microsoft.com/office/drawing/2014/main" id="{62F1B0C9-BAAF-EC29-CDC9-B72EEDF22BC7}"/>
              </a:ext>
            </a:extLst>
          </p:cNvPr>
          <p:cNvSpPr>
            <a:spLocks noGrp="1"/>
          </p:cNvSpPr>
          <p:nvPr>
            <p:ph type="body" sz="quarter" idx="10"/>
          </p:nvPr>
        </p:nvSpPr>
        <p:spPr/>
        <p:txBody>
          <a:bodyPr/>
          <a:lstStyle/>
          <a:p>
            <a:r>
              <a:rPr lang="en-GB" dirty="0">
                <a:latin typeface="Open Sans" panose="020B0606030504020204" pitchFamily="34" charset="0"/>
                <a:ea typeface="Open Sans" panose="020B0606030504020204" pitchFamily="34" charset="0"/>
                <a:cs typeface="Open Sans" panose="020B0606030504020204" pitchFamily="34" charset="0"/>
              </a:rPr>
              <a:t>But, the learning never stops </a:t>
            </a:r>
          </a:p>
        </p:txBody>
      </p:sp>
      <p:pic>
        <p:nvPicPr>
          <p:cNvPr id="3" name="Picture 2">
            <a:extLst>
              <a:ext uri="{FF2B5EF4-FFF2-40B4-BE49-F238E27FC236}">
                <a16:creationId xmlns:a16="http://schemas.microsoft.com/office/drawing/2014/main" id="{1D071538-5AD9-FB7F-4B3B-4112948198E6}"/>
              </a:ext>
            </a:extLst>
          </p:cNvPr>
          <p:cNvPicPr>
            <a:picLocks noChangeAspect="1"/>
          </p:cNvPicPr>
          <p:nvPr/>
        </p:nvPicPr>
        <p:blipFill>
          <a:blip r:embed="rId3"/>
          <a:stretch>
            <a:fillRect/>
          </a:stretch>
        </p:blipFill>
        <p:spPr>
          <a:xfrm>
            <a:off x="7318108" y="1475380"/>
            <a:ext cx="4628764" cy="4195276"/>
          </a:xfrm>
          <a:prstGeom prst="rect">
            <a:avLst/>
          </a:prstGeom>
        </p:spPr>
      </p:pic>
    </p:spTree>
    <p:extLst>
      <p:ext uri="{BB962C8B-B14F-4D97-AF65-F5344CB8AC3E}">
        <p14:creationId xmlns:p14="http://schemas.microsoft.com/office/powerpoint/2010/main" val="2824408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4FB61B-747B-BF59-259F-52027DE382EB}"/>
              </a:ext>
            </a:extLst>
          </p:cNvPr>
          <p:cNvSpPr>
            <a:spLocks noGrp="1"/>
          </p:cNvSpPr>
          <p:nvPr>
            <p:ph type="body" sz="quarter" idx="11"/>
          </p:nvPr>
        </p:nvSpPr>
        <p:spPr/>
        <p:txBody>
          <a:bodyPr lIns="91440" tIns="45720" rIns="91440" bIns="45720" anchor="t"/>
          <a:lstStyle/>
          <a:p>
            <a:pPr marL="812165" indent="-440055">
              <a:lnSpc>
                <a:spcPct val="100000"/>
              </a:lnSpc>
            </a:pPr>
            <a:endParaRPr lang="en-GB" sz="2800" dirty="0">
              <a:solidFill>
                <a:schemeClr val="tx1"/>
              </a:solidFill>
            </a:endParaRPr>
          </a:p>
          <a:p>
            <a:pPr marL="812165" indent="-440055"/>
            <a:r>
              <a:rPr lang="en-GB" sz="2800" dirty="0"/>
              <a:t>Why I chose speech and language therapy</a:t>
            </a:r>
          </a:p>
          <a:p>
            <a:pPr marL="812165" indent="-440055"/>
            <a:r>
              <a:rPr lang="en-GB" sz="2800" dirty="0"/>
              <a:t>University</a:t>
            </a:r>
          </a:p>
          <a:p>
            <a:pPr marL="812165" indent="-440055"/>
            <a:r>
              <a:rPr lang="en-GB" sz="2800" dirty="0"/>
              <a:t>First job</a:t>
            </a:r>
          </a:p>
          <a:p>
            <a:pPr marL="812165" indent="-440055"/>
            <a:r>
              <a:rPr lang="en-GB" sz="2800" dirty="0"/>
              <a:t>Future goals</a:t>
            </a:r>
          </a:p>
          <a:p>
            <a:pPr>
              <a:lnSpc>
                <a:spcPct val="100000"/>
              </a:lnSpc>
            </a:pPr>
            <a:endParaRPr lang="en-GB" sz="2800" dirty="0"/>
          </a:p>
          <a:p>
            <a:pPr>
              <a:lnSpc>
                <a:spcPct val="100000"/>
              </a:lnSpc>
            </a:pPr>
            <a:endParaRPr lang="en-GB" sz="2800" dirty="0"/>
          </a:p>
          <a:p>
            <a:pPr>
              <a:lnSpc>
                <a:spcPct val="100000"/>
              </a:lnSpc>
            </a:pPr>
            <a:endParaRPr lang="en-GB" sz="2800" dirty="0"/>
          </a:p>
        </p:txBody>
      </p:sp>
      <p:sp>
        <p:nvSpPr>
          <p:cNvPr id="4" name="Text Placeholder 3">
            <a:extLst>
              <a:ext uri="{FF2B5EF4-FFF2-40B4-BE49-F238E27FC236}">
                <a16:creationId xmlns:a16="http://schemas.microsoft.com/office/drawing/2014/main" id="{62F1B0C9-BAAF-EC29-CDC9-B72EEDF22BC7}"/>
              </a:ext>
            </a:extLst>
          </p:cNvPr>
          <p:cNvSpPr>
            <a:spLocks noGrp="1"/>
          </p:cNvSpPr>
          <p:nvPr>
            <p:ph type="body" sz="quarter" idx="10"/>
          </p:nvPr>
        </p:nvSpPr>
        <p:spPr/>
        <p:txBody>
          <a:bodyPr/>
          <a:lstStyle/>
          <a:p>
            <a:r>
              <a:rPr lang="en-GB" dirty="0">
                <a:latin typeface="Open Sans" panose="020B0606030504020204" pitchFamily="34" charset="0"/>
                <a:ea typeface="Open Sans" panose="020B0606030504020204" pitchFamily="34" charset="0"/>
                <a:cs typeface="Open Sans" panose="020B0606030504020204" pitchFamily="34" charset="0"/>
              </a:rPr>
              <a:t>My Journey </a:t>
            </a:r>
          </a:p>
        </p:txBody>
      </p:sp>
    </p:spTree>
    <p:extLst>
      <p:ext uri="{BB962C8B-B14F-4D97-AF65-F5344CB8AC3E}">
        <p14:creationId xmlns:p14="http://schemas.microsoft.com/office/powerpoint/2010/main" val="3066780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E25E53E-AB74-3101-BC32-5E91194A1F7C}"/>
              </a:ext>
            </a:extLst>
          </p:cNvPr>
          <p:cNvSpPr>
            <a:spLocks noGrp="1"/>
          </p:cNvSpPr>
          <p:nvPr>
            <p:ph type="body" sz="quarter" idx="10"/>
          </p:nvPr>
        </p:nvSpPr>
        <p:spPr/>
        <p:txBody>
          <a:bodyPr/>
          <a:lstStyle/>
          <a:p>
            <a:r>
              <a:rPr lang="en-GB" sz="3500" dirty="0">
                <a:latin typeface="Open Sans"/>
                <a:ea typeface="Calibri"/>
                <a:cs typeface="Calibri"/>
              </a:rPr>
              <a:t>Not decided yet if SLT is the career for you?</a:t>
            </a:r>
            <a:endParaRPr lang="en-US" sz="3500" dirty="0">
              <a:latin typeface="Open Sans"/>
            </a:endParaRPr>
          </a:p>
        </p:txBody>
      </p:sp>
      <p:sp>
        <p:nvSpPr>
          <p:cNvPr id="2" name="TextBox 4">
            <a:extLst>
              <a:ext uri="{FF2B5EF4-FFF2-40B4-BE49-F238E27FC236}">
                <a16:creationId xmlns:a16="http://schemas.microsoft.com/office/drawing/2014/main" id="{CC7406CE-3C24-9807-2F28-F5CC64A42C1A}"/>
              </a:ext>
            </a:extLst>
          </p:cNvPr>
          <p:cNvSpPr txBox="1"/>
          <p:nvPr/>
        </p:nvSpPr>
        <p:spPr>
          <a:xfrm>
            <a:off x="2324419" y="1709749"/>
            <a:ext cx="9347399" cy="3139321"/>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457200">
              <a:buFont typeface="Arial"/>
              <a:buChar char="•"/>
            </a:pPr>
            <a:r>
              <a:rPr lang="en-US" sz="2200" dirty="0">
                <a:solidFill>
                  <a:srgbClr val="556271"/>
                </a:solidFill>
                <a:latin typeface="Open Sans"/>
                <a:ea typeface="Open Sans"/>
                <a:cs typeface="Open Sans"/>
              </a:rPr>
              <a:t>If you are not yet decided about your career choice, you could ask at local hospitals, charities for any work experience or shadowing opportunities. Many also have open days.</a:t>
            </a:r>
          </a:p>
          <a:p>
            <a:pPr marL="457200" indent="-457200">
              <a:buFont typeface="Arial"/>
              <a:buChar char="•"/>
            </a:pPr>
            <a:endParaRPr lang="en-US" sz="2200" dirty="0">
              <a:solidFill>
                <a:srgbClr val="556271"/>
              </a:solidFill>
            </a:endParaRPr>
          </a:p>
          <a:p>
            <a:pPr marL="457200" indent="-457200">
              <a:buFont typeface="Arial"/>
              <a:buChar char="•"/>
            </a:pPr>
            <a:r>
              <a:rPr lang="en-US" sz="2200" dirty="0">
                <a:solidFill>
                  <a:srgbClr val="556271"/>
                </a:solidFill>
                <a:latin typeface="Open Sans"/>
                <a:ea typeface="Open Sans"/>
                <a:cs typeface="Open Sans"/>
              </a:rPr>
              <a:t>Take a look at our </a:t>
            </a:r>
            <a:r>
              <a:rPr lang="en-US" sz="2200" dirty="0">
                <a:latin typeface="Open Sans"/>
                <a:ea typeface="Open Sans"/>
                <a:cs typeface="Open Sans"/>
                <a:hlinkClick r:id="rId3"/>
              </a:rPr>
              <a:t>reading</a:t>
            </a:r>
            <a:r>
              <a:rPr lang="en-US" sz="2200" dirty="0">
                <a:latin typeface="Open Sans"/>
                <a:ea typeface="Open Sans"/>
                <a:cs typeface="Open Sans"/>
              </a:rPr>
              <a:t> </a:t>
            </a:r>
            <a:r>
              <a:rPr lang="en-US" sz="2200" dirty="0">
                <a:solidFill>
                  <a:srgbClr val="556271"/>
                </a:solidFill>
                <a:latin typeface="Open Sans"/>
                <a:ea typeface="Open Sans"/>
                <a:cs typeface="Open Sans"/>
              </a:rPr>
              <a:t>and other resources to find out more about the profession.</a:t>
            </a:r>
          </a:p>
          <a:p>
            <a:pPr marL="457200" indent="-457200">
              <a:buFont typeface="Arial"/>
              <a:buChar char="•"/>
            </a:pPr>
            <a:endParaRPr lang="en-US" sz="2200" dirty="0">
              <a:solidFill>
                <a:srgbClr val="556271"/>
              </a:solidFill>
              <a:latin typeface="Open Sans"/>
              <a:ea typeface="Open Sans"/>
              <a:cs typeface="Open Sans"/>
            </a:endParaRPr>
          </a:p>
          <a:p>
            <a:pPr marL="457200" indent="-457200">
              <a:buFont typeface="Arial"/>
              <a:buChar char="•"/>
            </a:pPr>
            <a:r>
              <a:rPr lang="en-US" sz="2200" dirty="0">
                <a:solidFill>
                  <a:srgbClr val="556271"/>
                </a:solidFill>
                <a:latin typeface="Open Sans"/>
                <a:ea typeface="Open Sans"/>
                <a:cs typeface="Open Sans"/>
              </a:rPr>
              <a:t>Alternatively, you might wish to consider first applying for an </a:t>
            </a:r>
            <a:r>
              <a:rPr lang="en-US" sz="2200" dirty="0">
                <a:latin typeface="Open Sans"/>
                <a:ea typeface="Open Sans"/>
                <a:cs typeface="Open Sans"/>
                <a:hlinkClick r:id="rId4"/>
              </a:rPr>
              <a:t>SLT support worker role</a:t>
            </a:r>
            <a:r>
              <a:rPr lang="en-US" sz="2200" dirty="0">
                <a:latin typeface="Open Sans"/>
                <a:ea typeface="Open Sans"/>
                <a:cs typeface="Open Sans"/>
              </a:rPr>
              <a:t> </a:t>
            </a:r>
            <a:r>
              <a:rPr lang="en-US" sz="2200" dirty="0">
                <a:solidFill>
                  <a:srgbClr val="556271"/>
                </a:solidFill>
                <a:latin typeface="Open Sans"/>
                <a:ea typeface="Open Sans"/>
                <a:cs typeface="Open Sans"/>
              </a:rPr>
              <a:t>in a hospital or education setting. </a:t>
            </a:r>
          </a:p>
        </p:txBody>
      </p:sp>
    </p:spTree>
    <p:extLst>
      <p:ext uri="{BB962C8B-B14F-4D97-AF65-F5344CB8AC3E}">
        <p14:creationId xmlns:p14="http://schemas.microsoft.com/office/powerpoint/2010/main" val="3448798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E25E53E-AB74-3101-BC32-5E91194A1F7C}"/>
              </a:ext>
            </a:extLst>
          </p:cNvPr>
          <p:cNvSpPr>
            <a:spLocks noGrp="1"/>
          </p:cNvSpPr>
          <p:nvPr>
            <p:ph type="body" sz="quarter" idx="10"/>
          </p:nvPr>
        </p:nvSpPr>
        <p:spPr/>
        <p:txBody>
          <a:bodyPr/>
          <a:lstStyle/>
          <a:p>
            <a:r>
              <a:rPr lang="en-GB" sz="3500" dirty="0">
                <a:latin typeface="Open Sans"/>
                <a:ea typeface="Calibri"/>
                <a:cs typeface="Calibri"/>
              </a:rPr>
              <a:t>Not decided yet if SLT is the career for you?</a:t>
            </a:r>
            <a:endParaRPr lang="en-US" sz="3500" dirty="0">
              <a:latin typeface="Open Sans"/>
            </a:endParaRPr>
          </a:p>
        </p:txBody>
      </p:sp>
      <p:sp>
        <p:nvSpPr>
          <p:cNvPr id="2" name="TextBox 4">
            <a:extLst>
              <a:ext uri="{FF2B5EF4-FFF2-40B4-BE49-F238E27FC236}">
                <a16:creationId xmlns:a16="http://schemas.microsoft.com/office/drawing/2014/main" id="{CC7406CE-3C24-9807-2F28-F5CC64A42C1A}"/>
              </a:ext>
            </a:extLst>
          </p:cNvPr>
          <p:cNvSpPr txBox="1"/>
          <p:nvPr/>
        </p:nvSpPr>
        <p:spPr>
          <a:xfrm>
            <a:off x="2310042" y="1709749"/>
            <a:ext cx="9160493" cy="2800767"/>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457200">
              <a:buFont typeface="Arial"/>
              <a:buChar char="•"/>
            </a:pPr>
            <a:r>
              <a:rPr lang="en-US" sz="2200" dirty="0">
                <a:solidFill>
                  <a:srgbClr val="556271"/>
                </a:solidFill>
                <a:latin typeface="Open Sans"/>
                <a:ea typeface="Open Sans"/>
                <a:cs typeface="Open Sans"/>
              </a:rPr>
              <a:t>This would allow you to see whether SLT is the career for you before committing to the degree or degree apprenticeship, to help prepare you for it and to be able to show valuable experience in the profession, in any later application for the degree.</a:t>
            </a:r>
            <a:br>
              <a:rPr lang="en-US" sz="2200" dirty="0">
                <a:solidFill>
                  <a:srgbClr val="556271"/>
                </a:solidFill>
                <a:latin typeface="Open Sans"/>
                <a:ea typeface="Open Sans"/>
                <a:cs typeface="Open Sans"/>
              </a:rPr>
            </a:br>
            <a:endParaRPr lang="en-US" sz="2200" dirty="0">
              <a:solidFill>
                <a:srgbClr val="556271"/>
              </a:solidFill>
              <a:latin typeface="Open Sans"/>
              <a:ea typeface="Open Sans"/>
              <a:cs typeface="Open Sans"/>
            </a:endParaRPr>
          </a:p>
          <a:p>
            <a:pPr marL="457200" indent="-457200">
              <a:buFont typeface="Arial"/>
              <a:buChar char="•"/>
            </a:pPr>
            <a:r>
              <a:rPr lang="en-US" sz="2200" dirty="0">
                <a:solidFill>
                  <a:srgbClr val="556271"/>
                </a:solidFill>
                <a:latin typeface="Open Sans"/>
                <a:ea typeface="Open Sans"/>
                <a:cs typeface="Open Sans"/>
              </a:rPr>
              <a:t>The majority of current SLT apprentices were SLT support workers before starting their degree apprenticeship.</a:t>
            </a:r>
          </a:p>
        </p:txBody>
      </p:sp>
    </p:spTree>
    <p:extLst>
      <p:ext uri="{BB962C8B-B14F-4D97-AF65-F5344CB8AC3E}">
        <p14:creationId xmlns:p14="http://schemas.microsoft.com/office/powerpoint/2010/main" val="4829982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254307C5-18C4-2811-46E4-50DF720F03D6}"/>
              </a:ext>
            </a:extLst>
          </p:cNvPr>
          <p:cNvSpPr txBox="1">
            <a:spLocks/>
          </p:cNvSpPr>
          <p:nvPr/>
        </p:nvSpPr>
        <p:spPr>
          <a:xfrm>
            <a:off x="2335080" y="452672"/>
            <a:ext cx="9329539" cy="764117"/>
          </a:xfrm>
          <a:prstGeom prst="rect">
            <a:avLst/>
          </a:prstGeom>
        </p:spPr>
        <p:txBody>
          <a:bodyPr spcFirstLastPara="1" vert="horz" wrap="square" lIns="91413" tIns="91413" rIns="91413" bIns="91413" rtlCol="0" anchor="t" anchorCtr="0">
            <a:noAutofit/>
          </a:bodyPr>
          <a:lstStyle>
            <a:lvl1pPr marL="0" indent="0" algn="l" defTabSz="1219140" rtl="0" eaLnBrk="1" latinLnBrk="0" hangingPunct="1">
              <a:spcBef>
                <a:spcPct val="20000"/>
              </a:spcBef>
              <a:buFont typeface="Arial" panose="020B0604020202020204" pitchFamily="34" charset="0"/>
              <a:buNone/>
              <a:defRPr lang="en-US" sz="4000" kern="1200" dirty="0" smtClean="0">
                <a:solidFill>
                  <a:srgbClr val="2F334F"/>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marL="990550" indent="-380981" algn="l" defTabSz="1219140" rtl="0" eaLnBrk="1" latinLnBrk="0" hangingPunct="1">
              <a:spcBef>
                <a:spcPct val="20000"/>
              </a:spcBef>
              <a:buFont typeface="Arial" panose="020B0604020202020204" pitchFamily="34" charset="0"/>
              <a:buChar char="–"/>
              <a:defRPr lang="en-US" sz="2400" kern="1200" dirty="0" smtClean="0">
                <a:solidFill>
                  <a:schemeClr val="tx1"/>
                </a:solidFill>
                <a:latin typeface="+mn-lt"/>
                <a:ea typeface="+mn-ea"/>
                <a:cs typeface="+mn-cs"/>
              </a:defRPr>
            </a:lvl2pPr>
            <a:lvl3pPr marL="1523925" indent="-304784" algn="l" defTabSz="1219140" rtl="0" eaLnBrk="1" latinLnBrk="0" hangingPunct="1">
              <a:spcBef>
                <a:spcPct val="20000"/>
              </a:spcBef>
              <a:buFont typeface="Arial" panose="020B0604020202020204" pitchFamily="34" charset="0"/>
              <a:buChar char="•"/>
              <a:defRPr lang="en-US" sz="2400" kern="1200" dirty="0" smtClean="0">
                <a:solidFill>
                  <a:schemeClr val="tx1"/>
                </a:solidFill>
                <a:latin typeface="+mn-lt"/>
                <a:ea typeface="+mn-ea"/>
                <a:cs typeface="+mn-cs"/>
              </a:defRPr>
            </a:lvl3pPr>
            <a:lvl4pPr marL="2133493" indent="-304784" algn="l" defTabSz="1219140" rtl="0" eaLnBrk="1" latinLnBrk="0" hangingPunct="1">
              <a:spcBef>
                <a:spcPct val="20000"/>
              </a:spcBef>
              <a:buFont typeface="Arial" panose="020B0604020202020204" pitchFamily="34" charset="0"/>
              <a:buChar char="–"/>
              <a:defRPr lang="en-US" sz="2400" kern="1200" dirty="0" smtClean="0">
                <a:solidFill>
                  <a:schemeClr val="tx1"/>
                </a:solidFill>
                <a:latin typeface="+mn-lt"/>
                <a:ea typeface="+mn-ea"/>
                <a:cs typeface="+mn-cs"/>
              </a:defRPr>
            </a:lvl4pPr>
            <a:lvl5pPr marL="2743062" indent="-304784" algn="l" defTabSz="1219140" rtl="0" eaLnBrk="1" latinLnBrk="0" hangingPunct="1">
              <a:spcBef>
                <a:spcPct val="20000"/>
              </a:spcBef>
              <a:buFont typeface="Arial" panose="020B0604020202020204" pitchFamily="34" charset="0"/>
              <a:buChar char="»"/>
              <a:defRPr lang="en-GB" sz="2400" kern="1200" dirty="0">
                <a:solidFill>
                  <a:schemeClr val="tx1"/>
                </a:solidFill>
                <a:latin typeface="+mn-lt"/>
                <a:ea typeface="+mn-ea"/>
                <a:cs typeface="+mn-cs"/>
              </a:defRPr>
            </a:lvl5pPr>
            <a:lvl6pPr marL="335263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GB" dirty="0">
                <a:latin typeface="Open Sans"/>
                <a:ea typeface="Open Sans"/>
                <a:cs typeface="Open Sans"/>
              </a:rPr>
              <a:t>Using social media</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4">
            <a:extLst>
              <a:ext uri="{FF2B5EF4-FFF2-40B4-BE49-F238E27FC236}">
                <a16:creationId xmlns:a16="http://schemas.microsoft.com/office/drawing/2014/main" id="{E656B171-F0F5-7064-34E6-63963152D1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3099" y="1708891"/>
            <a:ext cx="4399997" cy="43123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E56FFA-1CA5-06C1-AD5B-A51C0389B470}"/>
              </a:ext>
            </a:extLst>
          </p:cNvPr>
          <p:cNvSpPr txBox="1"/>
          <p:nvPr/>
        </p:nvSpPr>
        <p:spPr>
          <a:xfrm>
            <a:off x="2341006" y="2031924"/>
            <a:ext cx="3965785"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Open Sans"/>
                <a:ea typeface="+mn-lt"/>
                <a:cs typeface="+mn-lt"/>
                <a:hlinkClick r:id="rId4"/>
              </a:rPr>
              <a:t>HCPC standards and social media guidance</a:t>
            </a:r>
            <a:endParaRPr lang="en-US" sz="2000">
              <a:latin typeface="Open Sans"/>
              <a:ea typeface="+mn-lt"/>
              <a:cs typeface="+mn-lt"/>
            </a:endParaRPr>
          </a:p>
          <a:p>
            <a:pPr algn="l"/>
            <a:endParaRPr lang="en-US" sz="2000">
              <a:latin typeface="Open Sans"/>
              <a:ea typeface="+mn-lt"/>
              <a:cs typeface="+mn-lt"/>
            </a:endParaRPr>
          </a:p>
          <a:p>
            <a:r>
              <a:rPr lang="en-US" sz="2000">
                <a:solidFill>
                  <a:srgbClr val="556271"/>
                </a:solidFill>
                <a:latin typeface="Open Sans"/>
                <a:ea typeface="+mn-lt"/>
                <a:cs typeface="+mn-lt"/>
              </a:rPr>
              <a:t>"You should note that historic social media activity may be considered against our standards, even if you were not a registered professional at the time of that social media activity."</a:t>
            </a:r>
            <a:endParaRPr lang="en-US" sz="2000">
              <a:solidFill>
                <a:srgbClr val="556271"/>
              </a:solidFill>
              <a:latin typeface="Open Sans"/>
            </a:endParaRPr>
          </a:p>
        </p:txBody>
      </p:sp>
    </p:spTree>
    <p:extLst>
      <p:ext uri="{BB962C8B-B14F-4D97-AF65-F5344CB8AC3E}">
        <p14:creationId xmlns:p14="http://schemas.microsoft.com/office/powerpoint/2010/main" val="2190874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thank you for listening">
            <a:extLst>
              <a:ext uri="{FF2B5EF4-FFF2-40B4-BE49-F238E27FC236}">
                <a16:creationId xmlns:a16="http://schemas.microsoft.com/office/drawing/2014/main" id="{5A893C08-B5FB-4F6F-9961-CDF679DCB5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973"/>
          <a:stretch/>
        </p:blipFill>
        <p:spPr bwMode="auto">
          <a:xfrm>
            <a:off x="4557330" y="452672"/>
            <a:ext cx="4729638" cy="52435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A9A6B8C-0EEB-ACE9-8F37-73277E89E597}"/>
              </a:ext>
            </a:extLst>
          </p:cNvPr>
          <p:cNvSpPr/>
          <p:nvPr/>
        </p:nvSpPr>
        <p:spPr>
          <a:xfrm>
            <a:off x="2297723" y="1160585"/>
            <a:ext cx="1172308" cy="644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4583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073F55-13CB-5A2B-CFC4-B67B2F60BD33}"/>
              </a:ext>
            </a:extLst>
          </p:cNvPr>
          <p:cNvSpPr txBox="1"/>
          <p:nvPr/>
        </p:nvSpPr>
        <p:spPr>
          <a:xfrm>
            <a:off x="2389183" y="464729"/>
            <a:ext cx="669379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solidFill>
                  <a:srgbClr val="2F334F"/>
                </a:solidFill>
                <a:latin typeface="Open Sans"/>
                <a:ea typeface="Open Sans"/>
                <a:cs typeface="Calibri"/>
              </a:rPr>
              <a:t>Who are we?</a:t>
            </a:r>
            <a:endParaRPr lang="en-US" sz="4000" dirty="0">
              <a:solidFill>
                <a:srgbClr val="2F334F"/>
              </a:solidFill>
              <a:latin typeface="Open Sans"/>
              <a:ea typeface="Open Sans"/>
            </a:endParaRPr>
          </a:p>
        </p:txBody>
      </p:sp>
      <p:sp>
        <p:nvSpPr>
          <p:cNvPr id="3" name="Content Placeholder 2">
            <a:extLst>
              <a:ext uri="{FF2B5EF4-FFF2-40B4-BE49-F238E27FC236}">
                <a16:creationId xmlns:a16="http://schemas.microsoft.com/office/drawing/2014/main" id="{82446D76-FC92-19A1-248C-53578EB59EC6}"/>
              </a:ext>
            </a:extLst>
          </p:cNvPr>
          <p:cNvSpPr txBox="1">
            <a:spLocks/>
          </p:cNvSpPr>
          <p:nvPr/>
        </p:nvSpPr>
        <p:spPr>
          <a:xfrm>
            <a:off x="2283733" y="1569647"/>
            <a:ext cx="5208315" cy="3944924"/>
          </a:xfrm>
          <a:prstGeom prst="rect">
            <a:avLst/>
          </a:prstGeom>
        </p:spPr>
        <p:txBody>
          <a:bodyPr spcFirstLastPara="1" vert="horz" wrap="square" lIns="91425" tIns="91425" rIns="91425" bIns="91425" rtlCol="0" anchor="t" anchorCtr="0">
            <a:norm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2133"/>
              </a:spcBef>
              <a:spcAft>
                <a:spcPts val="2133"/>
              </a:spcAft>
              <a:buSzPts val="1400"/>
              <a:buFont typeface="Arial" panose="020B0604020202020204" pitchFamily="34" charset="0"/>
              <a:buChar char="■"/>
              <a:defRPr sz="1800" kern="1200">
                <a:solidFill>
                  <a:schemeClr val="tx1"/>
                </a:solidFill>
                <a:latin typeface="+mn-lt"/>
                <a:ea typeface="+mn-ea"/>
                <a:cs typeface="+mn-cs"/>
              </a:defRPr>
            </a:lvl9pPr>
          </a:lstStyle>
          <a:p>
            <a:pPr marL="608965" indent="-456565">
              <a:lnSpc>
                <a:spcPct val="120000"/>
              </a:lnSpc>
              <a:spcAft>
                <a:spcPts val="1200"/>
              </a:spcAft>
              <a:defRPr/>
            </a:pPr>
            <a:r>
              <a:rPr lang="en-GB" sz="2200" dirty="0">
                <a:solidFill>
                  <a:srgbClr val="556271"/>
                </a:solidFill>
                <a:latin typeface="Open Sans"/>
                <a:ea typeface="Open Sans"/>
                <a:cs typeface="Open Sans"/>
              </a:rPr>
              <a:t>Established in 1945</a:t>
            </a:r>
          </a:p>
          <a:p>
            <a:pPr marL="608965" indent="-456565">
              <a:lnSpc>
                <a:spcPct val="120000"/>
              </a:lnSpc>
              <a:spcAft>
                <a:spcPts val="1200"/>
              </a:spcAft>
              <a:defRPr/>
            </a:pPr>
            <a:r>
              <a:rPr kumimoji="0" lang="en-GB" sz="2200" b="0" i="0" u="none" strike="noStrike" kern="1200" cap="none" spc="0" normalizeH="0" baseline="0" noProof="0" dirty="0">
                <a:ln>
                  <a:noFill/>
                </a:ln>
                <a:solidFill>
                  <a:srgbClr val="556271"/>
                </a:solidFill>
                <a:effectLst/>
                <a:uLnTx/>
                <a:uFillTx/>
                <a:latin typeface="Open Sans"/>
                <a:ea typeface="Open Sans"/>
                <a:cs typeface="Open Sans"/>
              </a:rPr>
              <a:t>22,000 members – 2k of whom are students!</a:t>
            </a:r>
            <a:endParaRPr lang="en-GB" sz="2200" dirty="0">
              <a:solidFill>
                <a:srgbClr val="556271"/>
              </a:solidFill>
              <a:latin typeface="Open Sans"/>
              <a:ea typeface="Open Sans"/>
              <a:cs typeface="Open Sans"/>
            </a:endParaRPr>
          </a:p>
          <a:p>
            <a:pPr marL="608965" marR="0" lvl="0" indent="-456565" algn="l" defTabSz="914400" rtl="0" eaLnBrk="1" fontAlgn="auto" latinLnBrk="0" hangingPunct="1">
              <a:lnSpc>
                <a:spcPct val="90000"/>
              </a:lnSpc>
              <a:spcBef>
                <a:spcPts val="0"/>
              </a:spcBef>
              <a:spcAft>
                <a:spcPts val="1200"/>
              </a:spcAft>
              <a:buClrTx/>
              <a:buSzPts val="1800"/>
              <a:buFont typeface="Arial" panose="020B0604020202020204" pitchFamily="34" charset="0"/>
              <a:buChar char="●"/>
              <a:tabLst/>
              <a:defRPr/>
            </a:pPr>
            <a:r>
              <a:rPr kumimoji="0" lang="en-GB" sz="2200" b="0" i="0" u="none" strike="noStrike" kern="1200" cap="none" spc="0" normalizeH="0" baseline="0" noProof="0" dirty="0">
                <a:ln>
                  <a:noFill/>
                </a:ln>
                <a:solidFill>
                  <a:srgbClr val="556271"/>
                </a:solidFill>
                <a:effectLst/>
                <a:uLnTx/>
                <a:uFillTx/>
                <a:latin typeface="Open Sans"/>
                <a:ea typeface="Open Sans"/>
                <a:cs typeface="Open Sans"/>
              </a:rPr>
              <a:t>Accrediting body for 27 SLT higher education courses</a:t>
            </a:r>
            <a:endParaRPr lang="en-GB" sz="2200" b="0" i="0" u="none" strike="noStrike" kern="1200" cap="none" spc="0" normalizeH="0" baseline="0" noProof="0" dirty="0">
              <a:ln>
                <a:noFill/>
              </a:ln>
              <a:solidFill>
                <a:srgbClr val="556271"/>
              </a:solidFill>
              <a:effectLst/>
              <a:uLnTx/>
              <a:uFillTx/>
              <a:latin typeface="Open Sans"/>
              <a:ea typeface="Open Sans"/>
              <a:cs typeface="Open Sans"/>
            </a:endParaRPr>
          </a:p>
          <a:p>
            <a:pPr marL="608965" marR="0" lvl="0" indent="-456565" algn="l" defTabSz="914400" rtl="0" eaLnBrk="1" fontAlgn="auto" latinLnBrk="0" hangingPunct="1">
              <a:lnSpc>
                <a:spcPct val="90000"/>
              </a:lnSpc>
              <a:spcBef>
                <a:spcPts val="0"/>
              </a:spcBef>
              <a:spcAft>
                <a:spcPts val="1200"/>
              </a:spcAft>
              <a:buClrTx/>
              <a:buSzPts val="1800"/>
              <a:buFont typeface="Arial" panose="020B0604020202020204" pitchFamily="34" charset="0"/>
              <a:buChar char="●"/>
              <a:tabLst/>
              <a:defRPr/>
            </a:pPr>
            <a:r>
              <a:rPr lang="en-GB" sz="2200" dirty="0">
                <a:solidFill>
                  <a:srgbClr val="556271"/>
                </a:solidFill>
                <a:latin typeface="Open Sans"/>
                <a:ea typeface="Open Sans"/>
                <a:cs typeface="Open Sans"/>
              </a:rPr>
              <a:t>Membership is FREE for students!</a:t>
            </a:r>
          </a:p>
          <a:p>
            <a:pPr marL="608965" indent="-456565">
              <a:spcAft>
                <a:spcPts val="1200"/>
              </a:spcAft>
              <a:defRPr/>
            </a:pPr>
            <a:r>
              <a:rPr lang="en-GB" sz="2200" dirty="0">
                <a:solidFill>
                  <a:srgbClr val="556271"/>
                </a:solidFill>
                <a:latin typeface="Open Sans"/>
                <a:ea typeface="Open Sans"/>
                <a:cs typeface="Open Sans"/>
              </a:rPr>
              <a:t>We are NOT a trade union (but do work closely with them)</a:t>
            </a:r>
            <a:endParaRPr lang="en-GB" sz="2200" dirty="0">
              <a:solidFill>
                <a:srgbClr val="55627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oy, cartoon, playground, LEGO&#10;&#10;Description automatically generated">
            <a:extLst>
              <a:ext uri="{FF2B5EF4-FFF2-40B4-BE49-F238E27FC236}">
                <a16:creationId xmlns:a16="http://schemas.microsoft.com/office/drawing/2014/main" id="{882519D9-C5B8-377B-CE5C-EBC894D8490E}"/>
              </a:ext>
            </a:extLst>
          </p:cNvPr>
          <p:cNvPicPr>
            <a:picLocks noChangeAspect="1"/>
          </p:cNvPicPr>
          <p:nvPr/>
        </p:nvPicPr>
        <p:blipFill rotWithShape="1">
          <a:blip r:embed="rId3">
            <a:extLst>
              <a:ext uri="{28A0092B-C50C-407E-A947-70E740481C1C}">
                <a14:useLocalDpi xmlns:a14="http://schemas.microsoft.com/office/drawing/2010/main" val="0"/>
              </a:ext>
            </a:extLst>
          </a:blip>
          <a:srcRect l="20702" r="22389"/>
          <a:stretch/>
        </p:blipFill>
        <p:spPr>
          <a:xfrm>
            <a:off x="7919898" y="1731170"/>
            <a:ext cx="3539237" cy="3665227"/>
          </a:xfrm>
          <a:prstGeom prst="rect">
            <a:avLst/>
          </a:prstGeom>
        </p:spPr>
      </p:pic>
    </p:spTree>
    <p:extLst>
      <p:ext uri="{BB962C8B-B14F-4D97-AF65-F5344CB8AC3E}">
        <p14:creationId xmlns:p14="http://schemas.microsoft.com/office/powerpoint/2010/main" val="1058654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lIns="91440" tIns="45720" rIns="91440" bIns="45720" anchor="t"/>
          <a:lstStyle/>
          <a:p>
            <a:pPr marL="812165" indent="-440055">
              <a:lnSpc>
                <a:spcPct val="130000"/>
              </a:lnSpc>
            </a:pPr>
            <a:r>
              <a:rPr lang="en-GB" dirty="0"/>
              <a:t>Facilitate and promote research</a:t>
            </a:r>
            <a:endParaRPr lang="en-US" dirty="0"/>
          </a:p>
          <a:p>
            <a:pPr marL="812165" indent="-440055">
              <a:lnSpc>
                <a:spcPct val="130000"/>
              </a:lnSpc>
            </a:pPr>
            <a:r>
              <a:rPr lang="en-GB" dirty="0"/>
              <a:t>Produce best-practice guidance</a:t>
            </a:r>
          </a:p>
          <a:p>
            <a:pPr marL="812165" indent="-440055">
              <a:lnSpc>
                <a:spcPct val="130000"/>
              </a:lnSpc>
            </a:pPr>
            <a:r>
              <a:rPr lang="en-GB" dirty="0"/>
              <a:t>Host events and conferences</a:t>
            </a:r>
          </a:p>
          <a:p>
            <a:pPr marL="812165" indent="-440055">
              <a:lnSpc>
                <a:spcPct val="130000"/>
              </a:lnSpc>
            </a:pPr>
            <a:r>
              <a:rPr lang="en-GB" dirty="0"/>
              <a:t>Influence government and institutions</a:t>
            </a:r>
          </a:p>
          <a:p>
            <a:pPr marL="812165" indent="-440055">
              <a:lnSpc>
                <a:spcPct val="130000"/>
              </a:lnSpc>
            </a:pPr>
            <a:r>
              <a:rPr lang="en-GB" dirty="0"/>
              <a:t>Promote better education and training for speech and language therapists</a:t>
            </a:r>
          </a:p>
          <a:p>
            <a:pPr marL="812165" indent="-440055">
              <a:lnSpc>
                <a:spcPct val="130000"/>
              </a:lnSpc>
            </a:pPr>
            <a:r>
              <a:rPr lang="en-GB" dirty="0">
                <a:solidFill>
                  <a:srgbClr val="2F334F"/>
                </a:solidFill>
              </a:rPr>
              <a:t>Provide information to our members and the public about speech and language therapy</a:t>
            </a:r>
            <a:endParaRPr lang="en-US" dirty="0">
              <a:solidFill>
                <a:srgbClr val="2F334F"/>
              </a:solidFill>
            </a:endParaRPr>
          </a:p>
        </p:txBody>
      </p:sp>
      <p:sp>
        <p:nvSpPr>
          <p:cNvPr id="3" name="Text Placeholder 2"/>
          <p:cNvSpPr>
            <a:spLocks noGrp="1"/>
          </p:cNvSpPr>
          <p:nvPr>
            <p:ph type="body" sz="quarter" idx="10"/>
          </p:nvPr>
        </p:nvSpPr>
        <p:spPr>
          <a:xfrm>
            <a:off x="2319043" y="308412"/>
            <a:ext cx="9329539" cy="764117"/>
          </a:xfrm>
        </p:spPr>
        <p:txBody>
          <a:bodyPr/>
          <a:lstStyle/>
          <a:p>
            <a:r>
              <a:rPr lang="en-GB" dirty="0">
                <a:latin typeface="Open Sans"/>
              </a:rPr>
              <a:t>What does the RCSLT do? </a:t>
            </a:r>
          </a:p>
        </p:txBody>
      </p:sp>
    </p:spTree>
    <p:extLst>
      <p:ext uri="{BB962C8B-B14F-4D97-AF65-F5344CB8AC3E}">
        <p14:creationId xmlns:p14="http://schemas.microsoft.com/office/powerpoint/2010/main" val="3919846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8EF72C0D-B964-827E-D03F-C7E4327B7992}"/>
              </a:ext>
            </a:extLst>
          </p:cNvPr>
          <p:cNvPicPr/>
          <p:nvPr/>
        </p:nvPicPr>
        <p:blipFill>
          <a:blip r:embed="rId3">
            <a:extLst>
              <a:ext uri="{28A0092B-C50C-407E-A947-70E740481C1C}">
                <a14:useLocalDpi xmlns:a14="http://schemas.microsoft.com/office/drawing/2010/main" val="0"/>
              </a:ext>
            </a:extLst>
          </a:blip>
          <a:stretch>
            <a:fillRect/>
          </a:stretch>
        </p:blipFill>
        <p:spPr>
          <a:xfrm>
            <a:off x="2094444" y="5723254"/>
            <a:ext cx="2158611" cy="745260"/>
          </a:xfrm>
          <a:prstGeom prst="rect">
            <a:avLst/>
          </a:prstGeom>
        </p:spPr>
      </p:pic>
      <p:sp>
        <p:nvSpPr>
          <p:cNvPr id="9" name="Google Shape;66;p14">
            <a:extLst>
              <a:ext uri="{FF2B5EF4-FFF2-40B4-BE49-F238E27FC236}">
                <a16:creationId xmlns:a16="http://schemas.microsoft.com/office/drawing/2014/main" id="{AD206038-13CC-AA37-838F-D7E13F1E7F36}"/>
              </a:ext>
            </a:extLst>
          </p:cNvPr>
          <p:cNvSpPr txBox="1">
            <a:spLocks/>
          </p:cNvSpPr>
          <p:nvPr/>
        </p:nvSpPr>
        <p:spPr>
          <a:xfrm>
            <a:off x="2322000" y="1827310"/>
            <a:ext cx="9331520" cy="3944924"/>
          </a:xfrm>
          <a:prstGeom prst="rect">
            <a:avLst/>
          </a:prstGeom>
        </p:spPr>
        <p:txBody>
          <a:bodyPr spcFirstLastPara="1" vert="horz" wrap="square" lIns="121900" tIns="121900" rIns="121900" bIns="121900" rtlCol="0" anchor="t" anchorCtr="0">
            <a:no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2133"/>
              </a:spcBef>
              <a:spcAft>
                <a:spcPts val="2133"/>
              </a:spcAft>
              <a:buSzPts val="1400"/>
              <a:buFont typeface="Arial" panose="020B0604020202020204" pitchFamily="34" charset="0"/>
              <a:buChar char="■"/>
              <a:defRPr sz="1800" kern="1200">
                <a:solidFill>
                  <a:schemeClr val="tx1"/>
                </a:solidFill>
                <a:latin typeface="+mn-lt"/>
                <a:ea typeface="+mn-ea"/>
                <a:cs typeface="+mn-cs"/>
              </a:defRPr>
            </a:lvl9pPr>
          </a:lstStyle>
          <a:p>
            <a:pPr marL="609570" indent="-457178" defTabSz="914377" fontAlgn="base">
              <a:buFont typeface="Arial" panose="020B0604020202020204" pitchFamily="34" charset="0"/>
              <a:buChar char="•"/>
              <a:defRPr/>
            </a:pPr>
            <a:endParaRPr lang="en-GB" sz="1800">
              <a:solidFill>
                <a:srgbClr val="000000"/>
              </a:solidFill>
              <a:latin typeface="Roboto" panose="02000000000000000000" pitchFamily="2" charset="0"/>
            </a:endParaRPr>
          </a:p>
          <a:p>
            <a:pPr marL="152392" indent="0" defTabSz="914377" fontAlgn="base">
              <a:buNone/>
              <a:defRPr/>
            </a:pPr>
            <a:endParaRPr lang="en-GB">
              <a:solidFill>
                <a:srgbClr val="000000"/>
              </a:solidFill>
              <a:latin typeface="Roboto" panose="02000000000000000000" pitchFamily="2" charset="0"/>
            </a:endParaRPr>
          </a:p>
          <a:p>
            <a:pPr marL="0" indent="0" defTabSz="914377">
              <a:spcAft>
                <a:spcPts val="2133"/>
              </a:spcAft>
              <a:buNone/>
              <a:defRPr/>
            </a:pPr>
            <a:endParaRPr lang="en-GB" sz="1800">
              <a:solidFill>
                <a:srgbClr val="556271"/>
              </a:solidFill>
              <a:latin typeface="Open Sans"/>
              <a:ea typeface="Open Sans"/>
              <a:cs typeface="Open Sans"/>
              <a:sym typeface="Open Sans"/>
            </a:endParaRPr>
          </a:p>
        </p:txBody>
      </p:sp>
      <p:sp>
        <p:nvSpPr>
          <p:cNvPr id="10" name="Partial Circle 9">
            <a:extLst>
              <a:ext uri="{FF2B5EF4-FFF2-40B4-BE49-F238E27FC236}">
                <a16:creationId xmlns:a16="http://schemas.microsoft.com/office/drawing/2014/main" id="{9FCE80AF-7856-7448-A50D-0CA4F8552991}"/>
              </a:ext>
            </a:extLst>
          </p:cNvPr>
          <p:cNvSpPr/>
          <p:nvPr/>
        </p:nvSpPr>
        <p:spPr>
          <a:xfrm rot="16200000">
            <a:off x="4311440" y="243271"/>
            <a:ext cx="6225243" cy="6225243"/>
          </a:xfrm>
          <a:prstGeom prst="pie">
            <a:avLst>
              <a:gd name="adj1" fmla="val 5399285"/>
              <a:gd name="adj2" fmla="val 162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Partial Circle 10">
            <a:extLst>
              <a:ext uri="{FF2B5EF4-FFF2-40B4-BE49-F238E27FC236}">
                <a16:creationId xmlns:a16="http://schemas.microsoft.com/office/drawing/2014/main" id="{1ED61885-F023-CB1A-F016-FAA3079334B9}"/>
              </a:ext>
            </a:extLst>
          </p:cNvPr>
          <p:cNvSpPr/>
          <p:nvPr/>
        </p:nvSpPr>
        <p:spPr>
          <a:xfrm rot="5400000">
            <a:off x="4312989" y="243270"/>
            <a:ext cx="6225243" cy="6225243"/>
          </a:xfrm>
          <a:prstGeom prst="pie">
            <a:avLst>
              <a:gd name="adj1" fmla="val 5399285"/>
              <a:gd name="adj2" fmla="val 16200000"/>
            </a:avLst>
          </a:prstGeom>
          <a:solidFill>
            <a:srgbClr val="1E21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Content Placeholder 2">
            <a:extLst>
              <a:ext uri="{FF2B5EF4-FFF2-40B4-BE49-F238E27FC236}">
                <a16:creationId xmlns:a16="http://schemas.microsoft.com/office/drawing/2014/main" id="{215A8DBD-DDE6-972C-5D5D-4B7E403C9594}"/>
              </a:ext>
            </a:extLst>
          </p:cNvPr>
          <p:cNvSpPr txBox="1">
            <a:spLocks/>
          </p:cNvSpPr>
          <p:nvPr/>
        </p:nvSpPr>
        <p:spPr>
          <a:xfrm>
            <a:off x="5929581" y="498185"/>
            <a:ext cx="2789781" cy="2857707"/>
          </a:xfrm>
          <a:prstGeom prst="rect">
            <a:avLst/>
          </a:prstGeom>
        </p:spPr>
        <p:txBody>
          <a:bodyPr spcFirstLastPara="1" vert="horz" wrap="square" lIns="91425" tIns="91425" rIns="91425" bIns="91425" rtlCol="0" anchor="t" anchorCtr="0">
            <a:norm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2133"/>
              </a:spcBef>
              <a:spcAft>
                <a:spcPts val="2133"/>
              </a:spcAft>
              <a:buSzPts val="1400"/>
              <a:buFont typeface="Arial" panose="020B0604020202020204" pitchFamily="34" charset="0"/>
              <a:buChar char="■"/>
              <a:defRPr sz="1800" kern="1200">
                <a:solidFill>
                  <a:schemeClr val="tx1"/>
                </a:solidFill>
                <a:latin typeface="+mn-lt"/>
                <a:ea typeface="+mn-ea"/>
                <a:cs typeface="+mn-cs"/>
              </a:defRPr>
            </a:lvl9pPr>
          </a:lstStyle>
          <a:p>
            <a:pPr marL="152396" marR="0" lvl="0" indent="0" algn="ctr" defTabSz="914400" rtl="0" eaLnBrk="1" fontAlgn="auto" latinLnBrk="0" hangingPunct="1">
              <a:lnSpc>
                <a:spcPct val="90000"/>
              </a:lnSpc>
              <a:spcBef>
                <a:spcPts val="0"/>
              </a:spcBef>
              <a:spcAft>
                <a:spcPts val="0"/>
              </a:spcAft>
              <a:buClrTx/>
              <a:buSzPts val="1800"/>
              <a:buNone/>
              <a:tabLst/>
              <a:defRPr/>
            </a:pPr>
            <a:r>
              <a:rPr kumimoji="0" lang="en-GB" sz="2800" b="0" i="0" u="none" strike="noStrike" kern="1200" cap="none" spc="0" normalizeH="0" baseline="0" noProof="0">
                <a:ln>
                  <a:noFill/>
                </a:ln>
                <a:solidFill>
                  <a:schemeClr val="bg1"/>
                </a:solidFill>
                <a:effectLst/>
                <a:uLnTx/>
                <a:uFillTx/>
                <a:latin typeface="Open Sans ExtraBold" panose="020F0502020204030204" pitchFamily="34" charset="0"/>
                <a:ea typeface="Open Sans ExtraBold" panose="020F0502020204030204" pitchFamily="34" charset="0"/>
                <a:cs typeface="Open Sans ExtraBold" panose="020F0502020204030204" pitchFamily="34" charset="0"/>
              </a:rPr>
              <a:t>The SLT community</a:t>
            </a:r>
          </a:p>
        </p:txBody>
      </p:sp>
      <p:pic>
        <p:nvPicPr>
          <p:cNvPr id="14" name="Picture 13">
            <a:extLst>
              <a:ext uri="{FF2B5EF4-FFF2-40B4-BE49-F238E27FC236}">
                <a16:creationId xmlns:a16="http://schemas.microsoft.com/office/drawing/2014/main" id="{B2886E7C-9D3D-BF0C-0094-5956F25C1EBD}"/>
              </a:ext>
            </a:extLst>
          </p:cNvPr>
          <p:cNvPicPr>
            <a:picLocks noChangeAspect="1"/>
          </p:cNvPicPr>
          <p:nvPr/>
        </p:nvPicPr>
        <p:blipFill>
          <a:blip r:embed="rId4"/>
          <a:stretch>
            <a:fillRect/>
          </a:stretch>
        </p:blipFill>
        <p:spPr>
          <a:xfrm>
            <a:off x="5846523" y="1574340"/>
            <a:ext cx="3340255" cy="1680349"/>
          </a:xfrm>
          <a:prstGeom prst="rect">
            <a:avLst/>
          </a:prstGeom>
        </p:spPr>
      </p:pic>
      <p:pic>
        <p:nvPicPr>
          <p:cNvPr id="15" name="Picture 14">
            <a:extLst>
              <a:ext uri="{FF2B5EF4-FFF2-40B4-BE49-F238E27FC236}">
                <a16:creationId xmlns:a16="http://schemas.microsoft.com/office/drawing/2014/main" id="{255DD6DF-76DF-F0D8-FDCE-C53BBED7B783}"/>
              </a:ext>
            </a:extLst>
          </p:cNvPr>
          <p:cNvPicPr>
            <a:picLocks noChangeAspect="1"/>
          </p:cNvPicPr>
          <p:nvPr/>
        </p:nvPicPr>
        <p:blipFill>
          <a:blip r:embed="rId5"/>
          <a:stretch>
            <a:fillRect/>
          </a:stretch>
        </p:blipFill>
        <p:spPr>
          <a:xfrm>
            <a:off x="5846523" y="3481896"/>
            <a:ext cx="3340255" cy="1668098"/>
          </a:xfrm>
          <a:prstGeom prst="rect">
            <a:avLst/>
          </a:prstGeom>
        </p:spPr>
      </p:pic>
      <p:sp>
        <p:nvSpPr>
          <p:cNvPr id="16" name="Arrow: Curved Down 15">
            <a:extLst>
              <a:ext uri="{FF2B5EF4-FFF2-40B4-BE49-F238E27FC236}">
                <a16:creationId xmlns:a16="http://schemas.microsoft.com/office/drawing/2014/main" id="{56F626C3-2CBB-0919-F3CD-04B2E5AC49F1}"/>
              </a:ext>
            </a:extLst>
          </p:cNvPr>
          <p:cNvSpPr/>
          <p:nvPr/>
        </p:nvSpPr>
        <p:spPr>
          <a:xfrm rot="16351753">
            <a:off x="4167341" y="2819291"/>
            <a:ext cx="1714129" cy="1089061"/>
          </a:xfrm>
          <a:prstGeom prst="curved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Arrow: Curved Down 16">
            <a:extLst>
              <a:ext uri="{FF2B5EF4-FFF2-40B4-BE49-F238E27FC236}">
                <a16:creationId xmlns:a16="http://schemas.microsoft.com/office/drawing/2014/main" id="{3FE2EC2F-5D36-C89D-4F00-FE4EA4C9ACFE}"/>
              </a:ext>
            </a:extLst>
          </p:cNvPr>
          <p:cNvSpPr/>
          <p:nvPr/>
        </p:nvSpPr>
        <p:spPr>
          <a:xfrm rot="5400000">
            <a:off x="9048000" y="2971691"/>
            <a:ext cx="1714129" cy="1089061"/>
          </a:xfrm>
          <a:prstGeom prst="curved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Google Shape;65;p14">
            <a:extLst>
              <a:ext uri="{FF2B5EF4-FFF2-40B4-BE49-F238E27FC236}">
                <a16:creationId xmlns:a16="http://schemas.microsoft.com/office/drawing/2014/main" id="{2F7B72C7-06D8-F7B7-6744-2ECE8E31C205}"/>
              </a:ext>
            </a:extLst>
          </p:cNvPr>
          <p:cNvSpPr txBox="1">
            <a:spLocks/>
          </p:cNvSpPr>
          <p:nvPr/>
        </p:nvSpPr>
        <p:spPr>
          <a:xfrm>
            <a:off x="862298" y="559763"/>
            <a:ext cx="4343053" cy="1506419"/>
          </a:xfrm>
          <a:prstGeom prst="rect">
            <a:avLst/>
          </a:prstGeom>
        </p:spPr>
        <p:txBody>
          <a:bodyPr spcFirstLastPara="1" vert="horz" wrap="square" lIns="121900" tIns="121900" rIns="121900" bIns="121900" rtlCol="0" anchor="t" anchorCtr="0">
            <a:noAutofit/>
          </a:bodyPr>
          <a:lstStyle>
            <a:lvl1pPr algn="ctr" defTabSz="1219140" rtl="0" eaLnBrk="1" latinLnBrk="0" hangingPunct="1">
              <a:spcBef>
                <a:spcPct val="0"/>
              </a:spcBef>
              <a:buNone/>
              <a:defRPr sz="5867" kern="1200">
                <a:solidFill>
                  <a:schemeClr val="tx1"/>
                </a:solidFill>
                <a:latin typeface="+mj-lt"/>
                <a:ea typeface="+mj-ea"/>
                <a:cs typeface="+mj-cs"/>
              </a:defRPr>
            </a:lvl1pPr>
          </a:lstStyle>
          <a:p>
            <a:r>
              <a:rPr lang="en-GB" sz="4000" dirty="0">
                <a:solidFill>
                  <a:srgbClr val="2F334F"/>
                </a:solidFill>
                <a:latin typeface="Open Sans"/>
                <a:ea typeface="Open Sans"/>
                <a:cs typeface="Open Sans"/>
                <a:sym typeface="Open Sans"/>
              </a:rPr>
              <a:t>Why?</a:t>
            </a:r>
            <a:br>
              <a:rPr lang="en-GB" sz="5400" dirty="0">
                <a:solidFill>
                  <a:srgbClr val="2F334F"/>
                </a:solidFill>
                <a:latin typeface="Open Sans" panose="020B0606030504020204" pitchFamily="34" charset="0"/>
                <a:ea typeface="Open Sans" panose="020B0606030504020204" pitchFamily="34" charset="0"/>
                <a:cs typeface="Open Sans" panose="020B0606030504020204" pitchFamily="34" charset="0"/>
              </a:rPr>
            </a:br>
            <a:endParaRPr lang="en-GB" sz="5400" dirty="0">
              <a:solidFill>
                <a:srgbClr val="2F334F"/>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20" name="Content Placeholder 2">
            <a:extLst>
              <a:ext uri="{FF2B5EF4-FFF2-40B4-BE49-F238E27FC236}">
                <a16:creationId xmlns:a16="http://schemas.microsoft.com/office/drawing/2014/main" id="{847BCDA2-F8CE-E578-CF8B-5010C4592E60}"/>
              </a:ext>
            </a:extLst>
          </p:cNvPr>
          <p:cNvSpPr txBox="1">
            <a:spLocks/>
          </p:cNvSpPr>
          <p:nvPr/>
        </p:nvSpPr>
        <p:spPr>
          <a:xfrm>
            <a:off x="6029170" y="5332762"/>
            <a:ext cx="2789781" cy="2857707"/>
          </a:xfrm>
          <a:prstGeom prst="rect">
            <a:avLst/>
          </a:prstGeom>
        </p:spPr>
        <p:txBody>
          <a:bodyPr spcFirstLastPara="1" vert="horz" wrap="square" lIns="91425" tIns="91425" rIns="91425" bIns="91425" rtlCol="0" anchor="t" anchorCtr="0">
            <a:norm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2133"/>
              </a:spcBef>
              <a:spcAft>
                <a:spcPts val="2133"/>
              </a:spcAft>
              <a:buSzPts val="1400"/>
              <a:buFont typeface="Arial" panose="020B0604020202020204" pitchFamily="34" charset="0"/>
              <a:buChar char="■"/>
              <a:defRPr sz="1800" kern="1200">
                <a:solidFill>
                  <a:schemeClr val="tx1"/>
                </a:solidFill>
                <a:latin typeface="+mn-lt"/>
                <a:ea typeface="+mn-ea"/>
                <a:cs typeface="+mn-cs"/>
              </a:defRPr>
            </a:lvl9pPr>
          </a:lstStyle>
          <a:p>
            <a:pPr marL="152396" marR="0" lvl="0" indent="0" algn="ctr" defTabSz="914400" rtl="0" eaLnBrk="1" fontAlgn="auto" latinLnBrk="0" hangingPunct="1">
              <a:lnSpc>
                <a:spcPct val="90000"/>
              </a:lnSpc>
              <a:spcBef>
                <a:spcPts val="0"/>
              </a:spcBef>
              <a:spcAft>
                <a:spcPts val="0"/>
              </a:spcAft>
              <a:buClrTx/>
              <a:buSzPts val="1800"/>
              <a:buNone/>
              <a:tabLst/>
              <a:defRPr/>
            </a:pPr>
            <a:r>
              <a:rPr kumimoji="0" lang="en-GB" sz="2800" b="0" i="0" u="none" strike="noStrike" kern="1200" cap="none" spc="0" normalizeH="0" baseline="0" noProof="0">
                <a:ln>
                  <a:noFill/>
                </a:ln>
                <a:solidFill>
                  <a:schemeClr val="bg1"/>
                </a:solidFill>
                <a:effectLst/>
                <a:uLnTx/>
                <a:uFillTx/>
                <a:latin typeface="Open Sans ExtraBold" panose="020F0502020204030204" pitchFamily="34" charset="0"/>
                <a:ea typeface="Open Sans ExtraBold" panose="020F0502020204030204" pitchFamily="34" charset="0"/>
                <a:cs typeface="Open Sans ExtraBold" panose="020F0502020204030204" pitchFamily="34" charset="0"/>
              </a:rPr>
              <a:t>The Royal College</a:t>
            </a:r>
          </a:p>
        </p:txBody>
      </p:sp>
    </p:spTree>
    <p:extLst>
      <p:ext uri="{BB962C8B-B14F-4D97-AF65-F5344CB8AC3E}">
        <p14:creationId xmlns:p14="http://schemas.microsoft.com/office/powerpoint/2010/main" val="288890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6" grpId="0" animBg="1"/>
      <p:bldP spid="17" grpId="0" animBg="1"/>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p:nvPr/>
        </p:nvSpPr>
        <p:spPr>
          <a:xfrm>
            <a:off x="0" y="0"/>
            <a:ext cx="1913200" cy="6858000"/>
          </a:xfrm>
          <a:prstGeom prst="rect">
            <a:avLst/>
          </a:prstGeom>
          <a:solidFill>
            <a:srgbClr val="2F334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E2033"/>
                </a:solidFill>
                <a:effectLst/>
                <a:uLnTx/>
                <a:uFillTx/>
                <a:latin typeface="Calibri" panose="020F0502020204030204"/>
                <a:ea typeface="+mn-ea"/>
                <a:cs typeface="+mn-cs"/>
              </a:rPr>
              <a:t>DC</a:t>
            </a:r>
            <a:endParaRPr kumimoji="0" sz="2400" b="0" i="0" u="none" strike="noStrike" kern="1200" cap="none" spc="0" normalizeH="0" baseline="0" noProof="0">
              <a:ln>
                <a:noFill/>
              </a:ln>
              <a:solidFill>
                <a:srgbClr val="1E2033"/>
              </a:solidFill>
              <a:effectLst/>
              <a:uLnTx/>
              <a:uFillTx/>
              <a:latin typeface="Calibri" panose="020F0502020204030204"/>
              <a:ea typeface="+mn-ea"/>
              <a:cs typeface="+mn-cs"/>
            </a:endParaRPr>
          </a:p>
        </p:txBody>
      </p:sp>
      <p:pic>
        <p:nvPicPr>
          <p:cNvPr id="78" name="Google Shape;78;p15"/>
          <p:cNvPicPr preferRelativeResize="0"/>
          <p:nvPr/>
        </p:nvPicPr>
        <p:blipFill>
          <a:blip r:embed="rId3">
            <a:alphaModFix/>
          </a:blip>
          <a:stretch>
            <a:fillRect/>
          </a:stretch>
        </p:blipFill>
        <p:spPr>
          <a:xfrm>
            <a:off x="2322001" y="5951901"/>
            <a:ext cx="1708967" cy="294300"/>
          </a:xfrm>
          <a:prstGeom prst="rect">
            <a:avLst/>
          </a:prstGeom>
          <a:noFill/>
          <a:ln>
            <a:noFill/>
          </a:ln>
        </p:spPr>
      </p:pic>
      <p:sp>
        <p:nvSpPr>
          <p:cNvPr id="23" name="Google Shape;66;p14">
            <a:extLst>
              <a:ext uri="{FF2B5EF4-FFF2-40B4-BE49-F238E27FC236}">
                <a16:creationId xmlns:a16="http://schemas.microsoft.com/office/drawing/2014/main" id="{7A410079-2347-47C0-BEA0-DFE4C1E4D44E}"/>
              </a:ext>
            </a:extLst>
          </p:cNvPr>
          <p:cNvSpPr txBox="1">
            <a:spLocks noGrp="1"/>
          </p:cNvSpPr>
          <p:nvPr>
            <p:ph type="body" idx="1"/>
          </p:nvPr>
        </p:nvSpPr>
        <p:spPr>
          <a:xfrm>
            <a:off x="2322000" y="298414"/>
            <a:ext cx="9454400" cy="1892361"/>
          </a:xfrm>
          <a:prstGeom prst="rect">
            <a:avLst/>
          </a:prstGeom>
        </p:spPr>
        <p:txBody>
          <a:bodyPr spcFirstLastPara="1" vert="horz" wrap="square" lIns="121900" tIns="121900" rIns="121900" bIns="121900" rtlCol="0" anchor="t" anchorCtr="0">
            <a:noAutofit/>
          </a:bodyPr>
          <a:lstStyle/>
          <a:p>
            <a:pPr marL="0" indent="0">
              <a:lnSpc>
                <a:spcPct val="100000"/>
              </a:lnSpc>
              <a:spcBef>
                <a:spcPts val="300"/>
              </a:spcBef>
              <a:spcAft>
                <a:spcPts val="600"/>
              </a:spcAft>
              <a:buNone/>
            </a:pPr>
            <a:r>
              <a:rPr lang="en-GB" sz="4000" dirty="0">
                <a:solidFill>
                  <a:srgbClr val="2F334F"/>
                </a:solidFill>
                <a:latin typeface="Open Sans"/>
                <a:ea typeface="Open Sans Condensed" panose="020B0806030504020204" pitchFamily="34" charset="0"/>
                <a:cs typeface="Open Sans Condensed" panose="020B0806030504020204" pitchFamily="34" charset="0"/>
                <a:sym typeface="Open Sans"/>
              </a:rPr>
              <a:t>An introduction to Speech and Language Therapy</a:t>
            </a:r>
            <a:endParaRPr lang="en-US" dirty="0">
              <a:solidFill>
                <a:srgbClr val="2F334F"/>
              </a:solidFill>
              <a:ea typeface="Open Sans" panose="020B0606030504020204" pitchFamily="34" charset="0"/>
              <a:cs typeface="Open Sans" panose="020B0606030504020204" pitchFamily="34" charset="0"/>
            </a:endParaRPr>
          </a:p>
        </p:txBody>
      </p:sp>
      <p:pic>
        <p:nvPicPr>
          <p:cNvPr id="8" name="Picture 3" descr="N:\Events\2020\75th anniversary\comms and engagement\illustrations\75th print\75_Poster_B&amp;W final.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51" t="20030" r="66169" b="4474"/>
          <a:stretch/>
        </p:blipFill>
        <p:spPr bwMode="auto">
          <a:xfrm>
            <a:off x="0" y="0"/>
            <a:ext cx="1913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people building blocks&#10;&#10;Description automatically generated">
            <a:extLst>
              <a:ext uri="{FF2B5EF4-FFF2-40B4-BE49-F238E27FC236}">
                <a16:creationId xmlns:a16="http://schemas.microsoft.com/office/drawing/2014/main" id="{216C70C5-0450-79E4-55AE-A976E6270E56}"/>
              </a:ext>
            </a:extLst>
          </p:cNvPr>
          <p:cNvPicPr>
            <a:picLocks noChangeAspect="1"/>
          </p:cNvPicPr>
          <p:nvPr/>
        </p:nvPicPr>
        <p:blipFill>
          <a:blip r:embed="rId5"/>
          <a:stretch>
            <a:fillRect/>
          </a:stretch>
        </p:blipFill>
        <p:spPr>
          <a:xfrm>
            <a:off x="2322000" y="1911095"/>
            <a:ext cx="8049768" cy="3857181"/>
          </a:xfrm>
          <a:prstGeom prst="rect">
            <a:avLst/>
          </a:prstGeom>
        </p:spPr>
      </p:pic>
    </p:spTree>
    <p:extLst>
      <p:ext uri="{BB962C8B-B14F-4D97-AF65-F5344CB8AC3E}">
        <p14:creationId xmlns:p14="http://schemas.microsoft.com/office/powerpoint/2010/main" val="2199568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510944C-A45E-A8C4-0BBA-06E04BDCF745}"/>
              </a:ext>
            </a:extLst>
          </p:cNvPr>
          <p:cNvSpPr>
            <a:spLocks noGrp="1"/>
          </p:cNvSpPr>
          <p:nvPr>
            <p:ph type="body" sz="quarter" idx="11"/>
          </p:nvPr>
        </p:nvSpPr>
        <p:spPr>
          <a:xfrm>
            <a:off x="2300633" y="1882990"/>
            <a:ext cx="5428680" cy="3936437"/>
          </a:xfrm>
        </p:spPr>
        <p:txBody>
          <a:bodyPr lIns="91440" tIns="45720" rIns="91440" bIns="45720" anchor="t"/>
          <a:lstStyle/>
          <a:p>
            <a:pPr marL="372110" indent="0">
              <a:lnSpc>
                <a:spcPct val="100000"/>
              </a:lnSpc>
              <a:buNone/>
            </a:pPr>
            <a:r>
              <a:rPr lang="en-GB" sz="2800" dirty="0"/>
              <a:t>Speech and language therapy provides treatment, support and care for children and adults who have difficulties with communication, or with eating, drinking and swallowing.</a:t>
            </a:r>
            <a:endParaRPr lang="en-US" dirty="0"/>
          </a:p>
          <a:p>
            <a:pPr marL="372110" indent="0">
              <a:lnSpc>
                <a:spcPct val="100000"/>
              </a:lnSpc>
              <a:buNone/>
            </a:pPr>
            <a:endParaRPr lang="en-GB" sz="2800" dirty="0"/>
          </a:p>
          <a:p>
            <a:pPr marL="812165" indent="-440055">
              <a:lnSpc>
                <a:spcPct val="100000"/>
              </a:lnSpc>
            </a:pPr>
            <a:endParaRPr lang="en-GB" sz="2800" dirty="0"/>
          </a:p>
          <a:p>
            <a:pPr marL="812165" indent="-440055">
              <a:lnSpc>
                <a:spcPct val="100000"/>
              </a:lnSpc>
            </a:pPr>
            <a:endParaRPr lang="en-GB" sz="2200" dirty="0"/>
          </a:p>
        </p:txBody>
      </p:sp>
      <p:sp>
        <p:nvSpPr>
          <p:cNvPr id="6" name="Text Placeholder 5">
            <a:extLst>
              <a:ext uri="{FF2B5EF4-FFF2-40B4-BE49-F238E27FC236}">
                <a16:creationId xmlns:a16="http://schemas.microsoft.com/office/drawing/2014/main" id="{14873B06-D235-E010-EA9F-A9A7611AEBD3}"/>
              </a:ext>
            </a:extLst>
          </p:cNvPr>
          <p:cNvSpPr>
            <a:spLocks noGrp="1"/>
          </p:cNvSpPr>
          <p:nvPr>
            <p:ph type="body" sz="quarter" idx="10"/>
          </p:nvPr>
        </p:nvSpPr>
        <p:spPr/>
        <p:txBody>
          <a:bodyPr/>
          <a:lstStyle/>
          <a:p>
            <a:r>
              <a:rPr lang="en-GB" sz="3600" dirty="0">
                <a:latin typeface="Open Sans"/>
              </a:rPr>
              <a:t>What is Speech and Language Therapy?</a:t>
            </a:r>
          </a:p>
        </p:txBody>
      </p:sp>
      <p:sp>
        <p:nvSpPr>
          <p:cNvPr id="3" name="Rectangle 2">
            <a:extLst>
              <a:ext uri="{FF2B5EF4-FFF2-40B4-BE49-F238E27FC236}">
                <a16:creationId xmlns:a16="http://schemas.microsoft.com/office/drawing/2014/main" id="{B696CD56-AFF9-4C63-AAA6-94D5662F3264}"/>
              </a:ext>
            </a:extLst>
          </p:cNvPr>
          <p:cNvSpPr/>
          <p:nvPr/>
        </p:nvSpPr>
        <p:spPr>
          <a:xfrm>
            <a:off x="466725" y="1882123"/>
            <a:ext cx="10620375" cy="646331"/>
          </a:xfrm>
          <a:prstGeom prst="rect">
            <a:avLst/>
          </a:prstGeom>
        </p:spPr>
        <p:txBody>
          <a:bodyPr wrap="square">
            <a:spAutoFit/>
          </a:bodyPr>
          <a:lstStyle/>
          <a:p>
            <a:endParaRPr lang="en-GB">
              <a:solidFill>
                <a:srgbClr val="333333"/>
              </a:solidFill>
              <a:latin typeface="Arial" panose="020B0604020202020204" pitchFamily="34" charset="0"/>
            </a:endParaRPr>
          </a:p>
          <a:p>
            <a:endParaRPr lang="en-GB">
              <a:solidFill>
                <a:srgbClr val="333333"/>
              </a:solidFill>
              <a:latin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2262" y="1715399"/>
            <a:ext cx="3622357" cy="3715238"/>
          </a:xfrm>
          <a:prstGeom prst="rect">
            <a:avLst/>
          </a:prstGeom>
        </p:spPr>
      </p:pic>
    </p:spTree>
    <p:extLst>
      <p:ext uri="{BB962C8B-B14F-4D97-AF65-F5344CB8AC3E}">
        <p14:creationId xmlns:p14="http://schemas.microsoft.com/office/powerpoint/2010/main" val="2459595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1391273-ADAE-B841-9C20-B9BC42299FAB}"/>
              </a:ext>
            </a:extLst>
          </p:cNvPr>
          <p:cNvSpPr>
            <a:spLocks noGrp="1"/>
          </p:cNvSpPr>
          <p:nvPr>
            <p:ph type="body" sz="quarter" idx="11"/>
          </p:nvPr>
        </p:nvSpPr>
        <p:spPr/>
        <p:txBody>
          <a:bodyPr lIns="91440" tIns="45720" rIns="91440" bIns="45720" anchor="t"/>
          <a:lstStyle/>
          <a:p>
            <a:pPr marL="372110" indent="0">
              <a:buNone/>
            </a:pPr>
            <a:r>
              <a:rPr lang="en-GB" dirty="0"/>
              <a:t>Speech and Language Therapists are </a:t>
            </a:r>
            <a:r>
              <a:rPr lang="en-GB" b="1" dirty="0"/>
              <a:t>NOT</a:t>
            </a:r>
            <a:r>
              <a:rPr lang="en-GB" dirty="0"/>
              <a:t>:</a:t>
            </a:r>
          </a:p>
          <a:p>
            <a:pPr marL="812165" indent="-440055"/>
            <a:endParaRPr lang="en-GB" dirty="0"/>
          </a:p>
          <a:p>
            <a:pPr marL="812165" indent="-440055"/>
            <a:r>
              <a:rPr lang="en-GB" dirty="0"/>
              <a:t> Elocution teachers</a:t>
            </a:r>
          </a:p>
          <a:p>
            <a:pPr marL="812165" indent="-440055"/>
            <a:r>
              <a:rPr lang="en-GB" dirty="0"/>
              <a:t> Voice coaches</a:t>
            </a:r>
          </a:p>
          <a:p>
            <a:pPr marL="812165" indent="-440055"/>
            <a:r>
              <a:rPr lang="en-GB" dirty="0"/>
              <a:t> Teachers</a:t>
            </a:r>
          </a:p>
          <a:p>
            <a:pPr marL="812165" indent="-440055"/>
            <a:r>
              <a:rPr lang="en-GB" dirty="0"/>
              <a:t> Nurses</a:t>
            </a:r>
          </a:p>
          <a:p>
            <a:pPr marL="812165" indent="-440055"/>
            <a:endParaRPr lang="en-GB" dirty="0"/>
          </a:p>
          <a:p>
            <a:pPr marL="812165" indent="-440055"/>
            <a:endParaRPr lang="en-GB" dirty="0"/>
          </a:p>
        </p:txBody>
      </p:sp>
      <p:sp>
        <p:nvSpPr>
          <p:cNvPr id="3" name="Content Placeholder 2">
            <a:extLst>
              <a:ext uri="{FF2B5EF4-FFF2-40B4-BE49-F238E27FC236}">
                <a16:creationId xmlns:a16="http://schemas.microsoft.com/office/drawing/2014/main" id="{F0930777-3BAF-48AC-9D7C-A9C7B90761D3}"/>
              </a:ext>
            </a:extLst>
          </p:cNvPr>
          <p:cNvSpPr>
            <a:spLocks noGrp="1"/>
          </p:cNvSpPr>
          <p:nvPr>
            <p:ph type="body" sz="quarter" idx="10"/>
          </p:nvPr>
        </p:nvSpPr>
        <p:spPr/>
        <p:txBody>
          <a:bodyPr>
            <a:noAutofit/>
          </a:bodyPr>
          <a:lstStyle/>
          <a:p>
            <a:r>
              <a:rPr lang="en-GB" dirty="0">
                <a:latin typeface="Open Sans" panose="020B0606030504020204" pitchFamily="34" charset="0"/>
                <a:ea typeface="Open Sans" panose="020B0606030504020204" pitchFamily="34" charset="0"/>
                <a:cs typeface="Open Sans" panose="020B0606030504020204" pitchFamily="34" charset="0"/>
              </a:rPr>
              <a:t>What we don’t do</a:t>
            </a:r>
          </a:p>
        </p:txBody>
      </p:sp>
      <p:pic>
        <p:nvPicPr>
          <p:cNvPr id="1026" name="Picture 2" descr="Related image">
            <a:extLst>
              <a:ext uri="{FF2B5EF4-FFF2-40B4-BE49-F238E27FC236}">
                <a16:creationId xmlns:a16="http://schemas.microsoft.com/office/drawing/2014/main" id="{207925E6-0094-4C38-ACC5-925403C188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2676" y="2695364"/>
            <a:ext cx="4133004" cy="2324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146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E25E53E-AB74-3101-BC32-5E91194A1F7C}"/>
              </a:ext>
            </a:extLst>
          </p:cNvPr>
          <p:cNvSpPr>
            <a:spLocks noGrp="1"/>
          </p:cNvSpPr>
          <p:nvPr>
            <p:ph type="body" sz="quarter" idx="10"/>
          </p:nvPr>
        </p:nvSpPr>
        <p:spPr/>
        <p:txBody>
          <a:bodyPr/>
          <a:lstStyle/>
          <a:p>
            <a:r>
              <a:rPr lang="en-GB" dirty="0">
                <a:latin typeface="Open Sans" panose="020B0606030504020204" pitchFamily="34" charset="0"/>
                <a:ea typeface="Open Sans" panose="020B0606030504020204" pitchFamily="34" charset="0"/>
                <a:cs typeface="Open Sans" panose="020B0606030504020204" pitchFamily="34" charset="0"/>
              </a:rPr>
              <a:t>Did you know</a:t>
            </a:r>
            <a:r>
              <a:rPr lang="en-GB" dirty="0"/>
              <a:t>…</a:t>
            </a:r>
          </a:p>
        </p:txBody>
      </p:sp>
      <p:pic>
        <p:nvPicPr>
          <p:cNvPr id="1026" name="Picture 2" descr="Image result for adele">
            <a:extLst>
              <a:ext uri="{FF2B5EF4-FFF2-40B4-BE49-F238E27FC236}">
                <a16:creationId xmlns:a16="http://schemas.microsoft.com/office/drawing/2014/main" id="{F297F7E9-8DD2-48E6-8C36-C9696AB52E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1287" y="1789616"/>
            <a:ext cx="2382716" cy="23827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AECA875-C998-40EA-808C-128FB34F0257}"/>
              </a:ext>
            </a:extLst>
          </p:cNvPr>
          <p:cNvSpPr txBox="1"/>
          <p:nvPr/>
        </p:nvSpPr>
        <p:spPr>
          <a:xfrm>
            <a:off x="2209606" y="4265077"/>
            <a:ext cx="2816797" cy="646331"/>
          </a:xfrm>
          <a:prstGeom prst="rect">
            <a:avLst/>
          </a:prstGeom>
          <a:noFill/>
        </p:spPr>
        <p:txBody>
          <a:bodyPr wrap="none" rtlCol="0">
            <a:spAutoFit/>
          </a:bodyPr>
          <a:lstStyle/>
          <a:p>
            <a:pPr algn="ctr"/>
            <a:r>
              <a:rPr lang="en-GB" dirty="0">
                <a:solidFill>
                  <a:srgbClr val="556271"/>
                </a:solidFill>
                <a:latin typeface="Open Sans" panose="020B0606030504020204" pitchFamily="34" charset="0"/>
                <a:ea typeface="Open Sans" panose="020B0606030504020204" pitchFamily="34" charset="0"/>
                <a:cs typeface="Open Sans" panose="020B0606030504020204" pitchFamily="34" charset="0"/>
              </a:rPr>
              <a:t>Adele</a:t>
            </a:r>
            <a:r>
              <a:rPr lang="en-GB" dirty="0">
                <a:solidFill>
                  <a:srgbClr val="556271"/>
                </a:solidFill>
              </a:rPr>
              <a:t> </a:t>
            </a:r>
          </a:p>
          <a:p>
            <a:pPr algn="ctr"/>
            <a:r>
              <a:rPr lang="en-GB" dirty="0">
                <a:solidFill>
                  <a:srgbClr val="556271"/>
                </a:solidFill>
                <a:latin typeface="Open Sans" panose="020B0606030504020204" pitchFamily="34" charset="0"/>
                <a:ea typeface="Open Sans" panose="020B0606030504020204" pitchFamily="34" charset="0"/>
                <a:cs typeface="Open Sans" panose="020B0606030504020204" pitchFamily="34" charset="0"/>
              </a:rPr>
              <a:t>damaged her vocal folds</a:t>
            </a:r>
          </a:p>
        </p:txBody>
      </p:sp>
      <p:pic>
        <p:nvPicPr>
          <p:cNvPr id="1028" name="Picture 4" descr="https://gl-images.condecdn.net/image/MkD3MG9Q0dA/crop/405/f/ed-emily_glamour_16mar17_gettyimages_p.jpg">
            <a:extLst>
              <a:ext uri="{FF2B5EF4-FFF2-40B4-BE49-F238E27FC236}">
                <a16:creationId xmlns:a16="http://schemas.microsoft.com/office/drawing/2014/main" id="{55979F76-55B3-455C-B76E-7D73DE81E8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7124"/>
          <a:stretch/>
        </p:blipFill>
        <p:spPr bwMode="auto">
          <a:xfrm>
            <a:off x="5928653" y="1789616"/>
            <a:ext cx="2142391" cy="234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4A3DC85-0C5D-479A-9333-97AFF2139E26}"/>
              </a:ext>
            </a:extLst>
          </p:cNvPr>
          <p:cNvSpPr txBox="1"/>
          <p:nvPr/>
        </p:nvSpPr>
        <p:spPr>
          <a:xfrm>
            <a:off x="5823780" y="4247308"/>
            <a:ext cx="2340000" cy="1200329"/>
          </a:xfrm>
          <a:prstGeom prst="rect">
            <a:avLst/>
          </a:prstGeom>
          <a:noFill/>
        </p:spPr>
        <p:txBody>
          <a:bodyPr wrap="square" rtlCol="0">
            <a:spAutoFit/>
          </a:bodyPr>
          <a:lstStyle/>
          <a:p>
            <a:pPr algn="ctr"/>
            <a:r>
              <a:rPr lang="en-GB" dirty="0">
                <a:solidFill>
                  <a:srgbClr val="556271"/>
                </a:solidFill>
                <a:latin typeface="Open Sans" panose="020B0606030504020204" pitchFamily="34" charset="0"/>
                <a:ea typeface="Open Sans" panose="020B0606030504020204" pitchFamily="34" charset="0"/>
                <a:cs typeface="Open Sans" panose="020B0606030504020204" pitchFamily="34" charset="0"/>
              </a:rPr>
              <a:t>Ed Sheeran and Emily Blunt</a:t>
            </a:r>
          </a:p>
          <a:p>
            <a:pPr algn="ctr"/>
            <a:r>
              <a:rPr lang="en-GB" dirty="0">
                <a:solidFill>
                  <a:srgbClr val="556271"/>
                </a:solidFill>
                <a:latin typeface="Open Sans" panose="020B0606030504020204" pitchFamily="34" charset="0"/>
                <a:ea typeface="Open Sans" panose="020B0606030504020204" pitchFamily="34" charset="0"/>
                <a:cs typeface="Open Sans" panose="020B0606030504020204" pitchFamily="34" charset="0"/>
              </a:rPr>
              <a:t> learned to manage their stammers</a:t>
            </a:r>
          </a:p>
        </p:txBody>
      </p:sp>
      <p:pic>
        <p:nvPicPr>
          <p:cNvPr id="1030" name="Picture 6" descr="Image result for lost voice guy bgt">
            <a:extLst>
              <a:ext uri="{FF2B5EF4-FFF2-40B4-BE49-F238E27FC236}">
                <a16:creationId xmlns:a16="http://schemas.microsoft.com/office/drawing/2014/main" id="{A624F7E1-0137-4B47-8805-14194D8774D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12" r="6786"/>
          <a:stretch/>
        </p:blipFill>
        <p:spPr bwMode="auto">
          <a:xfrm>
            <a:off x="8689470" y="1789616"/>
            <a:ext cx="2975149" cy="234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5B4BBA2-128C-40EE-8D82-BA6E8F06BE75}"/>
              </a:ext>
            </a:extLst>
          </p:cNvPr>
          <p:cNvSpPr txBox="1"/>
          <p:nvPr/>
        </p:nvSpPr>
        <p:spPr>
          <a:xfrm>
            <a:off x="9168914" y="4224328"/>
            <a:ext cx="2340000" cy="2031325"/>
          </a:xfrm>
          <a:prstGeom prst="rect">
            <a:avLst/>
          </a:prstGeom>
          <a:noFill/>
        </p:spPr>
        <p:txBody>
          <a:bodyPr wrap="square" rtlCol="0">
            <a:spAutoFit/>
          </a:bodyPr>
          <a:lstStyle/>
          <a:p>
            <a:pPr algn="ctr"/>
            <a:r>
              <a:rPr lang="en-GB" dirty="0">
                <a:solidFill>
                  <a:srgbClr val="556271"/>
                </a:solidFill>
                <a:latin typeface="Open Sans" panose="020B0606030504020204" pitchFamily="34" charset="0"/>
                <a:ea typeface="Open Sans" panose="020B0606030504020204" pitchFamily="34" charset="0"/>
                <a:cs typeface="Open Sans" panose="020B0606030504020204" pitchFamily="34" charset="0"/>
              </a:rPr>
              <a:t>Lee Ridley - aka Lost Voice Guy -</a:t>
            </a:r>
          </a:p>
          <a:p>
            <a:pPr algn="ctr"/>
            <a:r>
              <a:rPr lang="en-GB" dirty="0">
                <a:solidFill>
                  <a:srgbClr val="556271"/>
                </a:solidFill>
                <a:latin typeface="Open Sans" panose="020B0606030504020204" pitchFamily="34" charset="0"/>
                <a:ea typeface="Open Sans" panose="020B0606030504020204" pitchFamily="34" charset="0"/>
                <a:cs typeface="Open Sans" panose="020B0606030504020204" pitchFamily="34" charset="0"/>
              </a:rPr>
              <a:t>used Augmentative and Alternative Communication (AAC) on Britain's Got Talent</a:t>
            </a:r>
          </a:p>
        </p:txBody>
      </p:sp>
    </p:spTree>
    <p:extLst>
      <p:ext uri="{BB962C8B-B14F-4D97-AF65-F5344CB8AC3E}">
        <p14:creationId xmlns:p14="http://schemas.microsoft.com/office/powerpoint/2010/main" val="25955295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35uku18t3ytkgmci81ov4x8bd6455h"/>
</p:tagLst>
</file>

<file path=ppt/theme/theme1.xml><?xml version="1.0" encoding="utf-8"?>
<a:theme xmlns:a="http://schemas.openxmlformats.org/drawingml/2006/main" name="RCSLT updated slide 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SLT PowerPoint" id="{67D07D25-D929-45CA-9400-4B6E0B9B5F18}" vid="{42BDF3B0-717E-4869-BAC8-2E8FBB46EEB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RCSLT PowerPoint - Copy">
  <a:themeElements>
    <a:clrScheme name="RCSLT theme">
      <a:dk1>
        <a:srgbClr val="1E2033"/>
      </a:dk1>
      <a:lt1>
        <a:srgbClr val="FFFFFF"/>
      </a:lt1>
      <a:dk2>
        <a:srgbClr val="1E2033"/>
      </a:dk2>
      <a:lt2>
        <a:srgbClr val="F7F7F7"/>
      </a:lt2>
      <a:accent1>
        <a:srgbClr val="4472C4"/>
      </a:accent1>
      <a:accent2>
        <a:srgbClr val="FF66A3"/>
      </a:accent2>
      <a:accent3>
        <a:srgbClr val="A5A5A5"/>
      </a:accent3>
      <a:accent4>
        <a:srgbClr val="FFDC10"/>
      </a:accent4>
      <a:accent5>
        <a:srgbClr val="5679D7"/>
      </a:accent5>
      <a:accent6>
        <a:srgbClr val="64EEB3"/>
      </a:accent6>
      <a:hlink>
        <a:srgbClr val="447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SLT Powerpoint template - SAVE OWN VERSION" id="{C2C73925-C5C4-E240-BC7E-2F6E8A894A99}" vid="{9FC90CB2-C612-C741-8870-E27470122E0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742bbb5-d832-4556-9006-8a246a5838e7" xsi:nil="true"/>
    <lcf76f155ced4ddcb4097134ff3c332f xmlns="82f209e1-9e4f-4f54-a867-3b936c4e8ced">
      <Terms xmlns="http://schemas.microsoft.com/office/infopath/2007/PartnerControls"/>
    </lcf76f155ced4ddcb4097134ff3c332f>
    <yes xmlns="82f209e1-9e4f-4f54-a867-3b936c4e8ce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1469402416FC44D8438408B9E7425F9" ma:contentTypeVersion="20" ma:contentTypeDescription="Create a new document." ma:contentTypeScope="" ma:versionID="e5bfdbaf1e4c553ab8feea0513c88bb8">
  <xsd:schema xmlns:xsd="http://www.w3.org/2001/XMLSchema" xmlns:xs="http://www.w3.org/2001/XMLSchema" xmlns:p="http://schemas.microsoft.com/office/2006/metadata/properties" xmlns:ns2="82f209e1-9e4f-4f54-a867-3b936c4e8ced" xmlns:ns3="2742bbb5-d832-4556-9006-8a246a5838e7" xmlns:ns4="67064c78-a098-4370-8ba8-8739969ed949" targetNamespace="http://schemas.microsoft.com/office/2006/metadata/properties" ma:root="true" ma:fieldsID="27e858a4ea2bad51bd0a051d3cefb1b6" ns2:_="" ns3:_="" ns4:_="">
    <xsd:import namespace="82f209e1-9e4f-4f54-a867-3b936c4e8ced"/>
    <xsd:import namespace="2742bbb5-d832-4556-9006-8a246a5838e7"/>
    <xsd:import namespace="67064c78-a098-4370-8ba8-8739969ed94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TaxCatchAll" minOccurs="0"/>
                <xsd:element ref="ns2:MediaServiceGenerationTime" minOccurs="0"/>
                <xsd:element ref="ns2:MediaServiceEventHashCode" minOccurs="0"/>
                <xsd:element ref="ns2:lcf76f155ced4ddcb4097134ff3c332f" minOccurs="0"/>
                <xsd:element ref="ns4:SharedWithUsers" minOccurs="0"/>
                <xsd:element ref="ns4:SharedWithDetails" minOccurs="0"/>
                <xsd:element ref="ns2:MediaServiceOCR" minOccurs="0"/>
                <xsd:element ref="ns2:MediaServiceLocation" minOccurs="0"/>
                <xsd:element ref="ns2:MediaServiceObjectDetectorVersions" minOccurs="0"/>
                <xsd:element ref="ns2:MediaServiceSearchProperties" minOccurs="0"/>
                <xsd:element ref="ns2:y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f209e1-9e4f-4f54-a867-3b936c4e8c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124609f-8737-4b56-b20c-da74ed42688b"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yes" ma:index="25" nillable="true" ma:displayName="yes" ma:format="DateOnly" ma:internalName="yes">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742bbb5-d832-4556-9006-8a246a5838e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b101dfe-e724-42a5-a7c9-befe02badcb6}" ma:internalName="TaxCatchAll" ma:showField="CatchAllData" ma:web="2742bbb5-d832-4556-9006-8a246a5838e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7064c78-a098-4370-8ba8-8739969ed94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89575E-D910-4344-BE73-A50D697E0077}">
  <ds:schemaRefs>
    <ds:schemaRef ds:uri="http://schemas.microsoft.com/sharepoint/v3/contenttype/forms"/>
  </ds:schemaRefs>
</ds:datastoreItem>
</file>

<file path=customXml/itemProps2.xml><?xml version="1.0" encoding="utf-8"?>
<ds:datastoreItem xmlns:ds="http://schemas.openxmlformats.org/officeDocument/2006/customXml" ds:itemID="{491DCD98-C438-4640-9433-4B8D128C810D}">
  <ds:schemaRefs>
    <ds:schemaRef ds:uri="2742bbb5-d832-4556-9006-8a246a5838e7"/>
    <ds:schemaRef ds:uri="53444959-f598-4a73-b2f5-581db574b4ec"/>
    <ds:schemaRef ds:uri="7ac8f0da-73bb-4512-a277-bc7570b1d93f"/>
    <ds:schemaRef ds:uri="82f209e1-9e4f-4f54-a867-3b936c4e8ce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5D33136-A861-4DF5-AF37-DAA02D528AD4}">
  <ds:schemaRefs>
    <ds:schemaRef ds:uri="2742bbb5-d832-4556-9006-8a246a5838e7"/>
    <ds:schemaRef ds:uri="67064c78-a098-4370-8ba8-8739969ed949"/>
    <ds:schemaRef ds:uri="82f209e1-9e4f-4f54-a867-3b936c4e8ce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116</TotalTime>
  <Words>1263</Words>
  <Application>Microsoft Office PowerPoint</Application>
  <PresentationFormat>Widescreen</PresentationFormat>
  <Paragraphs>190</Paragraphs>
  <Slides>26</Slides>
  <Notes>26</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26</vt:i4>
      </vt:variant>
    </vt:vector>
  </HeadingPairs>
  <TitlesOfParts>
    <vt:vector size="41" baseType="lpstr">
      <vt:lpstr>Aptos</vt:lpstr>
      <vt:lpstr>Arial</vt:lpstr>
      <vt:lpstr>Arial,Sans-Serif</vt:lpstr>
      <vt:lpstr>Calibri</vt:lpstr>
      <vt:lpstr>Calibri Light</vt:lpstr>
      <vt:lpstr>Courier New</vt:lpstr>
      <vt:lpstr>Open Sans</vt:lpstr>
      <vt:lpstr>Open Sans Condensed</vt:lpstr>
      <vt:lpstr>Open Sans ExtraBold</vt:lpstr>
      <vt:lpstr>Roboto</vt:lpstr>
      <vt:lpstr>Segoe UI</vt:lpstr>
      <vt:lpstr>RCSLT updated slide master</vt:lpstr>
      <vt:lpstr>Custom Design</vt:lpstr>
      <vt:lpstr>Office Theme</vt:lpstr>
      <vt:lpstr>RCSLT PowerPoint - Copy</vt:lpstr>
      <vt:lpstr>Royal College of Speech and Language Therapists </vt:lpstr>
      <vt:lpstr>Welcome to the RCSLT!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Speech and Language Therapy?</dc:title>
  <dc:creator>Suzie Platten</dc:creator>
  <cp:lastModifiedBy>Hannah Lewis</cp:lastModifiedBy>
  <cp:revision>6</cp:revision>
  <cp:lastPrinted>2024-08-15T08:44:04Z</cp:lastPrinted>
  <dcterms:created xsi:type="dcterms:W3CDTF">2018-04-13T14:24:16Z</dcterms:created>
  <dcterms:modified xsi:type="dcterms:W3CDTF">2024-09-20T10:54:02Z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0x010100E1469402416FC44D8438408B9E7425F9</vt:lpwstr>
  </property>
  <property fmtid="{D5CDD505-2E9C-101B-9397-08002B2CF9AE}" pid="3" name="MediaServiceImageTags">
    <vt:lpwstr/>
  </property>
</Properties>
</file>