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6" r:id="rId3"/>
    <p:sldId id="257" r:id="rId4"/>
    <p:sldId id="268" r:id="rId5"/>
    <p:sldId id="270" r:id="rId6"/>
    <p:sldId id="267" r:id="rId7"/>
    <p:sldId id="265" r:id="rId8"/>
    <p:sldId id="261" r:id="rId9"/>
    <p:sldId id="258" r:id="rId10"/>
    <p:sldId id="260" r:id="rId11"/>
    <p:sldId id="25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zie Platten" initials="SP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623" autoAdjust="0"/>
    <p:restoredTop sz="94660"/>
  </p:normalViewPr>
  <p:slideViewPr>
    <p:cSldViewPr snapToGrid="0">
      <p:cViewPr>
        <p:scale>
          <a:sx n="62" d="100"/>
          <a:sy n="62" d="100"/>
        </p:scale>
        <p:origin x="-180" y="-4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3/19/2019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3/19/2019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3/19/2019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3/19/2019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3/19/2019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3/19/2019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3/19/2019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3/19/2019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3/19/2019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3/19/2019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3/19/2019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3/19/2019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rcslt.org/speech-and-language-therapy/become-a-speech-and-language-therapist-overview#section-1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83B466-34D0-4C56-81CC-FD28CD93E7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9085" y="758952"/>
            <a:ext cx="11069515" cy="3566160"/>
          </a:xfrm>
        </p:spPr>
        <p:txBody>
          <a:bodyPr/>
          <a:lstStyle/>
          <a:p>
            <a:r>
              <a:rPr lang="en-GB" smtClean="0"/>
              <a:t>An Introduction to Speech and Language Therapy</a:t>
            </a:r>
            <a:endParaRPr lang="en-GB" dirty="0"/>
          </a:p>
        </p:txBody>
      </p:sp>
      <p:sp>
        <p:nvSpPr>
          <p:cNvPr id="4" name="AutoShape 2" descr="Image result for giving voice logo">
            <a:extLst>
              <a:ext uri="{FF2B5EF4-FFF2-40B4-BE49-F238E27FC236}">
                <a16:creationId xmlns:a16="http://schemas.microsoft.com/office/drawing/2014/main" xmlns="" id="{EA181A71-BEA7-472B-82CC-249BB06FAD2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Image result for giving voice logo">
            <a:extLst>
              <a:ext uri="{FF2B5EF4-FFF2-40B4-BE49-F238E27FC236}">
                <a16:creationId xmlns:a16="http://schemas.microsoft.com/office/drawing/2014/main" xmlns="" id="{F32DB668-E6C7-4B64-B112-BDFA8E380E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2" name="Picture 8" descr="Image result for giving voice logo">
            <a:extLst>
              <a:ext uri="{FF2B5EF4-FFF2-40B4-BE49-F238E27FC236}">
                <a16:creationId xmlns:a16="http://schemas.microsoft.com/office/drawing/2014/main" xmlns="" id="{4398DA05-5FA6-409E-AB86-2A2008B12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316574"/>
            <a:ext cx="3768969" cy="100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862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D96741-15B7-4AC7-9697-C816D1241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How do I get qualified to become a speech and language therapist?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1808ED1-4592-450F-869E-26A6C4EA5C09}"/>
              </a:ext>
            </a:extLst>
          </p:cNvPr>
          <p:cNvSpPr txBox="1"/>
          <p:nvPr/>
        </p:nvSpPr>
        <p:spPr>
          <a:xfrm>
            <a:off x="1097279" y="2053809"/>
            <a:ext cx="6705601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You need to do an accredited degree to become a speech and language therapist.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There </a:t>
            </a:r>
            <a:r>
              <a:rPr lang="en-GB" sz="2000" dirty="0"/>
              <a:t>are 18 universities across the UK that offer speech and language therapy degrees.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You will need to take 3 A-levels or their equivalent. </a:t>
            </a:r>
            <a:r>
              <a:rPr lang="en-US" sz="2000" dirty="0"/>
              <a:t>Some </a:t>
            </a:r>
            <a:r>
              <a:rPr lang="en-US" sz="2000" dirty="0" smtClean="0"/>
              <a:t>universities require </a:t>
            </a:r>
            <a:r>
              <a:rPr lang="en-US" sz="2000" dirty="0"/>
              <a:t>specific GCSE and A-levels, such as English and biology, so check the entry requirements with each university.</a:t>
            </a: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Find a careers guide, more information and list of universities offering speech and language </a:t>
            </a:r>
            <a:r>
              <a:rPr lang="en-GB" sz="2000" dirty="0"/>
              <a:t>therapy degrees </a:t>
            </a:r>
            <a:r>
              <a:rPr lang="en-GB" sz="2000" dirty="0">
                <a:hlinkClick r:id="rId2"/>
              </a:rPr>
              <a:t>https://</a:t>
            </a:r>
            <a:r>
              <a:rPr lang="en-GB" sz="2000" dirty="0" smtClean="0">
                <a:hlinkClick r:id="rId2"/>
              </a:rPr>
              <a:t>www.rcslt.org/speech-and-language-therapy/become-a-speech-and-language-therapist-overview#section-1</a:t>
            </a:r>
            <a:r>
              <a:rPr lang="en-GB" sz="2000" dirty="0" smtClean="0"/>
              <a:t> </a:t>
            </a:r>
            <a:endParaRPr lang="en-GB" sz="2000" dirty="0"/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033" y="1621579"/>
            <a:ext cx="3308137" cy="467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168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thank you for listening">
            <a:extLst>
              <a:ext uri="{FF2B5EF4-FFF2-40B4-BE49-F238E27FC236}">
                <a16:creationId xmlns:a16="http://schemas.microsoft.com/office/drawing/2014/main" xmlns="" id="{5A893C08-B5FB-4F6F-9961-CDF679DCB5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73"/>
          <a:stretch/>
        </p:blipFill>
        <p:spPr bwMode="auto">
          <a:xfrm>
            <a:off x="3552825" y="509588"/>
            <a:ext cx="4729638" cy="524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583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A8E005-06A6-4163-8996-35E467EEF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 am I?</a:t>
            </a:r>
          </a:p>
        </p:txBody>
      </p:sp>
    </p:spTree>
    <p:extLst>
      <p:ext uri="{BB962C8B-B14F-4D97-AF65-F5344CB8AC3E}">
        <p14:creationId xmlns:p14="http://schemas.microsoft.com/office/powerpoint/2010/main" val="1058654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A1ACB3-9E27-4D80-A520-7516A3529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Speech and Language Therapy?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696CD56-AFF9-4C63-AAA6-94D5662F3264}"/>
              </a:ext>
            </a:extLst>
          </p:cNvPr>
          <p:cNvSpPr/>
          <p:nvPr/>
        </p:nvSpPr>
        <p:spPr>
          <a:xfrm>
            <a:off x="466725" y="1882123"/>
            <a:ext cx="106203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endParaRPr lang="en-GB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pic>
        <p:nvPicPr>
          <p:cNvPr id="4098" name="Picture 2" descr="Image result for rcslt logo">
            <a:extLst>
              <a:ext uri="{FF2B5EF4-FFF2-40B4-BE49-F238E27FC236}">
                <a16:creationId xmlns:a16="http://schemas.microsoft.com/office/drawing/2014/main" xmlns="" id="{9D15F45F-9CA6-45C8-B385-98FE3400E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925" y="4732346"/>
            <a:ext cx="1549400" cy="1420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83" y="2331720"/>
            <a:ext cx="3622357" cy="37152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93919" y="2331720"/>
            <a:ext cx="558736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Speech and </a:t>
            </a:r>
            <a:r>
              <a:rPr lang="en-GB" sz="2400" dirty="0" smtClean="0"/>
              <a:t>language therapy </a:t>
            </a:r>
            <a:r>
              <a:rPr lang="en-GB" sz="2400" dirty="0"/>
              <a:t>provides treatment, support and care for children and adults who have difficulties with communication, or with eating, drinking and swallowing.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You will need a degree or masters accredited </a:t>
            </a:r>
            <a:r>
              <a:rPr lang="en-GB" sz="2400" dirty="0"/>
              <a:t>by the </a:t>
            </a:r>
            <a:r>
              <a:rPr lang="en-GB" sz="2400" dirty="0" smtClean="0"/>
              <a:t>Royal College of Speech and Language Therapists to work as a speech and language therapist.</a:t>
            </a: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But you’ll need great people skills </a:t>
            </a:r>
            <a:r>
              <a:rPr lang="en-GB" sz="2400" dirty="0" smtClean="0"/>
              <a:t>too!</a:t>
            </a:r>
            <a:endParaRPr lang="en-GB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8850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801740-91BE-47E0-8948-17A2AD557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Did you know…</a:t>
            </a:r>
          </a:p>
        </p:txBody>
      </p:sp>
      <p:pic>
        <p:nvPicPr>
          <p:cNvPr id="1026" name="Picture 2" descr="Image result for adele">
            <a:extLst>
              <a:ext uri="{FF2B5EF4-FFF2-40B4-BE49-F238E27FC236}">
                <a16:creationId xmlns:a16="http://schemas.microsoft.com/office/drawing/2014/main" xmlns="" id="{F297F7E9-8DD2-48E6-8C36-C9696AB52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24" y="2233800"/>
            <a:ext cx="2382716" cy="2382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AECA875-C998-40EA-808C-128FB34F0257}"/>
              </a:ext>
            </a:extLst>
          </p:cNvPr>
          <p:cNvSpPr txBox="1"/>
          <p:nvPr/>
        </p:nvSpPr>
        <p:spPr>
          <a:xfrm>
            <a:off x="661265" y="4646356"/>
            <a:ext cx="20974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Adele </a:t>
            </a:r>
          </a:p>
          <a:p>
            <a:pPr algn="ctr"/>
            <a:r>
              <a:rPr lang="en-GB" dirty="0"/>
              <a:t>damaged vocal folds</a:t>
            </a:r>
          </a:p>
        </p:txBody>
      </p:sp>
      <p:pic>
        <p:nvPicPr>
          <p:cNvPr id="1028" name="Picture 4" descr="https://gl-images.condecdn.net/image/MkD3MG9Q0dA/crop/405/f/ed-emily_glamour_16mar17_gettyimages_p.jpg">
            <a:extLst>
              <a:ext uri="{FF2B5EF4-FFF2-40B4-BE49-F238E27FC236}">
                <a16:creationId xmlns:a16="http://schemas.microsoft.com/office/drawing/2014/main" xmlns="" id="{55979F76-55B3-455C-B76E-7D73DE81E8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24"/>
          <a:stretch/>
        </p:blipFill>
        <p:spPr bwMode="auto">
          <a:xfrm>
            <a:off x="4254746" y="2233801"/>
            <a:ext cx="2181500" cy="2382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4A3DC85-0C5D-479A-9333-97AFF2139E26}"/>
              </a:ext>
            </a:extLst>
          </p:cNvPr>
          <p:cNvSpPr txBox="1"/>
          <p:nvPr/>
        </p:nvSpPr>
        <p:spPr>
          <a:xfrm>
            <a:off x="3604027" y="4646356"/>
            <a:ext cx="34829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Ed Sheeran and Emily Blunt</a:t>
            </a:r>
          </a:p>
          <a:p>
            <a:pPr algn="ctr"/>
            <a:r>
              <a:rPr lang="en-GB" dirty="0"/>
              <a:t> learned to manage their stammers</a:t>
            </a:r>
          </a:p>
        </p:txBody>
      </p:sp>
      <p:pic>
        <p:nvPicPr>
          <p:cNvPr id="1030" name="Picture 6" descr="Image result for lost voice guy bgt">
            <a:extLst>
              <a:ext uri="{FF2B5EF4-FFF2-40B4-BE49-F238E27FC236}">
                <a16:creationId xmlns:a16="http://schemas.microsoft.com/office/drawing/2014/main" xmlns="" id="{A624F7E1-0137-4B47-8805-14194D8774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2" r="6786"/>
          <a:stretch/>
        </p:blipFill>
        <p:spPr bwMode="auto">
          <a:xfrm>
            <a:off x="8022470" y="2233800"/>
            <a:ext cx="3029461" cy="2382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5B4BBA2-128C-40EE-8D82-BA6E8F06BE75}"/>
              </a:ext>
            </a:extLst>
          </p:cNvPr>
          <p:cNvSpPr txBox="1"/>
          <p:nvPr/>
        </p:nvSpPr>
        <p:spPr>
          <a:xfrm>
            <a:off x="7845018" y="4646356"/>
            <a:ext cx="32490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Lee Ridley aka Lost Voice Guy </a:t>
            </a:r>
          </a:p>
          <a:p>
            <a:pPr algn="ctr"/>
            <a:r>
              <a:rPr lang="en-GB" dirty="0"/>
              <a:t>using AAC on Britain's Got Talent</a:t>
            </a:r>
          </a:p>
        </p:txBody>
      </p:sp>
    </p:spTree>
    <p:extLst>
      <p:ext uri="{BB962C8B-B14F-4D97-AF65-F5344CB8AC3E}">
        <p14:creationId xmlns:p14="http://schemas.microsoft.com/office/powerpoint/2010/main" val="2595529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64957"/>
          </a:xfrm>
        </p:spPr>
        <p:txBody>
          <a:bodyPr>
            <a:normAutofit/>
          </a:bodyPr>
          <a:lstStyle/>
          <a:p>
            <a:r>
              <a:rPr lang="en-GB" sz="4400" dirty="0" smtClean="0"/>
              <a:t>What do speech and language therapists do?</a:t>
            </a:r>
            <a:endParaRPr lang="en-GB" sz="4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10287000" cy="5029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9592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808BCD-1F1D-4E38-A7D5-98F5579B5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we don’t do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0930777-3BAF-48AC-9D7C-A9C7B9076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5391444" cy="4023360"/>
          </a:xfrm>
        </p:spPr>
        <p:txBody>
          <a:bodyPr>
            <a:normAutofit/>
          </a:bodyPr>
          <a:lstStyle/>
          <a:p>
            <a:endParaRPr lang="en-GB" sz="900" b="1" dirty="0">
              <a:solidFill>
                <a:srgbClr val="002060"/>
              </a:solidFill>
            </a:endParaRPr>
          </a:p>
          <a:p>
            <a:r>
              <a:rPr lang="en-GB" sz="2200" dirty="0">
                <a:solidFill>
                  <a:srgbClr val="002060"/>
                </a:solidFill>
              </a:rPr>
              <a:t>Speech and Language Therapists are </a:t>
            </a:r>
            <a:r>
              <a:rPr lang="en-GB" sz="2200" u="sng" dirty="0">
                <a:solidFill>
                  <a:srgbClr val="002060"/>
                </a:solidFill>
              </a:rPr>
              <a:t>NOT</a:t>
            </a:r>
            <a:r>
              <a:rPr lang="en-GB" sz="2200" dirty="0">
                <a:solidFill>
                  <a:srgbClr val="002060"/>
                </a:solidFill>
              </a:rPr>
              <a:t>:</a:t>
            </a:r>
          </a:p>
          <a:p>
            <a:endParaRPr lang="en-GB" sz="11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 </a:t>
            </a:r>
            <a:r>
              <a:rPr lang="en-GB" sz="2400" dirty="0">
                <a:solidFill>
                  <a:schemeClr val="tx1"/>
                </a:solidFill>
              </a:rPr>
              <a:t>Elocution teachers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 Voice </a:t>
            </a:r>
            <a:r>
              <a:rPr lang="en-GB" sz="2400" dirty="0">
                <a:solidFill>
                  <a:schemeClr val="tx1"/>
                </a:solidFill>
              </a:rPr>
              <a:t>coaches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 Teachers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 Nurses</a:t>
            </a:r>
          </a:p>
          <a:p>
            <a:endParaRPr lang="en-GB" dirty="0"/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xmlns="" id="{207925E6-0094-4C38-ACC5-925403C18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676" y="2695364"/>
            <a:ext cx="4133004" cy="232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146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D96741-15B7-4AC7-9697-C816D1241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 we can work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758AE6D-77B2-4780-AEF2-9F8E4A821A7C}"/>
              </a:ext>
            </a:extLst>
          </p:cNvPr>
          <p:cNvSpPr txBox="1"/>
          <p:nvPr/>
        </p:nvSpPr>
        <p:spPr>
          <a:xfrm>
            <a:off x="1097280" y="2533579"/>
            <a:ext cx="655026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Nurseries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Schools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Client’s home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Hospitals in both acute care and outpatients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Prisons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Secure units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Community clinics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Child development centres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Day centres for people with learning </a:t>
            </a:r>
            <a:r>
              <a:rPr lang="en-GB" dirty="0" smtClean="0"/>
              <a:t>disabilities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Care homes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Own our own businesses providing speech and language therapy </a:t>
            </a:r>
            <a:endParaRPr lang="en-GB" dirty="0"/>
          </a:p>
        </p:txBody>
      </p:sp>
      <p:pic>
        <p:nvPicPr>
          <p:cNvPr id="2050" name="Picture 2" descr="Image result for nurseries #">
            <a:extLst>
              <a:ext uri="{FF2B5EF4-FFF2-40B4-BE49-F238E27FC236}">
                <a16:creationId xmlns:a16="http://schemas.microsoft.com/office/drawing/2014/main" xmlns="" id="{07403CDF-6705-4ED1-9C93-1FA464BC9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820" y="1940302"/>
            <a:ext cx="2619879" cy="1747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hospitals">
            <a:extLst>
              <a:ext uri="{FF2B5EF4-FFF2-40B4-BE49-F238E27FC236}">
                <a16:creationId xmlns:a16="http://schemas.microsoft.com/office/drawing/2014/main" xmlns="" id="{38688155-FAFA-4BB7-8945-980CBC9E5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820" y="3995233"/>
            <a:ext cx="2619879" cy="184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075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D96741-15B7-4AC7-9697-C816D1241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professionals we work with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5DE2F4C-F579-44DF-A159-49D612C8A3F7}"/>
              </a:ext>
            </a:extLst>
          </p:cNvPr>
          <p:cNvSpPr txBox="1"/>
          <p:nvPr/>
        </p:nvSpPr>
        <p:spPr>
          <a:xfrm>
            <a:off x="1097280" y="3126807"/>
            <a:ext cx="35059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Teachers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Teaching Assistants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SENCOs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Social workers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Nursery staff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Educational Psychologists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Psychologists</a:t>
            </a:r>
          </a:p>
          <a:p>
            <a:pPr lvl="1"/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2F48C4F-EF23-43A4-831D-1391F0DC0FEF}"/>
              </a:ext>
            </a:extLst>
          </p:cNvPr>
          <p:cNvSpPr/>
          <p:nvPr/>
        </p:nvSpPr>
        <p:spPr>
          <a:xfrm>
            <a:off x="3969067" y="3047019"/>
            <a:ext cx="431482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Support workers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Businesses - providing training to staff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Teachers of the Deaf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Health care professionals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Nurses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Doctors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Occupational therapists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Physiotherapists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Paediatricians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556D627-9770-4C16-9988-ACF7A05B33B3}"/>
              </a:ext>
            </a:extLst>
          </p:cNvPr>
          <p:cNvSpPr txBox="1"/>
          <p:nvPr/>
        </p:nvSpPr>
        <p:spPr>
          <a:xfrm>
            <a:off x="1097280" y="2069024"/>
            <a:ext cx="1005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</a:rPr>
              <a:t>Speech and Language Therapists work alongside other professionals, often as part of a team, assessing the clients difficulties and deciding how to manage them.</a:t>
            </a:r>
          </a:p>
        </p:txBody>
      </p:sp>
      <p:pic>
        <p:nvPicPr>
          <p:cNvPr id="2050" name="Picture 2" descr="Image result for nurses?">
            <a:extLst>
              <a:ext uri="{FF2B5EF4-FFF2-40B4-BE49-F238E27FC236}">
                <a16:creationId xmlns:a16="http://schemas.microsoft.com/office/drawing/2014/main" xmlns="" id="{5E843698-5CAC-4794-9587-232A60ED4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0721" y="3166519"/>
            <a:ext cx="3024815" cy="226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140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163AF0-E673-41CB-BEEC-3837AA7ED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My Journey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4C92F88-8C4D-49A6-B5E3-890D97A43D52}"/>
              </a:ext>
            </a:extLst>
          </p:cNvPr>
          <p:cNvSpPr txBox="1"/>
          <p:nvPr/>
        </p:nvSpPr>
        <p:spPr>
          <a:xfrm>
            <a:off x="1097280" y="2382715"/>
            <a:ext cx="4695093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Why I chose to do SLT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University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First job</a:t>
            </a: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Future goals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3074" name="Picture 2" descr="Image result for bcu">
            <a:extLst>
              <a:ext uri="{FF2B5EF4-FFF2-40B4-BE49-F238E27FC236}">
                <a16:creationId xmlns:a16="http://schemas.microsoft.com/office/drawing/2014/main" xmlns="" id="{98B867A5-7756-4F34-99F0-B32C54033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025" y="2811485"/>
            <a:ext cx="5000625" cy="2112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40837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918</TotalTime>
  <Words>355</Words>
  <Application>Microsoft Office PowerPoint</Application>
  <PresentationFormat>Custom</PresentationFormat>
  <Paragraphs>68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Retrospect</vt:lpstr>
      <vt:lpstr>An Introduction to Speech and Language Therapy</vt:lpstr>
      <vt:lpstr>Who am I?</vt:lpstr>
      <vt:lpstr>What is Speech and Language Therapy?</vt:lpstr>
      <vt:lpstr>Did you know…</vt:lpstr>
      <vt:lpstr>What do speech and language therapists do?</vt:lpstr>
      <vt:lpstr>What we don’t do</vt:lpstr>
      <vt:lpstr>Where we can work</vt:lpstr>
      <vt:lpstr>Other professionals we work with</vt:lpstr>
      <vt:lpstr>My Journey </vt:lpstr>
      <vt:lpstr>How do I get qualified to become a speech and language therapist?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Speech and Language Therapy?</dc:title>
  <dc:creator>Suzie Platten</dc:creator>
  <cp:lastModifiedBy>Chris Springett</cp:lastModifiedBy>
  <cp:revision>60</cp:revision>
  <dcterms:created xsi:type="dcterms:W3CDTF">2018-04-13T14:24:16Z</dcterms:created>
  <dcterms:modified xsi:type="dcterms:W3CDTF">2019-03-19T09:39:35Z</dcterms:modified>
</cp:coreProperties>
</file>